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 id="2147483934" r:id="rId2"/>
    <p:sldMasterId id="2147483720" r:id="rId3"/>
    <p:sldMasterId id="2147483732" r:id="rId4"/>
    <p:sldMasterId id="2147483696" r:id="rId5"/>
    <p:sldMasterId id="2147483684" r:id="rId6"/>
    <p:sldMasterId id="2147483921" r:id="rId7"/>
    <p:sldMasterId id="2147483946" r:id="rId8"/>
  </p:sldMasterIdLst>
  <p:notesMasterIdLst>
    <p:notesMasterId r:id="rId38"/>
  </p:notesMasterIdLst>
  <p:handoutMasterIdLst>
    <p:handoutMasterId r:id="rId39"/>
  </p:handoutMasterIdLst>
  <p:sldIdLst>
    <p:sldId id="291" r:id="rId9"/>
    <p:sldId id="293" r:id="rId10"/>
    <p:sldId id="349" r:id="rId11"/>
    <p:sldId id="326" r:id="rId12"/>
    <p:sldId id="258" r:id="rId13"/>
    <p:sldId id="327" r:id="rId14"/>
    <p:sldId id="328" r:id="rId15"/>
    <p:sldId id="306" r:id="rId16"/>
    <p:sldId id="354" r:id="rId17"/>
    <p:sldId id="329" r:id="rId18"/>
    <p:sldId id="330" r:id="rId19"/>
    <p:sldId id="356" r:id="rId20"/>
    <p:sldId id="331" r:id="rId21"/>
    <p:sldId id="358" r:id="rId22"/>
    <p:sldId id="345" r:id="rId23"/>
    <p:sldId id="355" r:id="rId24"/>
    <p:sldId id="333" r:id="rId25"/>
    <p:sldId id="357" r:id="rId26"/>
    <p:sldId id="335" r:id="rId27"/>
    <p:sldId id="336" r:id="rId28"/>
    <p:sldId id="346" r:id="rId29"/>
    <p:sldId id="342" r:id="rId30"/>
    <p:sldId id="359" r:id="rId31"/>
    <p:sldId id="347" r:id="rId32"/>
    <p:sldId id="348" r:id="rId33"/>
    <p:sldId id="351" r:id="rId34"/>
    <p:sldId id="360" r:id="rId35"/>
    <p:sldId id="352" r:id="rId36"/>
    <p:sldId id="353" r:id="rId37"/>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7" autoAdjust="0"/>
    <p:restoredTop sz="94694" autoAdjust="0"/>
  </p:normalViewPr>
  <p:slideViewPr>
    <p:cSldViewPr>
      <p:cViewPr>
        <p:scale>
          <a:sx n="100" d="100"/>
          <a:sy n="100" d="100"/>
        </p:scale>
        <p:origin x="-1112" y="-17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8" d="100"/>
        <a:sy n="158" d="100"/>
      </p:scale>
      <p:origin x="0" y="0"/>
    </p:cViewPr>
  </p:sorterViewPr>
  <p:notesViewPr>
    <p:cSldViewPr>
      <p:cViewPr>
        <p:scale>
          <a:sx n="100" d="100"/>
          <a:sy n="100" d="100"/>
        </p:scale>
        <p:origin x="-540" y="-72"/>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9" Type="http://schemas.openxmlformats.org/officeDocument/2006/relationships/slide" Target="slides/slide1.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37" Type="http://schemas.openxmlformats.org/officeDocument/2006/relationships/slide" Target="slides/slide29.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62000" y="-15157"/>
            <a:ext cx="5334000" cy="709688"/>
          </a:xfrm>
          <a:prstGeom prst="rect">
            <a:avLst/>
          </a:prstGeom>
        </p:spPr>
        <p:txBody>
          <a:bodyPr vert="horz" lIns="91440" tIns="45720" rIns="91440" bIns="45720" rtlCol="0" anchor="ctr"/>
          <a:lstStyle>
            <a:lvl1pPr algn="l">
              <a:defRPr sz="1200"/>
            </a:lvl1pPr>
          </a:lstStyle>
          <a:p>
            <a:pPr algn="ctr"/>
            <a:r>
              <a:rPr lang="en-US" sz="1600" b="1" dirty="0"/>
              <a:t>Identifying and Acquiring New Skills: The Key to Career Growth and Advancement</a:t>
            </a:r>
            <a:endParaRPr lang="en-US" sz="1600" b="1" dirty="0"/>
          </a:p>
        </p:txBody>
      </p:sp>
      <p:sp>
        <p:nvSpPr>
          <p:cNvPr id="4" name="Footer Placeholder 3"/>
          <p:cNvSpPr>
            <a:spLocks noGrp="1"/>
          </p:cNvSpPr>
          <p:nvPr>
            <p:ph type="ftr" sz="quarter" idx="2"/>
          </p:nvPr>
        </p:nvSpPr>
        <p:spPr>
          <a:xfrm>
            <a:off x="762000" y="8466932"/>
            <a:ext cx="5334000" cy="846932"/>
          </a:xfrm>
          <a:prstGeom prst="rect">
            <a:avLst/>
          </a:prstGeom>
        </p:spPr>
        <p:txBody>
          <a:bodyPr vert="horz" lIns="91440" tIns="45720" rIns="91440" bIns="45720" rtlCol="0" anchor="t"/>
          <a:lstStyle>
            <a:lvl1pPr algn="l">
              <a:defRPr sz="1200"/>
            </a:lvl1pPr>
          </a:lstStyle>
          <a:p>
            <a:pPr algn="just"/>
            <a:r>
              <a:rPr lang="en-US" sz="900" dirty="0"/>
              <a:t>This material has been created for the Infopeople Project [</a:t>
            </a:r>
            <a:r>
              <a:rPr lang="en-US" sz="900" dirty="0" err="1"/>
              <a:t>infopeople.org</a:t>
            </a:r>
            <a:r>
              <a:rPr lang="en-US" sz="900" dirty="0"/>
              <a:t>], and has been supported in part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endParaRPr lang="en-US" sz="900" dirty="0"/>
          </a:p>
        </p:txBody>
      </p:sp>
      <p:sp>
        <p:nvSpPr>
          <p:cNvPr id="5" name="Slide Number Placeholder 4"/>
          <p:cNvSpPr>
            <a:spLocks noGrp="1"/>
          </p:cNvSpPr>
          <p:nvPr>
            <p:ph type="sldNum" sz="quarter" idx="3"/>
          </p:nvPr>
        </p:nvSpPr>
        <p:spPr>
          <a:xfrm>
            <a:off x="6095999" y="8846553"/>
            <a:ext cx="760413" cy="465693"/>
          </a:xfrm>
          <a:prstGeom prst="rect">
            <a:avLst/>
          </a:prstGeom>
        </p:spPr>
        <p:txBody>
          <a:bodyPr vert="horz" lIns="91440" tIns="45720" rIns="91440" bIns="45720" rtlCol="0" anchor="b"/>
          <a:lstStyle>
            <a:lvl1pPr algn="r">
              <a:defRPr sz="1200"/>
            </a:lvl1pPr>
          </a:lstStyle>
          <a:p>
            <a:fld id="{18B5EC57-E50C-4924-A199-8ADA75A65C46}" type="slidenum">
              <a:rPr lang="en-US" smtClean="0"/>
              <a:pPr/>
              <a:t>‹#›</a:t>
            </a:fld>
            <a:endParaRPr lang="en-US" dirty="0"/>
          </a:p>
        </p:txBody>
      </p:sp>
      <p:sp>
        <p:nvSpPr>
          <p:cNvPr id="3" name="Date Placeholder 2"/>
          <p:cNvSpPr>
            <a:spLocks noGrp="1"/>
          </p:cNvSpPr>
          <p:nvPr>
            <p:ph type="dt" sz="quarter" idx="1"/>
          </p:nvPr>
        </p:nvSpPr>
        <p:spPr>
          <a:xfrm>
            <a:off x="6095999" y="0"/>
            <a:ext cx="760413" cy="389731"/>
          </a:xfrm>
          <a:prstGeom prst="rect">
            <a:avLst/>
          </a:prstGeom>
        </p:spPr>
        <p:txBody>
          <a:bodyPr vert="horz" lIns="91440" tIns="45720" rIns="91440" bIns="45720" rtlCol="0"/>
          <a:lstStyle>
            <a:lvl1pPr algn="r">
              <a:defRPr sz="1200"/>
            </a:lvl1pPr>
          </a:lstStyle>
          <a:p>
            <a:fld id="{CB837B58-ED09-6649-A7C4-AFA413476C2F}" type="datetimeFigureOut">
              <a:rPr lang="en-US" smtClean="0"/>
              <a:t>7/10/12</a:t>
            </a:fld>
            <a:endParaRPr lang="en-US"/>
          </a:p>
        </p:txBody>
      </p:sp>
    </p:spTree>
    <p:extLst>
      <p:ext uri="{BB962C8B-B14F-4D97-AF65-F5344CB8AC3E}">
        <p14:creationId xmlns:p14="http://schemas.microsoft.com/office/powerpoint/2010/main" val="15338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49E6AFED-0A59-421B-990B-0DFFF656A1D0}" type="datetimeFigureOut">
              <a:rPr lang="en-US" smtClean="0"/>
              <a:pPr/>
              <a:t>7/10/12</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0568FA6F-47EC-4874-99E8-D4534FC73D57}" type="slidenum">
              <a:rPr lang="en-US" smtClean="0"/>
              <a:pPr/>
              <a:t>‹#›</a:t>
            </a:fld>
            <a:endParaRPr lang="en-US" dirty="0"/>
          </a:p>
        </p:txBody>
      </p:sp>
    </p:spTree>
    <p:extLst>
      <p:ext uri="{BB962C8B-B14F-4D97-AF65-F5344CB8AC3E}">
        <p14:creationId xmlns:p14="http://schemas.microsoft.com/office/powerpoint/2010/main" val="2937470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47A1B9-8D1B-4FC8-9CB6-235862B1A332}" type="slidenum">
              <a:rPr lang="en-US">
                <a:solidFill>
                  <a:srgbClr val="0000FF"/>
                </a:solidFill>
              </a:rPr>
              <a:pPr/>
              <a:t>1</a:t>
            </a:fld>
            <a:endParaRPr lang="en-US" dirty="0">
              <a:solidFill>
                <a:srgbClr val="0000FF"/>
              </a:solidFill>
            </a:endParaRPr>
          </a:p>
        </p:txBody>
      </p:sp>
      <p:sp>
        <p:nvSpPr>
          <p:cNvPr id="5122" name="Rectangle 2"/>
          <p:cNvSpPr>
            <a:spLocks noGrp="1" noRot="1" noChangeAspect="1" noChangeArrowheads="1" noTextEdit="1"/>
          </p:cNvSpPr>
          <p:nvPr>
            <p:ph type="sldImg"/>
          </p:nvPr>
        </p:nvSpPr>
        <p:spPr>
          <a:xfrm>
            <a:off x="1101725" y="698500"/>
            <a:ext cx="4654550" cy="3492500"/>
          </a:xfrm>
          <a:ln/>
        </p:spPr>
      </p:sp>
      <p:sp>
        <p:nvSpPr>
          <p:cNvPr id="5123" name="Rectangle 3"/>
          <p:cNvSpPr>
            <a:spLocks noGrp="1" noChangeArrowheads="1"/>
          </p:cNvSpPr>
          <p:nvPr>
            <p:ph type="body" idx="1"/>
          </p:nvPr>
        </p:nvSpPr>
        <p:spPr>
          <a:xfrm>
            <a:off x="685800" y="4424085"/>
            <a:ext cx="5486400" cy="853771"/>
          </a:xfrm>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a:xfrm>
            <a:off x="381000" y="4268854"/>
            <a:ext cx="6324600" cy="4889778"/>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a:xfrm>
            <a:off x="152400" y="4424085"/>
            <a:ext cx="6553200" cy="4656932"/>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a:xfrm>
            <a:off x="152400" y="4424085"/>
            <a:ext cx="6553200" cy="4656932"/>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a:xfrm>
            <a:off x="762000" y="4501701"/>
            <a:ext cx="5486400" cy="449863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a:xfrm>
            <a:off x="762000" y="4501701"/>
            <a:ext cx="5486400" cy="449863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a:xfrm>
            <a:off x="762000" y="4501701"/>
            <a:ext cx="5486400" cy="449863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a:xfrm>
            <a:off x="685800" y="4424085"/>
            <a:ext cx="5486400" cy="450170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a:xfrm>
            <a:off x="685800" y="4424085"/>
            <a:ext cx="5486400" cy="450170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a:xfrm>
            <a:off x="685800" y="4424085"/>
            <a:ext cx="5486400" cy="1707542"/>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a:xfrm>
            <a:off x="685800" y="4424086"/>
            <a:ext cx="5486400" cy="1862773"/>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a:xfrm>
            <a:off x="685800" y="4424086"/>
            <a:ext cx="5486400" cy="1862773"/>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a:xfrm>
            <a:off x="685800" y="4424085"/>
            <a:ext cx="5486400" cy="4734547"/>
          </a:xfrm>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a:xfrm>
            <a:off x="685800" y="4424085"/>
            <a:ext cx="5486400" cy="4579316"/>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a:xfrm>
            <a:off x="685800" y="4424085"/>
            <a:ext cx="5486400" cy="1319464"/>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25</a:t>
            </a:fld>
            <a:endParaRPr lang="en-US" dirty="0"/>
          </a:p>
        </p:txBody>
      </p:sp>
    </p:spTree>
    <p:extLst>
      <p:ext uri="{BB962C8B-B14F-4D97-AF65-F5344CB8AC3E}">
        <p14:creationId xmlns:p14="http://schemas.microsoft.com/office/powerpoint/2010/main" val="2588968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a:xfrm>
            <a:off x="685800" y="4424085"/>
            <a:ext cx="5486400" cy="1552311"/>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4147842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8FA6F-47EC-4874-99E8-D4534FC73D57}" type="slidenum">
              <a:rPr lang="en-US" smtClean="0"/>
              <a:pPr/>
              <a:t>29</a:t>
            </a:fld>
            <a:endParaRPr lang="en-US" dirty="0"/>
          </a:p>
        </p:txBody>
      </p:sp>
    </p:spTree>
    <p:extLst>
      <p:ext uri="{BB962C8B-B14F-4D97-AF65-F5344CB8AC3E}">
        <p14:creationId xmlns:p14="http://schemas.microsoft.com/office/powerpoint/2010/main" val="1315833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a:xfrm>
            <a:off x="685800" y="4424085"/>
            <a:ext cx="5486400" cy="1009002"/>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a:xfrm>
            <a:off x="685800" y="4424086"/>
            <a:ext cx="5486400" cy="853771"/>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a:xfrm>
            <a:off x="685800" y="4424085"/>
            <a:ext cx="5486400" cy="776155"/>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a:xfrm>
            <a:off x="685800" y="4424085"/>
            <a:ext cx="5486400" cy="294939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a:xfrm>
            <a:off x="685800" y="4424085"/>
            <a:ext cx="5486400" cy="1629926"/>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a:xfrm>
            <a:off x="685800" y="4424085"/>
            <a:ext cx="5486400" cy="620924"/>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8FA6F-47EC-4874-99E8-D4534FC73D57}" type="slidenum">
              <a:rPr lang="en-US" smtClean="0"/>
              <a:pPr/>
              <a:t>9</a:t>
            </a:fld>
            <a:endParaRPr lang="en-US" dirty="0"/>
          </a:p>
        </p:txBody>
      </p:sp>
    </p:spTree>
    <p:extLst>
      <p:ext uri="{BB962C8B-B14F-4D97-AF65-F5344CB8AC3E}">
        <p14:creationId xmlns:p14="http://schemas.microsoft.com/office/powerpoint/2010/main" val="153172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dirty="0" smtClean="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grpSp>
      </p:grpSp>
      <p:sp>
        <p:nvSpPr>
          <p:cNvPr id="821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noProof="0" smtClean="0"/>
              <a:t>Click to edit Master title style</a:t>
            </a:r>
          </a:p>
        </p:txBody>
      </p:sp>
      <p:sp>
        <p:nvSpPr>
          <p:cNvPr id="82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noProof="0" dirty="0" smtClean="0"/>
              <a:t>Click to edit Master subtitle style</a:t>
            </a:r>
          </a:p>
        </p:txBody>
      </p:sp>
      <p:sp>
        <p:nvSpPr>
          <p:cNvPr id="18" name="Rectangle 16"/>
          <p:cNvSpPr>
            <a:spLocks noGrp="1" noChangeArrowheads="1"/>
          </p:cNvSpPr>
          <p:nvPr>
            <p:ph type="dt" sz="half" idx="10"/>
          </p:nvPr>
        </p:nvSpPr>
        <p:spPr>
          <a:xfrm>
            <a:off x="457200" y="5874604"/>
            <a:ext cx="2133600" cy="830997"/>
          </a:xfrm>
          <a:prstGeom prst="rect">
            <a:avLst/>
          </a:prstGeom>
        </p:spPr>
        <p:txBody>
          <a:bodyPr/>
          <a:lstStyle>
            <a:lvl1pPr>
              <a:defRPr b="0" dirty="0">
                <a:solidFill>
                  <a:schemeClr val="tx1"/>
                </a:solidFill>
              </a:defRPr>
            </a:lvl1pPr>
          </a:lstStyle>
          <a:p>
            <a:pPr>
              <a:defRPr/>
            </a:pPr>
            <a:r>
              <a:rPr lang="en-US" dirty="0" smtClean="0">
                <a:solidFill>
                  <a:srgbClr val="000000"/>
                </a:solidFill>
              </a:rPr>
              <a:t>dgrossman@cityofmillvalley.org dhunt@information-edge.com www.information-edge.com</a:t>
            </a:r>
            <a:endParaRPr lang="en-US" dirty="0">
              <a:solidFill>
                <a:srgbClr val="000000"/>
              </a:solidFill>
            </a:endParaRPr>
          </a:p>
        </p:txBody>
      </p:sp>
    </p:spTree>
    <p:extLst>
      <p:ext uri="{BB962C8B-B14F-4D97-AF65-F5344CB8AC3E}">
        <p14:creationId xmlns:p14="http://schemas.microsoft.com/office/powerpoint/2010/main" val="1818279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xfrm>
            <a:off x="3124200" y="6243936"/>
            <a:ext cx="2895600" cy="461665"/>
          </a:xfrm>
          <a:prstGeom prst="rect">
            <a:avLst/>
          </a:prstGeom>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5" name="Rectangle 3"/>
          <p:cNvSpPr>
            <a:spLocks noGrp="1" noChangeArrowheads="1"/>
          </p:cNvSpPr>
          <p:nvPr>
            <p:ph type="sldNum" sz="quarter" idx="11"/>
          </p:nvPr>
        </p:nvSpPr>
        <p:spPr>
          <a:xfrm>
            <a:off x="6553200" y="6248400"/>
            <a:ext cx="2133600" cy="457200"/>
          </a:xfrm>
          <a:prstGeom prst="rect">
            <a:avLst/>
          </a:prstGeom>
          <a:ln/>
        </p:spPr>
        <p:txBody>
          <a:bodyPr/>
          <a:lstStyle>
            <a:lvl1pPr>
              <a:defRPr/>
            </a:lvl1pPr>
          </a:lstStyle>
          <a:p>
            <a:pPr>
              <a:defRPr/>
            </a:pPr>
            <a:fld id="{FE8884CD-7653-4692-8CEE-9953F8815CDD}" type="slidenum">
              <a:rPr lang="en-US">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xfrm>
            <a:off x="457200" y="6059270"/>
            <a:ext cx="2667000" cy="646331"/>
          </a:xfrm>
          <a:prstGeom prst="rect">
            <a:avLst/>
          </a:prstGeom>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1613847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xfrm>
            <a:off x="3124200" y="6243936"/>
            <a:ext cx="2895600" cy="461665"/>
          </a:xfrm>
          <a:prstGeom prst="rect">
            <a:avLst/>
          </a:prstGeom>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5" name="Rectangle 3"/>
          <p:cNvSpPr>
            <a:spLocks noGrp="1" noChangeArrowheads="1"/>
          </p:cNvSpPr>
          <p:nvPr>
            <p:ph type="sldNum" sz="quarter" idx="11"/>
          </p:nvPr>
        </p:nvSpPr>
        <p:spPr>
          <a:xfrm>
            <a:off x="6553200" y="6248400"/>
            <a:ext cx="2133600" cy="457200"/>
          </a:xfrm>
          <a:prstGeom prst="rect">
            <a:avLst/>
          </a:prstGeom>
          <a:ln/>
        </p:spPr>
        <p:txBody>
          <a:bodyPr/>
          <a:lstStyle>
            <a:lvl1pPr>
              <a:defRPr/>
            </a:lvl1pPr>
          </a:lstStyle>
          <a:p>
            <a:pPr>
              <a:defRPr/>
            </a:pPr>
            <a:fld id="{24EA2668-5B30-4433-958E-2969DDD7E888}" type="slidenum">
              <a:rPr lang="en-US">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xfrm>
            <a:off x="457200" y="6059270"/>
            <a:ext cx="2667000" cy="646331"/>
          </a:xfrm>
          <a:prstGeom prst="rect">
            <a:avLst/>
          </a:prstGeom>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187258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FAD615-675B-9345-BBA7-3897C3A3066F}" type="datetimeFigureOut">
              <a:rPr lang="en-US" smtClean="0"/>
              <a:pPr/>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8A0E8-047C-1948-BC1C-0CBA305BA364}" type="slidenum">
              <a:rPr lang="en-US" smtClean="0"/>
              <a:pPr/>
              <a:t>‹#›</a:t>
            </a:fld>
            <a:endParaRPr lang="en-US"/>
          </a:p>
        </p:txBody>
      </p:sp>
    </p:spTree>
    <p:extLst>
      <p:ext uri="{BB962C8B-B14F-4D97-AF65-F5344CB8AC3E}">
        <p14:creationId xmlns:p14="http://schemas.microsoft.com/office/powerpoint/2010/main" val="2612496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FAD615-675B-9345-BBA7-3897C3A3066F}" type="datetimeFigureOut">
              <a:rPr lang="en-US" smtClean="0"/>
              <a:pPr/>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8A0E8-047C-1948-BC1C-0CBA305BA364}" type="slidenum">
              <a:rPr lang="en-US" smtClean="0"/>
              <a:pPr/>
              <a:t>‹#›</a:t>
            </a:fld>
            <a:endParaRPr lang="en-US"/>
          </a:p>
        </p:txBody>
      </p:sp>
    </p:spTree>
    <p:extLst>
      <p:ext uri="{BB962C8B-B14F-4D97-AF65-F5344CB8AC3E}">
        <p14:creationId xmlns:p14="http://schemas.microsoft.com/office/powerpoint/2010/main" val="3398600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FAD615-675B-9345-BBA7-3897C3A3066F}" type="datetimeFigureOut">
              <a:rPr lang="en-US" smtClean="0"/>
              <a:pPr/>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8A0E8-047C-1948-BC1C-0CBA305BA364}" type="slidenum">
              <a:rPr lang="en-US" smtClean="0"/>
              <a:pPr/>
              <a:t>‹#›</a:t>
            </a:fld>
            <a:endParaRPr lang="en-US"/>
          </a:p>
        </p:txBody>
      </p:sp>
    </p:spTree>
    <p:extLst>
      <p:ext uri="{BB962C8B-B14F-4D97-AF65-F5344CB8AC3E}">
        <p14:creationId xmlns:p14="http://schemas.microsoft.com/office/powerpoint/2010/main" val="651001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FAD615-675B-9345-BBA7-3897C3A3066F}" type="datetimeFigureOut">
              <a:rPr lang="en-US" smtClean="0"/>
              <a:pPr/>
              <a:t>7/10/12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8A0E8-047C-1948-BC1C-0CBA305BA364}" type="slidenum">
              <a:rPr lang="en-US" smtClean="0"/>
              <a:pPr/>
              <a:t>‹#›</a:t>
            </a:fld>
            <a:endParaRPr lang="en-US"/>
          </a:p>
        </p:txBody>
      </p:sp>
    </p:spTree>
    <p:extLst>
      <p:ext uri="{BB962C8B-B14F-4D97-AF65-F5344CB8AC3E}">
        <p14:creationId xmlns:p14="http://schemas.microsoft.com/office/powerpoint/2010/main" val="4153426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FAD615-675B-9345-BBA7-3897C3A3066F}" type="datetimeFigureOut">
              <a:rPr lang="en-US" smtClean="0"/>
              <a:pPr/>
              <a:t>7/10/12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68A0E8-047C-1948-BC1C-0CBA305BA364}" type="slidenum">
              <a:rPr lang="en-US" smtClean="0"/>
              <a:pPr/>
              <a:t>‹#›</a:t>
            </a:fld>
            <a:endParaRPr lang="en-US"/>
          </a:p>
        </p:txBody>
      </p:sp>
    </p:spTree>
    <p:extLst>
      <p:ext uri="{BB962C8B-B14F-4D97-AF65-F5344CB8AC3E}">
        <p14:creationId xmlns:p14="http://schemas.microsoft.com/office/powerpoint/2010/main" val="2888378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FAD615-675B-9345-BBA7-3897C3A3066F}" type="datetimeFigureOut">
              <a:rPr lang="en-US" smtClean="0"/>
              <a:pPr/>
              <a:t>7/10/12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68A0E8-047C-1948-BC1C-0CBA305BA364}" type="slidenum">
              <a:rPr lang="en-US" smtClean="0"/>
              <a:pPr/>
              <a:t>‹#›</a:t>
            </a:fld>
            <a:endParaRPr lang="en-US"/>
          </a:p>
        </p:txBody>
      </p:sp>
    </p:spTree>
    <p:extLst>
      <p:ext uri="{BB962C8B-B14F-4D97-AF65-F5344CB8AC3E}">
        <p14:creationId xmlns:p14="http://schemas.microsoft.com/office/powerpoint/2010/main" val="4247666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AD615-675B-9345-BBA7-3897C3A3066F}" type="datetimeFigureOut">
              <a:rPr lang="en-US" smtClean="0"/>
              <a:pPr/>
              <a:t>7/10/12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68A0E8-047C-1948-BC1C-0CBA305BA364}" type="slidenum">
              <a:rPr lang="en-US" smtClean="0"/>
              <a:pPr/>
              <a:t>‹#›</a:t>
            </a:fld>
            <a:endParaRPr lang="en-US"/>
          </a:p>
        </p:txBody>
      </p:sp>
    </p:spTree>
    <p:extLst>
      <p:ext uri="{BB962C8B-B14F-4D97-AF65-F5344CB8AC3E}">
        <p14:creationId xmlns:p14="http://schemas.microsoft.com/office/powerpoint/2010/main" val="3938846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FAD615-675B-9345-BBA7-3897C3A3066F}" type="datetimeFigureOut">
              <a:rPr lang="en-US" smtClean="0"/>
              <a:pPr/>
              <a:t>7/10/12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8A0E8-047C-1948-BC1C-0CBA305BA364}" type="slidenum">
              <a:rPr lang="en-US" smtClean="0"/>
              <a:pPr/>
              <a:t>‹#›</a:t>
            </a:fld>
            <a:endParaRPr lang="en-US"/>
          </a:p>
        </p:txBody>
      </p:sp>
    </p:spTree>
    <p:extLst>
      <p:ext uri="{BB962C8B-B14F-4D97-AF65-F5344CB8AC3E}">
        <p14:creationId xmlns:p14="http://schemas.microsoft.com/office/powerpoint/2010/main" val="1948736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xfrm>
            <a:off x="3124200" y="6243936"/>
            <a:ext cx="2895600" cy="461665"/>
          </a:xfrm>
          <a:prstGeom prst="rect">
            <a:avLst/>
          </a:prstGeom>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5" name="Rectangle 3"/>
          <p:cNvSpPr>
            <a:spLocks noGrp="1" noChangeArrowheads="1"/>
          </p:cNvSpPr>
          <p:nvPr>
            <p:ph type="sldNum" sz="quarter" idx="11"/>
          </p:nvPr>
        </p:nvSpPr>
        <p:spPr>
          <a:xfrm>
            <a:off x="6553200" y="6248400"/>
            <a:ext cx="2133600" cy="457200"/>
          </a:xfrm>
          <a:prstGeom prst="rect">
            <a:avLst/>
          </a:prstGeom>
          <a:ln/>
        </p:spPr>
        <p:txBody>
          <a:bodyPr/>
          <a:lstStyle>
            <a:lvl1pPr>
              <a:defRPr/>
            </a:lvl1pPr>
          </a:lstStyle>
          <a:p>
            <a:pPr>
              <a:defRPr/>
            </a:pPr>
            <a:fld id="{149CCEB3-BFF9-4BBC-910F-6B9886E2DBA0}" type="slidenum">
              <a:rPr lang="en-US">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xfrm>
            <a:off x="457200" y="6059270"/>
            <a:ext cx="2667000" cy="646331"/>
          </a:xfrm>
          <a:prstGeom prst="rect">
            <a:avLst/>
          </a:prstGeom>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486904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FAD615-675B-9345-BBA7-3897C3A3066F}" type="datetimeFigureOut">
              <a:rPr lang="en-US" smtClean="0"/>
              <a:pPr/>
              <a:t>7/10/12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8A0E8-047C-1948-BC1C-0CBA305BA364}" type="slidenum">
              <a:rPr lang="en-US" smtClean="0"/>
              <a:pPr/>
              <a:t>‹#›</a:t>
            </a:fld>
            <a:endParaRPr lang="en-US"/>
          </a:p>
        </p:txBody>
      </p:sp>
    </p:spTree>
    <p:extLst>
      <p:ext uri="{BB962C8B-B14F-4D97-AF65-F5344CB8AC3E}">
        <p14:creationId xmlns:p14="http://schemas.microsoft.com/office/powerpoint/2010/main" val="525594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FAD615-675B-9345-BBA7-3897C3A3066F}" type="datetimeFigureOut">
              <a:rPr lang="en-US" smtClean="0"/>
              <a:pPr/>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8A0E8-047C-1948-BC1C-0CBA305BA364}" type="slidenum">
              <a:rPr lang="en-US" smtClean="0"/>
              <a:pPr/>
              <a:t>‹#›</a:t>
            </a:fld>
            <a:endParaRPr lang="en-US"/>
          </a:p>
        </p:txBody>
      </p:sp>
    </p:spTree>
    <p:extLst>
      <p:ext uri="{BB962C8B-B14F-4D97-AF65-F5344CB8AC3E}">
        <p14:creationId xmlns:p14="http://schemas.microsoft.com/office/powerpoint/2010/main" val="3541574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FAD615-675B-9345-BBA7-3897C3A3066F}" type="datetimeFigureOut">
              <a:rPr lang="en-US" smtClean="0"/>
              <a:pPr/>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8A0E8-047C-1948-BC1C-0CBA305BA364}" type="slidenum">
              <a:rPr lang="en-US" smtClean="0"/>
              <a:pPr/>
              <a:t>‹#›</a:t>
            </a:fld>
            <a:endParaRPr lang="en-US"/>
          </a:p>
        </p:txBody>
      </p:sp>
    </p:spTree>
    <p:extLst>
      <p:ext uri="{BB962C8B-B14F-4D97-AF65-F5344CB8AC3E}">
        <p14:creationId xmlns:p14="http://schemas.microsoft.com/office/powerpoint/2010/main" val="637467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t>dgrossman@cityofmillvalley.org dhunt@information-edge.com www.information-edge.com</a:t>
            </a:r>
            <a:endParaRPr lang="en-US" dirty="0"/>
          </a:p>
        </p:txBody>
      </p:sp>
      <p:sp>
        <p:nvSpPr>
          <p:cNvPr id="5" name="Footer Placeholder 4"/>
          <p:cNvSpPr>
            <a:spLocks noGrp="1"/>
          </p:cNvSpPr>
          <p:nvPr>
            <p:ph type="ftr" sz="quarter" idx="11"/>
          </p:nvPr>
        </p:nvSpPr>
        <p:spPr/>
        <p:txBody>
          <a:bodyPr/>
          <a:lstStyle/>
          <a:p>
            <a:r>
              <a:rPr lang="en-US" dirty="0" smtClean="0"/>
              <a:t>© 2011 by Deb Hunt and  David Grossman</a:t>
            </a:r>
            <a:endParaRPr lang="en-US" dirty="0"/>
          </a:p>
        </p:txBody>
      </p:sp>
      <p:sp>
        <p:nvSpPr>
          <p:cNvPr id="6" name="Slide Number Placeholder 5"/>
          <p:cNvSpPr>
            <a:spLocks noGrp="1"/>
          </p:cNvSpPr>
          <p:nvPr>
            <p:ph type="sldNum" sz="quarter" idx="12"/>
          </p:nvPr>
        </p:nvSpPr>
        <p:spPr/>
        <p:txBody>
          <a:bodyPr/>
          <a:lstStyle/>
          <a:p>
            <a:fld id="{2DD89721-24C4-4D92-8C10-D34338FC3371}" type="slidenum">
              <a:rPr lang="en-US" smtClean="0"/>
              <a:pPr/>
              <a:t>‹#›</a:t>
            </a:fld>
            <a:endParaRPr lang="en-US" dirty="0"/>
          </a:p>
        </p:txBody>
      </p:sp>
    </p:spTree>
    <p:extLst>
      <p:ext uri="{BB962C8B-B14F-4D97-AF65-F5344CB8AC3E}">
        <p14:creationId xmlns:p14="http://schemas.microsoft.com/office/powerpoint/2010/main" val="34093600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dgrossman@cityofmillvalley.org dhunt@information-edge.com www.information-edge.com</a:t>
            </a:r>
            <a:endParaRPr lang="en-US" dirty="0"/>
          </a:p>
        </p:txBody>
      </p:sp>
      <p:sp>
        <p:nvSpPr>
          <p:cNvPr id="5" name="Footer Placeholder 4"/>
          <p:cNvSpPr>
            <a:spLocks noGrp="1"/>
          </p:cNvSpPr>
          <p:nvPr>
            <p:ph type="ftr" sz="quarter" idx="11"/>
          </p:nvPr>
        </p:nvSpPr>
        <p:spPr/>
        <p:txBody>
          <a:bodyPr/>
          <a:lstStyle/>
          <a:p>
            <a:r>
              <a:rPr lang="en-US" dirty="0" smtClean="0"/>
              <a:t>© 2011 by Deb Hunt and  David Grossman</a:t>
            </a:r>
            <a:endParaRPr lang="en-US" dirty="0"/>
          </a:p>
        </p:txBody>
      </p:sp>
      <p:sp>
        <p:nvSpPr>
          <p:cNvPr id="6" name="Slide Number Placeholder 5"/>
          <p:cNvSpPr>
            <a:spLocks noGrp="1"/>
          </p:cNvSpPr>
          <p:nvPr>
            <p:ph type="sldNum" sz="quarter" idx="12"/>
          </p:nvPr>
        </p:nvSpPr>
        <p:spPr/>
        <p:txBody>
          <a:bodyPr/>
          <a:lstStyle/>
          <a:p>
            <a:fld id="{2DD89721-24C4-4D92-8C10-D34338FC3371}" type="slidenum">
              <a:rPr lang="en-US" smtClean="0"/>
              <a:pPr/>
              <a:t>‹#›</a:t>
            </a:fld>
            <a:endParaRPr lang="en-US" dirty="0"/>
          </a:p>
        </p:txBody>
      </p:sp>
    </p:spTree>
    <p:extLst>
      <p:ext uri="{BB962C8B-B14F-4D97-AF65-F5344CB8AC3E}">
        <p14:creationId xmlns:p14="http://schemas.microsoft.com/office/powerpoint/2010/main" val="9506848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dgrossman@cityofmillvalley.org dhunt@information-edge.com www.information-edge.com</a:t>
            </a:r>
            <a:endParaRPr lang="en-US" dirty="0"/>
          </a:p>
        </p:txBody>
      </p:sp>
      <p:sp>
        <p:nvSpPr>
          <p:cNvPr id="5" name="Footer Placeholder 4"/>
          <p:cNvSpPr>
            <a:spLocks noGrp="1"/>
          </p:cNvSpPr>
          <p:nvPr>
            <p:ph type="ftr" sz="quarter" idx="11"/>
          </p:nvPr>
        </p:nvSpPr>
        <p:spPr/>
        <p:txBody>
          <a:bodyPr/>
          <a:lstStyle/>
          <a:p>
            <a:r>
              <a:rPr lang="en-US" dirty="0" smtClean="0"/>
              <a:t>© 2011 by Deb Hunt and  David Grossman</a:t>
            </a:r>
            <a:endParaRPr lang="en-US" dirty="0"/>
          </a:p>
        </p:txBody>
      </p:sp>
      <p:sp>
        <p:nvSpPr>
          <p:cNvPr id="6" name="Slide Number Placeholder 5"/>
          <p:cNvSpPr>
            <a:spLocks noGrp="1"/>
          </p:cNvSpPr>
          <p:nvPr>
            <p:ph type="sldNum" sz="quarter" idx="12"/>
          </p:nvPr>
        </p:nvSpPr>
        <p:spPr/>
        <p:txBody>
          <a:bodyPr/>
          <a:lstStyle/>
          <a:p>
            <a:fld id="{2DD89721-24C4-4D92-8C10-D34338FC3371}" type="slidenum">
              <a:rPr lang="en-US" smtClean="0"/>
              <a:pPr/>
              <a:t>‹#›</a:t>
            </a:fld>
            <a:endParaRPr lang="en-US" dirty="0"/>
          </a:p>
        </p:txBody>
      </p:sp>
    </p:spTree>
    <p:extLst>
      <p:ext uri="{BB962C8B-B14F-4D97-AF65-F5344CB8AC3E}">
        <p14:creationId xmlns:p14="http://schemas.microsoft.com/office/powerpoint/2010/main" val="674057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dgrossman@cityofmillvalley.org dhunt@information-edge.com www.information-edge.com</a:t>
            </a:r>
            <a:endParaRPr lang="en-US" dirty="0"/>
          </a:p>
        </p:txBody>
      </p:sp>
      <p:sp>
        <p:nvSpPr>
          <p:cNvPr id="6" name="Footer Placeholder 5"/>
          <p:cNvSpPr>
            <a:spLocks noGrp="1"/>
          </p:cNvSpPr>
          <p:nvPr>
            <p:ph type="ftr" sz="quarter" idx="11"/>
          </p:nvPr>
        </p:nvSpPr>
        <p:spPr/>
        <p:txBody>
          <a:bodyPr/>
          <a:lstStyle/>
          <a:p>
            <a:r>
              <a:rPr lang="en-US" dirty="0" smtClean="0"/>
              <a:t>© 2011 by Deb Hunt and  David Grossman</a:t>
            </a:r>
            <a:endParaRPr lang="en-US" dirty="0"/>
          </a:p>
        </p:txBody>
      </p:sp>
      <p:sp>
        <p:nvSpPr>
          <p:cNvPr id="7" name="Slide Number Placeholder 6"/>
          <p:cNvSpPr>
            <a:spLocks noGrp="1"/>
          </p:cNvSpPr>
          <p:nvPr>
            <p:ph type="sldNum" sz="quarter" idx="12"/>
          </p:nvPr>
        </p:nvSpPr>
        <p:spPr/>
        <p:txBody>
          <a:bodyPr/>
          <a:lstStyle/>
          <a:p>
            <a:fld id="{2DD89721-24C4-4D92-8C10-D34338FC3371}" type="slidenum">
              <a:rPr lang="en-US" smtClean="0"/>
              <a:pPr/>
              <a:t>‹#›</a:t>
            </a:fld>
            <a:endParaRPr lang="en-US" dirty="0"/>
          </a:p>
        </p:txBody>
      </p:sp>
    </p:spTree>
    <p:extLst>
      <p:ext uri="{BB962C8B-B14F-4D97-AF65-F5344CB8AC3E}">
        <p14:creationId xmlns:p14="http://schemas.microsoft.com/office/powerpoint/2010/main" val="1770148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dgrossman@cityofmillvalley.org dhunt@information-edge.com www.information-edge.com</a:t>
            </a:r>
            <a:endParaRPr lang="en-US" dirty="0"/>
          </a:p>
        </p:txBody>
      </p:sp>
      <p:sp>
        <p:nvSpPr>
          <p:cNvPr id="8" name="Footer Placeholder 7"/>
          <p:cNvSpPr>
            <a:spLocks noGrp="1"/>
          </p:cNvSpPr>
          <p:nvPr>
            <p:ph type="ftr" sz="quarter" idx="11"/>
          </p:nvPr>
        </p:nvSpPr>
        <p:spPr/>
        <p:txBody>
          <a:bodyPr/>
          <a:lstStyle/>
          <a:p>
            <a:r>
              <a:rPr lang="en-US" dirty="0" smtClean="0"/>
              <a:t>© 2011 by Deb Hunt and  David Grossman</a:t>
            </a:r>
            <a:endParaRPr lang="en-US" dirty="0"/>
          </a:p>
        </p:txBody>
      </p:sp>
      <p:sp>
        <p:nvSpPr>
          <p:cNvPr id="9" name="Slide Number Placeholder 8"/>
          <p:cNvSpPr>
            <a:spLocks noGrp="1"/>
          </p:cNvSpPr>
          <p:nvPr>
            <p:ph type="sldNum" sz="quarter" idx="12"/>
          </p:nvPr>
        </p:nvSpPr>
        <p:spPr/>
        <p:txBody>
          <a:bodyPr/>
          <a:lstStyle/>
          <a:p>
            <a:fld id="{2DD89721-24C4-4D92-8C10-D34338FC3371}" type="slidenum">
              <a:rPr lang="en-US" smtClean="0"/>
              <a:pPr/>
              <a:t>‹#›</a:t>
            </a:fld>
            <a:endParaRPr lang="en-US" dirty="0"/>
          </a:p>
        </p:txBody>
      </p:sp>
    </p:spTree>
    <p:extLst>
      <p:ext uri="{BB962C8B-B14F-4D97-AF65-F5344CB8AC3E}">
        <p14:creationId xmlns:p14="http://schemas.microsoft.com/office/powerpoint/2010/main" val="15173329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dgrossman@cityofmillvalley.org dhunt@information-edge.com www.information-edge.com</a:t>
            </a:r>
            <a:endParaRPr lang="en-US" dirty="0"/>
          </a:p>
        </p:txBody>
      </p:sp>
      <p:sp>
        <p:nvSpPr>
          <p:cNvPr id="4" name="Footer Placeholder 3"/>
          <p:cNvSpPr>
            <a:spLocks noGrp="1"/>
          </p:cNvSpPr>
          <p:nvPr>
            <p:ph type="ftr" sz="quarter" idx="11"/>
          </p:nvPr>
        </p:nvSpPr>
        <p:spPr/>
        <p:txBody>
          <a:bodyPr/>
          <a:lstStyle/>
          <a:p>
            <a:r>
              <a:rPr lang="en-US" dirty="0" smtClean="0"/>
              <a:t>© 2011 by Deb Hunt and  David Grossman</a:t>
            </a:r>
            <a:endParaRPr lang="en-US" dirty="0"/>
          </a:p>
        </p:txBody>
      </p:sp>
      <p:sp>
        <p:nvSpPr>
          <p:cNvPr id="5" name="Slide Number Placeholder 4"/>
          <p:cNvSpPr>
            <a:spLocks noGrp="1"/>
          </p:cNvSpPr>
          <p:nvPr>
            <p:ph type="sldNum" sz="quarter" idx="12"/>
          </p:nvPr>
        </p:nvSpPr>
        <p:spPr/>
        <p:txBody>
          <a:bodyPr/>
          <a:lstStyle/>
          <a:p>
            <a:fld id="{2DD89721-24C4-4D92-8C10-D34338FC3371}" type="slidenum">
              <a:rPr lang="en-US" smtClean="0"/>
              <a:pPr/>
              <a:t>‹#›</a:t>
            </a:fld>
            <a:endParaRPr lang="en-US" dirty="0"/>
          </a:p>
        </p:txBody>
      </p:sp>
    </p:spTree>
    <p:extLst>
      <p:ext uri="{BB962C8B-B14F-4D97-AF65-F5344CB8AC3E}">
        <p14:creationId xmlns:p14="http://schemas.microsoft.com/office/powerpoint/2010/main" val="40087343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dgrossman@cityofmillvalley.org dhunt@information-edge.com www.information-edge.com</a:t>
            </a:r>
            <a:endParaRPr lang="en-US" dirty="0"/>
          </a:p>
        </p:txBody>
      </p:sp>
      <p:sp>
        <p:nvSpPr>
          <p:cNvPr id="3" name="Footer Placeholder 2"/>
          <p:cNvSpPr>
            <a:spLocks noGrp="1"/>
          </p:cNvSpPr>
          <p:nvPr>
            <p:ph type="ftr" sz="quarter" idx="11"/>
          </p:nvPr>
        </p:nvSpPr>
        <p:spPr/>
        <p:txBody>
          <a:bodyPr/>
          <a:lstStyle/>
          <a:p>
            <a:r>
              <a:rPr lang="en-US" dirty="0" smtClean="0"/>
              <a:t>© 2011 by Deb Hunt and  David Grossman</a:t>
            </a:r>
            <a:endParaRPr lang="en-US" dirty="0"/>
          </a:p>
        </p:txBody>
      </p:sp>
      <p:sp>
        <p:nvSpPr>
          <p:cNvPr id="4" name="Slide Number Placeholder 3"/>
          <p:cNvSpPr>
            <a:spLocks noGrp="1"/>
          </p:cNvSpPr>
          <p:nvPr>
            <p:ph type="sldNum" sz="quarter" idx="12"/>
          </p:nvPr>
        </p:nvSpPr>
        <p:spPr/>
        <p:txBody>
          <a:bodyPr/>
          <a:lstStyle/>
          <a:p>
            <a:fld id="{2DD89721-24C4-4D92-8C10-D34338FC3371}" type="slidenum">
              <a:rPr lang="en-US" smtClean="0"/>
              <a:pPr/>
              <a:t>‹#›</a:t>
            </a:fld>
            <a:endParaRPr lang="en-US" dirty="0"/>
          </a:p>
        </p:txBody>
      </p:sp>
    </p:spTree>
    <p:extLst>
      <p:ext uri="{BB962C8B-B14F-4D97-AF65-F5344CB8AC3E}">
        <p14:creationId xmlns:p14="http://schemas.microsoft.com/office/powerpoint/2010/main" val="2652773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xfrm>
            <a:off x="3124200" y="6243936"/>
            <a:ext cx="2895600" cy="461665"/>
          </a:xfrm>
          <a:prstGeom prst="rect">
            <a:avLst/>
          </a:prstGeom>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5" name="Rectangle 3"/>
          <p:cNvSpPr>
            <a:spLocks noGrp="1" noChangeArrowheads="1"/>
          </p:cNvSpPr>
          <p:nvPr>
            <p:ph type="sldNum" sz="quarter" idx="11"/>
          </p:nvPr>
        </p:nvSpPr>
        <p:spPr>
          <a:xfrm>
            <a:off x="6553200" y="6248400"/>
            <a:ext cx="2133600" cy="457200"/>
          </a:xfrm>
          <a:prstGeom prst="rect">
            <a:avLst/>
          </a:prstGeom>
          <a:ln/>
        </p:spPr>
        <p:txBody>
          <a:bodyPr/>
          <a:lstStyle>
            <a:lvl1pPr>
              <a:defRPr/>
            </a:lvl1pPr>
          </a:lstStyle>
          <a:p>
            <a:pPr>
              <a:defRPr/>
            </a:pPr>
            <a:fld id="{DAE530CD-15EC-4EA8-B52B-7BD67670DF13}" type="slidenum">
              <a:rPr lang="en-US">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xfrm>
            <a:off x="457200" y="6059270"/>
            <a:ext cx="2667000" cy="646331"/>
          </a:xfrm>
          <a:prstGeom prst="rect">
            <a:avLst/>
          </a:prstGeom>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20299261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dgrossman@cityofmillvalley.org dhunt@information-edge.com www.information-edge.com</a:t>
            </a:r>
            <a:endParaRPr lang="en-US" dirty="0"/>
          </a:p>
        </p:txBody>
      </p:sp>
      <p:sp>
        <p:nvSpPr>
          <p:cNvPr id="6" name="Footer Placeholder 5"/>
          <p:cNvSpPr>
            <a:spLocks noGrp="1"/>
          </p:cNvSpPr>
          <p:nvPr>
            <p:ph type="ftr" sz="quarter" idx="11"/>
          </p:nvPr>
        </p:nvSpPr>
        <p:spPr/>
        <p:txBody>
          <a:bodyPr/>
          <a:lstStyle/>
          <a:p>
            <a:r>
              <a:rPr lang="en-US" dirty="0" smtClean="0"/>
              <a:t>© 2011 by Deb Hunt and  David Grossman</a:t>
            </a:r>
            <a:endParaRPr lang="en-US" dirty="0"/>
          </a:p>
        </p:txBody>
      </p:sp>
      <p:sp>
        <p:nvSpPr>
          <p:cNvPr id="7" name="Slide Number Placeholder 6"/>
          <p:cNvSpPr>
            <a:spLocks noGrp="1"/>
          </p:cNvSpPr>
          <p:nvPr>
            <p:ph type="sldNum" sz="quarter" idx="12"/>
          </p:nvPr>
        </p:nvSpPr>
        <p:spPr/>
        <p:txBody>
          <a:bodyPr/>
          <a:lstStyle/>
          <a:p>
            <a:fld id="{2DD89721-24C4-4D92-8C10-D34338FC3371}" type="slidenum">
              <a:rPr lang="en-US" smtClean="0"/>
              <a:pPr/>
              <a:t>‹#›</a:t>
            </a:fld>
            <a:endParaRPr lang="en-US" dirty="0"/>
          </a:p>
        </p:txBody>
      </p:sp>
    </p:spTree>
    <p:extLst>
      <p:ext uri="{BB962C8B-B14F-4D97-AF65-F5344CB8AC3E}">
        <p14:creationId xmlns:p14="http://schemas.microsoft.com/office/powerpoint/2010/main" val="3221979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dgrossman@cityofmillvalley.org dhunt@information-edge.com www.information-edge.com</a:t>
            </a:r>
            <a:endParaRPr lang="en-US" dirty="0"/>
          </a:p>
        </p:txBody>
      </p:sp>
      <p:sp>
        <p:nvSpPr>
          <p:cNvPr id="6" name="Footer Placeholder 5"/>
          <p:cNvSpPr>
            <a:spLocks noGrp="1"/>
          </p:cNvSpPr>
          <p:nvPr>
            <p:ph type="ftr" sz="quarter" idx="11"/>
          </p:nvPr>
        </p:nvSpPr>
        <p:spPr/>
        <p:txBody>
          <a:bodyPr/>
          <a:lstStyle/>
          <a:p>
            <a:r>
              <a:rPr lang="en-US" dirty="0" smtClean="0"/>
              <a:t>© 2011 by Deb Hunt and  David Grossman</a:t>
            </a:r>
            <a:endParaRPr lang="en-US" dirty="0"/>
          </a:p>
        </p:txBody>
      </p:sp>
      <p:sp>
        <p:nvSpPr>
          <p:cNvPr id="7" name="Slide Number Placeholder 6"/>
          <p:cNvSpPr>
            <a:spLocks noGrp="1"/>
          </p:cNvSpPr>
          <p:nvPr>
            <p:ph type="sldNum" sz="quarter" idx="12"/>
          </p:nvPr>
        </p:nvSpPr>
        <p:spPr/>
        <p:txBody>
          <a:bodyPr/>
          <a:lstStyle/>
          <a:p>
            <a:fld id="{2DD89721-24C4-4D92-8C10-D34338FC3371}" type="slidenum">
              <a:rPr lang="en-US" smtClean="0"/>
              <a:pPr/>
              <a:t>‹#›</a:t>
            </a:fld>
            <a:endParaRPr lang="en-US" dirty="0"/>
          </a:p>
        </p:txBody>
      </p:sp>
    </p:spTree>
    <p:extLst>
      <p:ext uri="{BB962C8B-B14F-4D97-AF65-F5344CB8AC3E}">
        <p14:creationId xmlns:p14="http://schemas.microsoft.com/office/powerpoint/2010/main" val="8009706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dgrossman@cityofmillvalley.org dhunt@information-edge.com www.information-edge.com</a:t>
            </a:r>
            <a:endParaRPr lang="en-US" dirty="0"/>
          </a:p>
        </p:txBody>
      </p:sp>
      <p:sp>
        <p:nvSpPr>
          <p:cNvPr id="5" name="Footer Placeholder 4"/>
          <p:cNvSpPr>
            <a:spLocks noGrp="1"/>
          </p:cNvSpPr>
          <p:nvPr>
            <p:ph type="ftr" sz="quarter" idx="11"/>
          </p:nvPr>
        </p:nvSpPr>
        <p:spPr/>
        <p:txBody>
          <a:bodyPr/>
          <a:lstStyle/>
          <a:p>
            <a:r>
              <a:rPr lang="en-US" dirty="0" smtClean="0"/>
              <a:t>© 2011 by Deb Hunt and  David Grossman</a:t>
            </a:r>
            <a:endParaRPr lang="en-US" dirty="0"/>
          </a:p>
        </p:txBody>
      </p:sp>
      <p:sp>
        <p:nvSpPr>
          <p:cNvPr id="6" name="Slide Number Placeholder 5"/>
          <p:cNvSpPr>
            <a:spLocks noGrp="1"/>
          </p:cNvSpPr>
          <p:nvPr>
            <p:ph type="sldNum" sz="quarter" idx="12"/>
          </p:nvPr>
        </p:nvSpPr>
        <p:spPr/>
        <p:txBody>
          <a:bodyPr/>
          <a:lstStyle/>
          <a:p>
            <a:fld id="{2DD89721-24C4-4D92-8C10-D34338FC3371}" type="slidenum">
              <a:rPr lang="en-US" smtClean="0"/>
              <a:pPr/>
              <a:t>‹#›</a:t>
            </a:fld>
            <a:endParaRPr lang="en-US" dirty="0"/>
          </a:p>
        </p:txBody>
      </p:sp>
    </p:spTree>
    <p:extLst>
      <p:ext uri="{BB962C8B-B14F-4D97-AF65-F5344CB8AC3E}">
        <p14:creationId xmlns:p14="http://schemas.microsoft.com/office/powerpoint/2010/main" val="20680701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dgrossman@cityofmillvalley.org dhunt@information-edge.com www.information-edge.com</a:t>
            </a:r>
            <a:endParaRPr lang="en-US" dirty="0"/>
          </a:p>
        </p:txBody>
      </p:sp>
      <p:sp>
        <p:nvSpPr>
          <p:cNvPr id="5" name="Footer Placeholder 4"/>
          <p:cNvSpPr>
            <a:spLocks noGrp="1"/>
          </p:cNvSpPr>
          <p:nvPr>
            <p:ph type="ftr" sz="quarter" idx="11"/>
          </p:nvPr>
        </p:nvSpPr>
        <p:spPr/>
        <p:txBody>
          <a:bodyPr/>
          <a:lstStyle/>
          <a:p>
            <a:r>
              <a:rPr lang="en-US" dirty="0" smtClean="0"/>
              <a:t>© 2011 by Deb Hunt and  David Grossman</a:t>
            </a:r>
            <a:endParaRPr lang="en-US" dirty="0"/>
          </a:p>
        </p:txBody>
      </p:sp>
      <p:sp>
        <p:nvSpPr>
          <p:cNvPr id="6" name="Slide Number Placeholder 5"/>
          <p:cNvSpPr>
            <a:spLocks noGrp="1"/>
          </p:cNvSpPr>
          <p:nvPr>
            <p:ph type="sldNum" sz="quarter" idx="12"/>
          </p:nvPr>
        </p:nvSpPr>
        <p:spPr/>
        <p:txBody>
          <a:bodyPr/>
          <a:lstStyle/>
          <a:p>
            <a:fld id="{2DD89721-24C4-4D92-8C10-D34338FC3371}" type="slidenum">
              <a:rPr lang="en-US" smtClean="0"/>
              <a:pPr/>
              <a:t>‹#›</a:t>
            </a:fld>
            <a:endParaRPr lang="en-US" dirty="0"/>
          </a:p>
        </p:txBody>
      </p:sp>
    </p:spTree>
    <p:extLst>
      <p:ext uri="{BB962C8B-B14F-4D97-AF65-F5344CB8AC3E}">
        <p14:creationId xmlns:p14="http://schemas.microsoft.com/office/powerpoint/2010/main" val="36486979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dirty="0" smtClean="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grpSp>
      </p:grpSp>
      <p:sp>
        <p:nvSpPr>
          <p:cNvPr id="821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noProof="0" smtClean="0"/>
              <a:t>Click to edit Master title style</a:t>
            </a:r>
          </a:p>
        </p:txBody>
      </p:sp>
      <p:sp>
        <p:nvSpPr>
          <p:cNvPr id="82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noProof="0" smtClean="0"/>
              <a:t>Click to edit Master subtitle style</a:t>
            </a:r>
          </a:p>
        </p:txBody>
      </p:sp>
      <p:sp>
        <p:nvSpPr>
          <p:cNvPr id="18" name="Rectangle 16"/>
          <p:cNvSpPr>
            <a:spLocks noGrp="1" noChangeArrowheads="1"/>
          </p:cNvSpPr>
          <p:nvPr>
            <p:ph type="dt" sz="half" idx="10"/>
          </p:nvPr>
        </p:nvSpPr>
        <p:spPr>
          <a:xfrm>
            <a:off x="457200" y="5874604"/>
            <a:ext cx="2133600" cy="830997"/>
          </a:xfrm>
        </p:spPr>
        <p:txBody>
          <a:bodyPr/>
          <a:lstStyle>
            <a:lvl1pPr>
              <a:defRPr b="0" dirty="0">
                <a:solidFill>
                  <a:schemeClr val="tx1"/>
                </a:solidFill>
              </a:defRPr>
            </a:lvl1pPr>
          </a:lstStyle>
          <a:p>
            <a:pPr>
              <a:defRPr/>
            </a:pPr>
            <a:r>
              <a:rPr lang="en-US" dirty="0" smtClean="0">
                <a:solidFill>
                  <a:srgbClr val="000000"/>
                </a:solidFill>
              </a:rPr>
              <a:t>dgrossman@cityofmillvalley.org dhunt@information-edge.com www.information-edge.com</a:t>
            </a:r>
            <a:endParaRPr lang="en-US" dirty="0">
              <a:solidFill>
                <a:srgbClr val="000000"/>
              </a:solidFill>
            </a:endParaRPr>
          </a:p>
        </p:txBody>
      </p:sp>
      <p:sp>
        <p:nvSpPr>
          <p:cNvPr id="19" name="Rectangle 17"/>
          <p:cNvSpPr>
            <a:spLocks noGrp="1" noChangeArrowheads="1"/>
          </p:cNvSpPr>
          <p:nvPr>
            <p:ph type="ftr" sz="quarter" idx="11"/>
          </p:nvPr>
        </p:nvSpPr>
        <p:spPr/>
        <p:txBody>
          <a:bodyPr/>
          <a:lstStyle>
            <a:lvl1pPr>
              <a:defRPr b="0" dirty="0">
                <a:solidFill>
                  <a:schemeClr val="tx1"/>
                </a:solidFill>
              </a:defRPr>
            </a:lvl1pPr>
          </a:lstStyle>
          <a:p>
            <a:pPr>
              <a:defRPr/>
            </a:pPr>
            <a:r>
              <a:rPr lang="en-US" dirty="0" smtClean="0">
                <a:solidFill>
                  <a:srgbClr val="000000"/>
                </a:solidFill>
              </a:rPr>
              <a:t>© 2011 by Deb Hunt and  David Grossman</a:t>
            </a:r>
            <a:endParaRPr lang="en-US" dirty="0">
              <a:solidFill>
                <a:srgbClr val="000000"/>
              </a:solidFill>
            </a:endParaRPr>
          </a:p>
        </p:txBody>
      </p:sp>
      <p:sp>
        <p:nvSpPr>
          <p:cNvPr id="20" name="Rectangle 18"/>
          <p:cNvSpPr>
            <a:spLocks noGrp="1" noChangeArrowheads="1"/>
          </p:cNvSpPr>
          <p:nvPr>
            <p:ph type="sldNum" sz="quarter" idx="12"/>
          </p:nvPr>
        </p:nvSpPr>
        <p:spPr/>
        <p:txBody>
          <a:bodyPr/>
          <a:lstStyle>
            <a:lvl1pPr>
              <a:defRPr/>
            </a:lvl1pPr>
          </a:lstStyle>
          <a:p>
            <a:pPr>
              <a:defRPr/>
            </a:pPr>
            <a:fld id="{C2B5D165-2DCF-4B11-BDC5-4FCC12204C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182799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49CCEB3-BFF9-4BBC-910F-6B9886E2DBA0}" type="slidenum">
              <a:rPr lang="en-US">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4869040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AE530CD-15EC-4EA8-B52B-7BD67670DF13}" type="slidenum">
              <a:rPr lang="en-US">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20299261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2A9E54EE-8362-47FF-B019-C13B67D57593}" type="slidenum">
              <a:rPr lang="en-US">
                <a:solidFill>
                  <a:srgbClr val="000000"/>
                </a:solidFill>
              </a:rPr>
              <a:pPr>
                <a:defRPr/>
              </a:pPr>
              <a:t>‹#›</a:t>
            </a:fld>
            <a:endParaRPr lang="en-US"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25239377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2CA8CA02-2D95-442B-80E8-1838D9FFA74A}" type="slidenum">
              <a:rPr lang="en-US">
                <a:solidFill>
                  <a:srgbClr val="000000"/>
                </a:solidFill>
              </a:rPr>
              <a:pPr>
                <a:defRPr/>
              </a:pPr>
              <a:t>‹#›</a:t>
            </a:fld>
            <a:endParaRPr lang="en-US" dirty="0">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33576541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BBFCAAB1-DA68-426D-B2AF-56548BAD29DD}" type="slidenum">
              <a:rPr lang="en-US">
                <a:solidFill>
                  <a:srgbClr val="000000"/>
                </a:solidFill>
              </a:rPr>
              <a:pPr>
                <a:defRPr/>
              </a:pPr>
              <a:t>‹#›</a:t>
            </a:fld>
            <a:endParaRPr lang="en-US" dirty="0">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302636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xfrm>
            <a:off x="3124200" y="6243936"/>
            <a:ext cx="2895600" cy="461665"/>
          </a:xfrm>
          <a:prstGeom prst="rect">
            <a:avLst/>
          </a:prstGeom>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6" name="Rectangle 3"/>
          <p:cNvSpPr>
            <a:spLocks noGrp="1" noChangeArrowheads="1"/>
          </p:cNvSpPr>
          <p:nvPr>
            <p:ph type="sldNum" sz="quarter" idx="11"/>
          </p:nvPr>
        </p:nvSpPr>
        <p:spPr>
          <a:xfrm>
            <a:off x="6553200" y="6248400"/>
            <a:ext cx="2133600" cy="457200"/>
          </a:xfrm>
          <a:prstGeom prst="rect">
            <a:avLst/>
          </a:prstGeom>
          <a:ln/>
        </p:spPr>
        <p:txBody>
          <a:bodyPr/>
          <a:lstStyle>
            <a:lvl1pPr>
              <a:defRPr/>
            </a:lvl1pPr>
          </a:lstStyle>
          <a:p>
            <a:pPr>
              <a:defRPr/>
            </a:pPr>
            <a:fld id="{2A9E54EE-8362-47FF-B019-C13B67D57593}" type="slidenum">
              <a:rPr lang="en-US">
                <a:solidFill>
                  <a:srgbClr val="000000"/>
                </a:solidFill>
              </a:rPr>
              <a:pPr>
                <a:defRPr/>
              </a:pPr>
              <a:t>‹#›</a:t>
            </a:fld>
            <a:endParaRPr lang="en-US" dirty="0">
              <a:solidFill>
                <a:srgbClr val="000000"/>
              </a:solidFill>
            </a:endParaRPr>
          </a:p>
        </p:txBody>
      </p:sp>
      <p:sp>
        <p:nvSpPr>
          <p:cNvPr id="7" name="Rectangle 16"/>
          <p:cNvSpPr>
            <a:spLocks noGrp="1" noChangeArrowheads="1"/>
          </p:cNvSpPr>
          <p:nvPr>
            <p:ph type="dt" sz="half" idx="12"/>
          </p:nvPr>
        </p:nvSpPr>
        <p:spPr>
          <a:xfrm>
            <a:off x="457200" y="6059270"/>
            <a:ext cx="2667000" cy="646331"/>
          </a:xfrm>
          <a:prstGeom prst="rect">
            <a:avLst/>
          </a:prstGeom>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25239377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98320959-67DA-4164-9BBD-513A3DAD8081}" type="slidenum">
              <a:rPr lang="en-US">
                <a:solidFill>
                  <a:srgbClr val="000000"/>
                </a:solidFill>
              </a:rPr>
              <a:pPr>
                <a:defRPr/>
              </a:pPr>
              <a:t>‹#›</a:t>
            </a:fld>
            <a:endParaRPr lang="en-US" dirty="0">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371093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D11B13D-AC58-4669-96DC-65666EBDA3EB}" type="slidenum">
              <a:rPr lang="en-US">
                <a:solidFill>
                  <a:srgbClr val="000000"/>
                </a:solidFill>
              </a:rPr>
              <a:pPr>
                <a:defRPr/>
              </a:pPr>
              <a:t>‹#›</a:t>
            </a:fld>
            <a:endParaRPr lang="en-US"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20357534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44FCCFAE-A4C5-470B-8CB0-BC75CC78BB9B}" type="slidenum">
              <a:rPr lang="en-US">
                <a:solidFill>
                  <a:srgbClr val="000000"/>
                </a:solidFill>
              </a:rPr>
              <a:pPr>
                <a:defRPr/>
              </a:pPr>
              <a:t>‹#›</a:t>
            </a:fld>
            <a:endParaRPr lang="en-US"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9924330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E8884CD-7653-4692-8CEE-9953F8815CDD}" type="slidenum">
              <a:rPr lang="en-US">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16138472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24EA2668-5B30-4433-958E-2969DDD7E888}" type="slidenum">
              <a:rPr lang="en-US">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1872589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dirty="0" smtClean="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grpSp>
      </p:grpSp>
      <p:sp>
        <p:nvSpPr>
          <p:cNvPr id="821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noProof="0" smtClean="0"/>
              <a:t>Click to edit Master title style</a:t>
            </a:r>
          </a:p>
        </p:txBody>
      </p:sp>
      <p:sp>
        <p:nvSpPr>
          <p:cNvPr id="82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noProof="0" smtClean="0"/>
              <a:t>Click to edit Master subtitle style</a:t>
            </a:r>
          </a:p>
        </p:txBody>
      </p:sp>
      <p:sp>
        <p:nvSpPr>
          <p:cNvPr id="18" name="Rectangle 16"/>
          <p:cNvSpPr>
            <a:spLocks noGrp="1" noChangeArrowheads="1"/>
          </p:cNvSpPr>
          <p:nvPr>
            <p:ph type="dt" sz="half" idx="10"/>
          </p:nvPr>
        </p:nvSpPr>
        <p:spPr>
          <a:xfrm>
            <a:off x="457200" y="5874604"/>
            <a:ext cx="2133600" cy="830997"/>
          </a:xfrm>
        </p:spPr>
        <p:txBody>
          <a:bodyPr/>
          <a:lstStyle>
            <a:lvl1pPr>
              <a:defRPr b="0" dirty="0">
                <a:solidFill>
                  <a:schemeClr val="tx1"/>
                </a:solidFill>
              </a:defRPr>
            </a:lvl1pPr>
          </a:lstStyle>
          <a:p>
            <a:pPr>
              <a:defRPr/>
            </a:pPr>
            <a:r>
              <a:rPr lang="en-US" dirty="0" smtClean="0">
                <a:solidFill>
                  <a:srgbClr val="000000"/>
                </a:solidFill>
              </a:rPr>
              <a:t>dgrossman@cityofmillvalley.org dhunt@information-edge.com www.information-edge.com</a:t>
            </a:r>
            <a:endParaRPr lang="en-US" dirty="0">
              <a:solidFill>
                <a:srgbClr val="000000"/>
              </a:solidFill>
            </a:endParaRPr>
          </a:p>
        </p:txBody>
      </p:sp>
      <p:sp>
        <p:nvSpPr>
          <p:cNvPr id="19" name="Rectangle 17"/>
          <p:cNvSpPr>
            <a:spLocks noGrp="1" noChangeArrowheads="1"/>
          </p:cNvSpPr>
          <p:nvPr>
            <p:ph type="ftr" sz="quarter" idx="11"/>
          </p:nvPr>
        </p:nvSpPr>
        <p:spPr/>
        <p:txBody>
          <a:bodyPr/>
          <a:lstStyle>
            <a:lvl1pPr>
              <a:defRPr b="0" dirty="0">
                <a:solidFill>
                  <a:schemeClr val="tx1"/>
                </a:solidFill>
              </a:defRPr>
            </a:lvl1pPr>
          </a:lstStyle>
          <a:p>
            <a:pPr>
              <a:defRPr/>
            </a:pPr>
            <a:r>
              <a:rPr lang="en-US" dirty="0" smtClean="0">
                <a:solidFill>
                  <a:srgbClr val="000000"/>
                </a:solidFill>
              </a:rPr>
              <a:t>© 2011 by Deb Hunt and  David Grossman</a:t>
            </a:r>
            <a:endParaRPr lang="en-US" dirty="0">
              <a:solidFill>
                <a:srgbClr val="000000"/>
              </a:solidFill>
            </a:endParaRPr>
          </a:p>
        </p:txBody>
      </p:sp>
      <p:sp>
        <p:nvSpPr>
          <p:cNvPr id="20" name="Rectangle 18"/>
          <p:cNvSpPr>
            <a:spLocks noGrp="1" noChangeArrowheads="1"/>
          </p:cNvSpPr>
          <p:nvPr>
            <p:ph type="sldNum" sz="quarter" idx="12"/>
          </p:nvPr>
        </p:nvSpPr>
        <p:spPr/>
        <p:txBody>
          <a:bodyPr/>
          <a:lstStyle>
            <a:lvl1pPr>
              <a:defRPr/>
            </a:lvl1pPr>
          </a:lstStyle>
          <a:p>
            <a:pPr>
              <a:defRPr/>
            </a:pPr>
            <a:fld id="{C2B5D165-2DCF-4B11-BDC5-4FCC12204C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182799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49CCEB3-BFF9-4BBC-910F-6B9886E2DBA0}" type="slidenum">
              <a:rPr lang="en-US">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4869040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AE530CD-15EC-4EA8-B52B-7BD67670DF13}" type="slidenum">
              <a:rPr lang="en-US">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20299261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2A9E54EE-8362-47FF-B019-C13B67D57593}" type="slidenum">
              <a:rPr lang="en-US">
                <a:solidFill>
                  <a:srgbClr val="000000"/>
                </a:solidFill>
              </a:rPr>
              <a:pPr>
                <a:defRPr/>
              </a:pPr>
              <a:t>‹#›</a:t>
            </a:fld>
            <a:endParaRPr lang="en-US"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25239377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2CA8CA02-2D95-442B-80E8-1838D9FFA74A}" type="slidenum">
              <a:rPr lang="en-US">
                <a:solidFill>
                  <a:srgbClr val="000000"/>
                </a:solidFill>
              </a:rPr>
              <a:pPr>
                <a:defRPr/>
              </a:pPr>
              <a:t>‹#›</a:t>
            </a:fld>
            <a:endParaRPr lang="en-US" dirty="0">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3357654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xfrm>
            <a:off x="3124200" y="6243936"/>
            <a:ext cx="2895600" cy="461665"/>
          </a:xfrm>
          <a:prstGeom prst="rect">
            <a:avLst/>
          </a:prstGeom>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8" name="Rectangle 3"/>
          <p:cNvSpPr>
            <a:spLocks noGrp="1" noChangeArrowheads="1"/>
          </p:cNvSpPr>
          <p:nvPr>
            <p:ph type="sldNum" sz="quarter" idx="11"/>
          </p:nvPr>
        </p:nvSpPr>
        <p:spPr>
          <a:xfrm>
            <a:off x="6553200" y="6248400"/>
            <a:ext cx="2133600" cy="457200"/>
          </a:xfrm>
          <a:prstGeom prst="rect">
            <a:avLst/>
          </a:prstGeom>
          <a:ln/>
        </p:spPr>
        <p:txBody>
          <a:bodyPr/>
          <a:lstStyle>
            <a:lvl1pPr>
              <a:defRPr/>
            </a:lvl1pPr>
          </a:lstStyle>
          <a:p>
            <a:pPr>
              <a:defRPr/>
            </a:pPr>
            <a:fld id="{2CA8CA02-2D95-442B-80E8-1838D9FFA74A}" type="slidenum">
              <a:rPr lang="en-US">
                <a:solidFill>
                  <a:srgbClr val="000000"/>
                </a:solidFill>
              </a:rPr>
              <a:pPr>
                <a:defRPr/>
              </a:pPr>
              <a:t>‹#›</a:t>
            </a:fld>
            <a:endParaRPr lang="en-US" dirty="0">
              <a:solidFill>
                <a:srgbClr val="000000"/>
              </a:solidFill>
            </a:endParaRPr>
          </a:p>
        </p:txBody>
      </p:sp>
      <p:sp>
        <p:nvSpPr>
          <p:cNvPr id="9" name="Rectangle 16"/>
          <p:cNvSpPr>
            <a:spLocks noGrp="1" noChangeArrowheads="1"/>
          </p:cNvSpPr>
          <p:nvPr>
            <p:ph type="dt" sz="half" idx="12"/>
          </p:nvPr>
        </p:nvSpPr>
        <p:spPr>
          <a:xfrm>
            <a:off x="457200" y="6059270"/>
            <a:ext cx="2667000" cy="646331"/>
          </a:xfrm>
          <a:prstGeom prst="rect">
            <a:avLst/>
          </a:prstGeom>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33576541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BBFCAAB1-DA68-426D-B2AF-56548BAD29DD}" type="slidenum">
              <a:rPr lang="en-US">
                <a:solidFill>
                  <a:srgbClr val="000000"/>
                </a:solidFill>
              </a:rPr>
              <a:pPr>
                <a:defRPr/>
              </a:pPr>
              <a:t>‹#›</a:t>
            </a:fld>
            <a:endParaRPr lang="en-US" dirty="0">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3026364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98320959-67DA-4164-9BBD-513A3DAD8081}" type="slidenum">
              <a:rPr lang="en-US">
                <a:solidFill>
                  <a:srgbClr val="000000"/>
                </a:solidFill>
              </a:rPr>
              <a:pPr>
                <a:defRPr/>
              </a:pPr>
              <a:t>‹#›</a:t>
            </a:fld>
            <a:endParaRPr lang="en-US" dirty="0">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371093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D11B13D-AC58-4669-96DC-65666EBDA3EB}" type="slidenum">
              <a:rPr lang="en-US">
                <a:solidFill>
                  <a:srgbClr val="000000"/>
                </a:solidFill>
              </a:rPr>
              <a:pPr>
                <a:defRPr/>
              </a:pPr>
              <a:t>‹#›</a:t>
            </a:fld>
            <a:endParaRPr lang="en-US"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20357534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44FCCFAE-A4C5-470B-8CB0-BC75CC78BB9B}" type="slidenum">
              <a:rPr lang="en-US">
                <a:solidFill>
                  <a:srgbClr val="000000"/>
                </a:solidFill>
              </a:rPr>
              <a:pPr>
                <a:defRPr/>
              </a:pPr>
              <a:t>‹#›</a:t>
            </a:fld>
            <a:endParaRPr lang="en-US"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9924330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E8884CD-7653-4692-8CEE-9953F8815CDD}" type="slidenum">
              <a:rPr lang="en-US">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16138472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24EA2668-5B30-4433-958E-2969DDD7E888}" type="slidenum">
              <a:rPr lang="en-US">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1872589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dirty="0" smtClean="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grpSp>
      </p:grpSp>
      <p:sp>
        <p:nvSpPr>
          <p:cNvPr id="821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noProof="0" smtClean="0"/>
              <a:t>Click to edit Master title style</a:t>
            </a:r>
          </a:p>
        </p:txBody>
      </p:sp>
      <p:sp>
        <p:nvSpPr>
          <p:cNvPr id="82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noProof="0" smtClean="0"/>
              <a:t>Click to edit Master subtitle style</a:t>
            </a:r>
          </a:p>
        </p:txBody>
      </p:sp>
      <p:sp>
        <p:nvSpPr>
          <p:cNvPr id="18" name="Rectangle 16"/>
          <p:cNvSpPr>
            <a:spLocks noGrp="1" noChangeArrowheads="1"/>
          </p:cNvSpPr>
          <p:nvPr>
            <p:ph type="dt" sz="half" idx="10"/>
          </p:nvPr>
        </p:nvSpPr>
        <p:spPr>
          <a:xfrm>
            <a:off x="457200" y="5874604"/>
            <a:ext cx="2133600" cy="830997"/>
          </a:xfrm>
        </p:spPr>
        <p:txBody>
          <a:bodyPr/>
          <a:lstStyle>
            <a:lvl1pPr>
              <a:defRPr b="0" dirty="0">
                <a:solidFill>
                  <a:schemeClr val="tx1"/>
                </a:solidFill>
              </a:defRPr>
            </a:lvl1pPr>
          </a:lstStyle>
          <a:p>
            <a:pPr>
              <a:defRPr/>
            </a:pPr>
            <a:r>
              <a:rPr lang="en-US" dirty="0" smtClean="0">
                <a:solidFill>
                  <a:srgbClr val="000000"/>
                </a:solidFill>
              </a:rPr>
              <a:t>dgrossman@cityofmillvalley.org dhunt@information-edge.com www.information-edge.com</a:t>
            </a:r>
            <a:endParaRPr lang="en-US" dirty="0">
              <a:solidFill>
                <a:srgbClr val="000000"/>
              </a:solidFill>
            </a:endParaRPr>
          </a:p>
        </p:txBody>
      </p:sp>
      <p:sp>
        <p:nvSpPr>
          <p:cNvPr id="19" name="Rectangle 17"/>
          <p:cNvSpPr>
            <a:spLocks noGrp="1" noChangeArrowheads="1"/>
          </p:cNvSpPr>
          <p:nvPr>
            <p:ph type="ftr" sz="quarter" idx="11"/>
          </p:nvPr>
        </p:nvSpPr>
        <p:spPr/>
        <p:txBody>
          <a:bodyPr/>
          <a:lstStyle>
            <a:lvl1pPr>
              <a:defRPr b="0" dirty="0">
                <a:solidFill>
                  <a:schemeClr val="tx1"/>
                </a:solidFill>
              </a:defRPr>
            </a:lvl1pPr>
          </a:lstStyle>
          <a:p>
            <a:pPr>
              <a:defRPr/>
            </a:pPr>
            <a:r>
              <a:rPr lang="en-US" dirty="0" smtClean="0">
                <a:solidFill>
                  <a:srgbClr val="000000"/>
                </a:solidFill>
              </a:rPr>
              <a:t>© 2011 by Deb Hunt and  David Grossman</a:t>
            </a:r>
            <a:endParaRPr lang="en-US" dirty="0">
              <a:solidFill>
                <a:srgbClr val="000000"/>
              </a:solidFill>
            </a:endParaRPr>
          </a:p>
        </p:txBody>
      </p:sp>
      <p:sp>
        <p:nvSpPr>
          <p:cNvPr id="20" name="Rectangle 18"/>
          <p:cNvSpPr>
            <a:spLocks noGrp="1" noChangeArrowheads="1"/>
          </p:cNvSpPr>
          <p:nvPr>
            <p:ph type="sldNum" sz="quarter" idx="12"/>
          </p:nvPr>
        </p:nvSpPr>
        <p:spPr/>
        <p:txBody>
          <a:bodyPr/>
          <a:lstStyle>
            <a:lvl1pPr>
              <a:defRPr/>
            </a:lvl1pPr>
          </a:lstStyle>
          <a:p>
            <a:pPr>
              <a:defRPr/>
            </a:pPr>
            <a:fld id="{C2B5D165-2DCF-4B11-BDC5-4FCC12204C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182799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dirty="0" smtClean="0">
                <a:solidFill>
                  <a:srgbClr val="666699"/>
                </a:solidFill>
              </a:rPr>
              <a:t>© 2012 by Deb Hunt and </a:t>
            </a:r>
            <a:br>
              <a:rPr lang="en-US" dirty="0" smtClean="0">
                <a:solidFill>
                  <a:srgbClr val="666699"/>
                </a:solidFill>
              </a:rPr>
            </a:br>
            <a:r>
              <a:rPr lang="en-US" dirty="0" smtClean="0">
                <a:solidFill>
                  <a:srgbClr val="666699"/>
                </a:solidFill>
              </a:rPr>
              <a:t>David Grossman</a:t>
            </a:r>
          </a:p>
        </p:txBody>
      </p:sp>
      <p:sp>
        <p:nvSpPr>
          <p:cNvPr id="5" name="Rectangle 3"/>
          <p:cNvSpPr>
            <a:spLocks noGrp="1" noChangeArrowheads="1"/>
          </p:cNvSpPr>
          <p:nvPr>
            <p:ph type="sldNum" sz="quarter" idx="11"/>
          </p:nvPr>
        </p:nvSpPr>
        <p:spPr>
          <a:xfrm>
            <a:off x="6553200" y="6096000"/>
            <a:ext cx="2133600" cy="609600"/>
          </a:xfrm>
          <a:ln/>
        </p:spPr>
        <p:txBody>
          <a:bodyPr/>
          <a:lstStyle>
            <a:lvl1pPr>
              <a:defRPr/>
            </a:lvl1pPr>
          </a:lstStyle>
          <a:p>
            <a:pPr>
              <a:defRPr/>
            </a:pPr>
            <a:fld id="{149CCEB3-BFF9-4BBC-910F-6B9886E2DBA0}" type="slidenum">
              <a:rPr lang="en-US">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486904010"/>
      </p:ext>
    </p:extLst>
  </p:cSld>
  <p:clrMapOvr>
    <a:masterClrMapping/>
  </p:clrMapOvr>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AE530CD-15EC-4EA8-B52B-7BD67670DF13}" type="slidenum">
              <a:rPr lang="en-US">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20299261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2A9E54EE-8362-47FF-B019-C13B67D57593}" type="slidenum">
              <a:rPr lang="en-US">
                <a:solidFill>
                  <a:srgbClr val="000000"/>
                </a:solidFill>
              </a:rPr>
              <a:pPr>
                <a:defRPr/>
              </a:pPr>
              <a:t>‹#›</a:t>
            </a:fld>
            <a:endParaRPr lang="en-US"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2523937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noChangeArrowheads="1"/>
          </p:cNvSpPr>
          <p:nvPr>
            <p:ph type="ftr" sz="quarter" idx="10"/>
          </p:nvPr>
        </p:nvSpPr>
        <p:spPr>
          <a:xfrm>
            <a:off x="3124200" y="6243936"/>
            <a:ext cx="2895600" cy="461665"/>
          </a:xfrm>
          <a:prstGeom prst="rect">
            <a:avLst/>
          </a:prstGeom>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4" name="Slide Number Placeholder 3"/>
          <p:cNvSpPr>
            <a:spLocks noGrp="1" noChangeArrowheads="1"/>
          </p:cNvSpPr>
          <p:nvPr>
            <p:ph type="sldNum" sz="quarter" idx="11"/>
          </p:nvPr>
        </p:nvSpPr>
        <p:spPr>
          <a:xfrm>
            <a:off x="6553200" y="6248400"/>
            <a:ext cx="2133600" cy="457200"/>
          </a:xfrm>
          <a:prstGeom prst="rect">
            <a:avLst/>
          </a:prstGeom>
          <a:ln/>
        </p:spPr>
        <p:txBody>
          <a:bodyPr/>
          <a:lstStyle>
            <a:lvl1pPr>
              <a:defRPr/>
            </a:lvl1pPr>
          </a:lstStyle>
          <a:p>
            <a:pPr>
              <a:defRPr/>
            </a:pPr>
            <a:fld id="{BBFCAAB1-DA68-426D-B2AF-56548BAD29DD}" type="slidenum">
              <a:rPr lang="en-US">
                <a:solidFill>
                  <a:srgbClr val="000000"/>
                </a:solidFill>
              </a:rPr>
              <a:pPr>
                <a:defRPr/>
              </a:pPr>
              <a:t>‹#›</a:t>
            </a:fld>
            <a:endParaRPr lang="en-US" dirty="0">
              <a:solidFill>
                <a:srgbClr val="000000"/>
              </a:solidFill>
            </a:endParaRPr>
          </a:p>
        </p:txBody>
      </p:sp>
      <p:sp>
        <p:nvSpPr>
          <p:cNvPr id="5" name="Rectangle 16"/>
          <p:cNvSpPr>
            <a:spLocks noGrp="1" noChangeArrowheads="1"/>
          </p:cNvSpPr>
          <p:nvPr>
            <p:ph type="dt" sz="half" idx="12"/>
          </p:nvPr>
        </p:nvSpPr>
        <p:spPr>
          <a:xfrm>
            <a:off x="457200" y="6059270"/>
            <a:ext cx="2667000" cy="646331"/>
          </a:xfrm>
          <a:prstGeom prst="rect">
            <a:avLst/>
          </a:prstGeom>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30263640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2CA8CA02-2D95-442B-80E8-1838D9FFA74A}" type="slidenum">
              <a:rPr lang="en-US">
                <a:solidFill>
                  <a:srgbClr val="000000"/>
                </a:solidFill>
              </a:rPr>
              <a:pPr>
                <a:defRPr/>
              </a:pPr>
              <a:t>‹#›</a:t>
            </a:fld>
            <a:endParaRPr lang="en-US" dirty="0">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33576541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BBFCAAB1-DA68-426D-B2AF-56548BAD29DD}" type="slidenum">
              <a:rPr lang="en-US">
                <a:solidFill>
                  <a:srgbClr val="000000"/>
                </a:solidFill>
              </a:rPr>
              <a:pPr>
                <a:defRPr/>
              </a:pPr>
              <a:t>‹#›</a:t>
            </a:fld>
            <a:endParaRPr lang="en-US" dirty="0">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30263640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98320959-67DA-4164-9BBD-513A3DAD8081}" type="slidenum">
              <a:rPr lang="en-US">
                <a:solidFill>
                  <a:srgbClr val="000000"/>
                </a:solidFill>
              </a:rPr>
              <a:pPr>
                <a:defRPr/>
              </a:pPr>
              <a:t>‹#›</a:t>
            </a:fld>
            <a:endParaRPr lang="en-US" dirty="0">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371093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D11B13D-AC58-4669-96DC-65666EBDA3EB}" type="slidenum">
              <a:rPr lang="en-US">
                <a:solidFill>
                  <a:srgbClr val="000000"/>
                </a:solidFill>
              </a:rPr>
              <a:pPr>
                <a:defRPr/>
              </a:pPr>
              <a:t>‹#›</a:t>
            </a:fld>
            <a:endParaRPr lang="en-US"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20357534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44FCCFAE-A4C5-470B-8CB0-BC75CC78BB9B}" type="slidenum">
              <a:rPr lang="en-US">
                <a:solidFill>
                  <a:srgbClr val="000000"/>
                </a:solidFill>
              </a:rPr>
              <a:pPr>
                <a:defRPr/>
              </a:pPr>
              <a:t>‹#›</a:t>
            </a:fld>
            <a:endParaRPr lang="en-US"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9924330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E8884CD-7653-4692-8CEE-9953F8815CDD}" type="slidenum">
              <a:rPr lang="en-US">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16138472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24EA2668-5B30-4433-958E-2969DDD7E888}" type="slidenum">
              <a:rPr lang="en-US">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1872589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90F066-0113-FD40-9F75-02D1EE2099F5}" type="slidenum">
              <a:rPr lang="en-US"/>
              <a:pPr>
                <a:defRPr/>
              </a:pPr>
              <a:t>‹#›</a:t>
            </a:fld>
            <a:endParaRPr lang="en-US"/>
          </a:p>
        </p:txBody>
      </p:sp>
    </p:spTree>
    <p:extLst>
      <p:ext uri="{BB962C8B-B14F-4D97-AF65-F5344CB8AC3E}">
        <p14:creationId xmlns:p14="http://schemas.microsoft.com/office/powerpoint/2010/main" val="3647182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r>
              <a:rPr lang="en-US" smtClean="0">
                <a:solidFill>
                  <a:srgbClr val="000000"/>
                </a:solidFill>
              </a:rPr>
              <a:t>dgrossman@cityofmillvalley.org dhunt@information-edge.com www.information-edge.com</a:t>
            </a:r>
            <a:endParaRPr lang="en-US" dirty="0">
              <a:solidFill>
                <a:srgbClr val="000000"/>
              </a:solidFill>
            </a:endParaRPr>
          </a:p>
        </p:txBody>
      </p:sp>
      <p:sp>
        <p:nvSpPr>
          <p:cNvPr id="8" name="Slide Number Placeholder 7"/>
          <p:cNvSpPr>
            <a:spLocks noGrp="1"/>
          </p:cNvSpPr>
          <p:nvPr>
            <p:ph type="sldNum" sz="quarter" idx="11"/>
          </p:nvPr>
        </p:nvSpPr>
        <p:spPr/>
        <p:txBody>
          <a:bodyPr/>
          <a:lstStyle/>
          <a:p>
            <a:fld id="{5F2DC870-49DA-4780-ABD0-5B8335BE209B}" type="slidenum">
              <a:rPr lang="en-US" smtClean="0">
                <a:solidFill>
                  <a:srgbClr val="000000"/>
                </a:solidFill>
              </a:rPr>
              <a:pPr/>
              <a:t>‹#›</a:t>
            </a:fld>
            <a:endParaRPr lang="en-US" dirty="0">
              <a:solidFill>
                <a:srgbClr val="000000"/>
              </a:solidFill>
            </a:endParaRPr>
          </a:p>
        </p:txBody>
      </p:sp>
      <p:sp>
        <p:nvSpPr>
          <p:cNvPr id="9" name="Footer Placeholder 8"/>
          <p:cNvSpPr>
            <a:spLocks noGrp="1"/>
          </p:cNvSpPr>
          <p:nvPr>
            <p:ph type="ftr" sz="quarter" idx="12"/>
          </p:nvPr>
        </p:nvSpPr>
        <p:spPr/>
        <p:txBody>
          <a:bodyPr/>
          <a:lstStyle/>
          <a:p>
            <a:r>
              <a:rPr lang="en-US" smtClean="0">
                <a:solidFill>
                  <a:srgbClr val="000000"/>
                </a:solidFill>
              </a:rPr>
              <a:t>© 2011 by Deb Hunt and  David Grossman</a:t>
            </a:r>
            <a:endParaRPr lang="en-US" dirty="0">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r>
              <a:rPr lang="en-US" smtClean="0">
                <a:solidFill>
                  <a:srgbClr val="666699"/>
                </a:solidFill>
              </a:rPr>
              <a:t>dgrossman@cityofmillvalley.org dhunt@information-edge.com www.information-edge.com</a:t>
            </a:r>
            <a:endParaRPr lang="en-US" dirty="0">
              <a:solidFill>
                <a:srgbClr val="666699"/>
              </a:solidFill>
            </a:endParaRPr>
          </a:p>
        </p:txBody>
      </p:sp>
      <p:sp>
        <p:nvSpPr>
          <p:cNvPr id="5" name="Footer Placeholder 4"/>
          <p:cNvSpPr>
            <a:spLocks noGrp="1"/>
          </p:cNvSpPr>
          <p:nvPr>
            <p:ph type="ftr" sz="quarter" idx="11"/>
          </p:nvPr>
        </p:nvSpPr>
        <p:spPr/>
        <p:txBody>
          <a:bodyPr/>
          <a:lstStyle/>
          <a:p>
            <a:r>
              <a:rPr lang="en-US" smtClean="0">
                <a:solidFill>
                  <a:srgbClr val="666699"/>
                </a:solidFill>
              </a:rPr>
              <a:t>© 2011 by Deb Hunt and  David Grossman</a:t>
            </a:r>
            <a:endParaRPr lang="en-US" dirty="0">
              <a:solidFill>
                <a:srgbClr val="666699"/>
              </a:solidFill>
            </a:endParaRPr>
          </a:p>
        </p:txBody>
      </p:sp>
      <p:sp>
        <p:nvSpPr>
          <p:cNvPr id="6" name="Slide Number Placeholder 5"/>
          <p:cNvSpPr>
            <a:spLocks noGrp="1"/>
          </p:cNvSpPr>
          <p:nvPr>
            <p:ph type="sldNum" sz="quarter" idx="12"/>
          </p:nvPr>
        </p:nvSpPr>
        <p:spPr/>
        <p:txBody>
          <a:bodyPr/>
          <a:lstStyle/>
          <a:p>
            <a:fld id="{B06BFB9F-8ECF-46D1-B1EC-D1F15DCCC7B6}"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3124200" y="6243936"/>
            <a:ext cx="2895600" cy="461665"/>
          </a:xfrm>
          <a:prstGeom prst="rect">
            <a:avLst/>
          </a:prstGeom>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3" name="Rectangle 3"/>
          <p:cNvSpPr>
            <a:spLocks noGrp="1" noChangeArrowheads="1"/>
          </p:cNvSpPr>
          <p:nvPr>
            <p:ph type="sldNum" sz="quarter" idx="11"/>
          </p:nvPr>
        </p:nvSpPr>
        <p:spPr>
          <a:xfrm>
            <a:off x="6553200" y="6248400"/>
            <a:ext cx="2133600" cy="457200"/>
          </a:xfrm>
          <a:prstGeom prst="rect">
            <a:avLst/>
          </a:prstGeom>
          <a:ln/>
        </p:spPr>
        <p:txBody>
          <a:bodyPr/>
          <a:lstStyle>
            <a:lvl1pPr>
              <a:defRPr/>
            </a:lvl1pPr>
          </a:lstStyle>
          <a:p>
            <a:pPr>
              <a:defRPr/>
            </a:pPr>
            <a:fld id="{98320959-67DA-4164-9BBD-513A3DAD8081}" type="slidenum">
              <a:rPr lang="en-US">
                <a:solidFill>
                  <a:srgbClr val="000000"/>
                </a:solidFill>
              </a:rPr>
              <a:pPr>
                <a:defRPr/>
              </a:pPr>
              <a:t>‹#›</a:t>
            </a:fld>
            <a:endParaRPr lang="en-US" dirty="0">
              <a:solidFill>
                <a:srgbClr val="000000"/>
              </a:solidFill>
            </a:endParaRPr>
          </a:p>
        </p:txBody>
      </p:sp>
      <p:sp>
        <p:nvSpPr>
          <p:cNvPr id="4" name="Rectangle 16"/>
          <p:cNvSpPr>
            <a:spLocks noGrp="1" noChangeArrowheads="1"/>
          </p:cNvSpPr>
          <p:nvPr>
            <p:ph type="dt" sz="half" idx="12"/>
          </p:nvPr>
        </p:nvSpPr>
        <p:spPr>
          <a:xfrm>
            <a:off x="457200" y="6059270"/>
            <a:ext cx="2667000" cy="646331"/>
          </a:xfrm>
          <a:prstGeom prst="rect">
            <a:avLst/>
          </a:prstGeom>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371093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srgbClr val="666699"/>
                </a:solidFill>
              </a:rPr>
              <a:t>dgrossman@cityofmillvalley.org dhunt@information-edge.com www.information-edge.com</a:t>
            </a:r>
            <a:endParaRPr lang="en-US" dirty="0">
              <a:solidFill>
                <a:srgbClr val="666699"/>
              </a:solidFill>
            </a:endParaRPr>
          </a:p>
        </p:txBody>
      </p:sp>
      <p:sp>
        <p:nvSpPr>
          <p:cNvPr id="5" name="Footer Placeholder 4"/>
          <p:cNvSpPr>
            <a:spLocks noGrp="1"/>
          </p:cNvSpPr>
          <p:nvPr>
            <p:ph type="ftr" sz="quarter" idx="11"/>
          </p:nvPr>
        </p:nvSpPr>
        <p:spPr/>
        <p:txBody>
          <a:bodyPr/>
          <a:lstStyle/>
          <a:p>
            <a:r>
              <a:rPr lang="en-US" smtClean="0">
                <a:solidFill>
                  <a:srgbClr val="666699"/>
                </a:solidFill>
              </a:rPr>
              <a:t>© 2011 by Deb Hunt and  David Grossman</a:t>
            </a:r>
            <a:endParaRPr lang="en-US" dirty="0">
              <a:solidFill>
                <a:srgbClr val="666699"/>
              </a:solidFill>
            </a:endParaRPr>
          </a:p>
        </p:txBody>
      </p:sp>
      <p:sp>
        <p:nvSpPr>
          <p:cNvPr id="6" name="Slide Number Placeholder 5"/>
          <p:cNvSpPr>
            <a:spLocks noGrp="1"/>
          </p:cNvSpPr>
          <p:nvPr>
            <p:ph type="sldNum" sz="quarter" idx="12"/>
          </p:nvPr>
        </p:nvSpPr>
        <p:spPr/>
        <p:txBody>
          <a:bodyPr/>
          <a:lstStyle/>
          <a:p>
            <a:fld id="{37BC3D5F-1EF7-4EA9-9BD9-897B09929F1D}" type="slidenum">
              <a:rPr lang="en-US" smtClean="0">
                <a:solidFill>
                  <a:srgbClr val="000000"/>
                </a:solidFill>
              </a:rPr>
              <a:pPr/>
              <a:t>‹#›</a:t>
            </a:fld>
            <a:endParaRPr lang="en-US" dirty="0">
              <a:solidFill>
                <a:srgbClr val="000000"/>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r>
              <a:rPr lang="en-US" smtClean="0">
                <a:solidFill>
                  <a:srgbClr val="666699"/>
                </a:solidFill>
              </a:rPr>
              <a:t>dgrossman@cityofmillvalley.org dhunt@information-edge.com www.information-edge.com</a:t>
            </a:r>
            <a:endParaRPr lang="en-US" dirty="0">
              <a:solidFill>
                <a:srgbClr val="666699"/>
              </a:solidFill>
            </a:endParaRPr>
          </a:p>
        </p:txBody>
      </p:sp>
      <p:sp>
        <p:nvSpPr>
          <p:cNvPr id="6" name="Footer Placeholder 5"/>
          <p:cNvSpPr>
            <a:spLocks noGrp="1"/>
          </p:cNvSpPr>
          <p:nvPr>
            <p:ph type="ftr" sz="quarter" idx="11"/>
          </p:nvPr>
        </p:nvSpPr>
        <p:spPr/>
        <p:txBody>
          <a:bodyPr/>
          <a:lstStyle/>
          <a:p>
            <a:r>
              <a:rPr lang="en-US" smtClean="0">
                <a:solidFill>
                  <a:srgbClr val="666699"/>
                </a:solidFill>
              </a:rPr>
              <a:t>© 2011 by Deb Hunt and  David Grossman</a:t>
            </a:r>
            <a:endParaRPr lang="en-US" dirty="0">
              <a:solidFill>
                <a:srgbClr val="666699"/>
              </a:solidFill>
            </a:endParaRPr>
          </a:p>
        </p:txBody>
      </p:sp>
      <p:sp>
        <p:nvSpPr>
          <p:cNvPr id="7" name="Slide Number Placeholder 6"/>
          <p:cNvSpPr>
            <a:spLocks noGrp="1"/>
          </p:cNvSpPr>
          <p:nvPr>
            <p:ph type="sldNum" sz="quarter" idx="12"/>
          </p:nvPr>
        </p:nvSpPr>
        <p:spPr/>
        <p:txBody>
          <a:bodyPr/>
          <a:lstStyle/>
          <a:p>
            <a:fld id="{F82DD209-5620-4A4A-AAF0-E83631C46A84}" type="slidenum">
              <a:rPr lang="en-US" smtClean="0">
                <a:solidFill>
                  <a:srgbClr val="000000"/>
                </a:solidFill>
              </a:rPr>
              <a:pPr/>
              <a:t>‹#›</a:t>
            </a:fld>
            <a:endParaRPr lang="en-US" dirty="0">
              <a:solidFill>
                <a:srgbClr val="000000"/>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r>
              <a:rPr lang="en-US" smtClean="0">
                <a:solidFill>
                  <a:srgbClr val="666699"/>
                </a:solidFill>
              </a:rPr>
              <a:t>dgrossman@cityofmillvalley.org dhunt@information-edge.com www.information-edge.com</a:t>
            </a:r>
            <a:endParaRPr lang="en-US" dirty="0">
              <a:solidFill>
                <a:srgbClr val="666699"/>
              </a:solidFill>
            </a:endParaRPr>
          </a:p>
        </p:txBody>
      </p:sp>
      <p:sp>
        <p:nvSpPr>
          <p:cNvPr id="8" name="Footer Placeholder 7"/>
          <p:cNvSpPr>
            <a:spLocks noGrp="1"/>
          </p:cNvSpPr>
          <p:nvPr>
            <p:ph type="ftr" sz="quarter" idx="11"/>
          </p:nvPr>
        </p:nvSpPr>
        <p:spPr/>
        <p:txBody>
          <a:bodyPr/>
          <a:lstStyle/>
          <a:p>
            <a:r>
              <a:rPr lang="en-US" smtClean="0">
                <a:solidFill>
                  <a:srgbClr val="666699"/>
                </a:solidFill>
              </a:rPr>
              <a:t>© 2011 by Deb Hunt and  David Grossman</a:t>
            </a:r>
            <a:endParaRPr lang="en-US" dirty="0">
              <a:solidFill>
                <a:srgbClr val="666699"/>
              </a:solidFill>
            </a:endParaRPr>
          </a:p>
        </p:txBody>
      </p:sp>
      <p:sp>
        <p:nvSpPr>
          <p:cNvPr id="9" name="Slide Number Placeholder 8"/>
          <p:cNvSpPr>
            <a:spLocks noGrp="1"/>
          </p:cNvSpPr>
          <p:nvPr>
            <p:ph type="sldNum" sz="quarter" idx="12"/>
          </p:nvPr>
        </p:nvSpPr>
        <p:spPr/>
        <p:txBody>
          <a:bodyPr/>
          <a:lstStyle/>
          <a:p>
            <a:fld id="{51D48721-D5A0-4241-8462-BE543E133E58}" type="slidenum">
              <a:rPr lang="en-US" smtClean="0">
                <a:solidFill>
                  <a:srgbClr val="000000"/>
                </a:solidFill>
              </a:rPr>
              <a:pPr/>
              <a:t>‹#›</a:t>
            </a:fld>
            <a:endParaRPr lang="en-US" dirty="0">
              <a:solidFill>
                <a:srgbClr val="000000"/>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srgbClr val="666699"/>
                </a:solidFill>
              </a:rPr>
              <a:t>dgrossman@cityofmillvalley.org dhunt@information-edge.com www.information-edge.com</a:t>
            </a:r>
            <a:endParaRPr lang="en-US" dirty="0">
              <a:solidFill>
                <a:srgbClr val="666699"/>
              </a:solidFill>
            </a:endParaRPr>
          </a:p>
        </p:txBody>
      </p:sp>
      <p:sp>
        <p:nvSpPr>
          <p:cNvPr id="4" name="Footer Placeholder 3"/>
          <p:cNvSpPr>
            <a:spLocks noGrp="1"/>
          </p:cNvSpPr>
          <p:nvPr>
            <p:ph type="ftr" sz="quarter" idx="11"/>
          </p:nvPr>
        </p:nvSpPr>
        <p:spPr/>
        <p:txBody>
          <a:bodyPr/>
          <a:lstStyle/>
          <a:p>
            <a:r>
              <a:rPr lang="en-US" smtClean="0">
                <a:solidFill>
                  <a:srgbClr val="666699"/>
                </a:solidFill>
              </a:rPr>
              <a:t>© 2011 by Deb Hunt and  David Grossman</a:t>
            </a:r>
            <a:endParaRPr lang="en-US" dirty="0">
              <a:solidFill>
                <a:srgbClr val="666699"/>
              </a:solidFill>
            </a:endParaRPr>
          </a:p>
        </p:txBody>
      </p:sp>
      <p:sp>
        <p:nvSpPr>
          <p:cNvPr id="5" name="Slide Number Placeholder 4"/>
          <p:cNvSpPr>
            <a:spLocks noGrp="1"/>
          </p:cNvSpPr>
          <p:nvPr>
            <p:ph type="sldNum" sz="quarter" idx="12"/>
          </p:nvPr>
        </p:nvSpPr>
        <p:spPr/>
        <p:txBody>
          <a:bodyPr/>
          <a:lstStyle/>
          <a:p>
            <a:fld id="{BD6B1608-A948-44DC-8870-8057FA3DF14D}"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srgbClr val="666699"/>
                </a:solidFill>
              </a:rPr>
              <a:t>dgrossman@cityofmillvalley.org dhunt@information-edge.com www.information-edge.com</a:t>
            </a:r>
            <a:endParaRPr lang="en-US" dirty="0">
              <a:solidFill>
                <a:srgbClr val="666699"/>
              </a:solidFill>
            </a:endParaRPr>
          </a:p>
        </p:txBody>
      </p:sp>
      <p:sp>
        <p:nvSpPr>
          <p:cNvPr id="3" name="Footer Placeholder 2"/>
          <p:cNvSpPr>
            <a:spLocks noGrp="1"/>
          </p:cNvSpPr>
          <p:nvPr>
            <p:ph type="ftr" sz="quarter" idx="11"/>
          </p:nvPr>
        </p:nvSpPr>
        <p:spPr/>
        <p:txBody>
          <a:bodyPr/>
          <a:lstStyle/>
          <a:p>
            <a:r>
              <a:rPr lang="en-US" smtClean="0">
                <a:solidFill>
                  <a:srgbClr val="666699"/>
                </a:solidFill>
              </a:rPr>
              <a:t>© 2011 by Deb Hunt and  David Grossman</a:t>
            </a:r>
            <a:endParaRPr lang="en-US" dirty="0">
              <a:solidFill>
                <a:srgbClr val="666699"/>
              </a:solidFill>
            </a:endParaRPr>
          </a:p>
        </p:txBody>
      </p:sp>
      <p:sp>
        <p:nvSpPr>
          <p:cNvPr id="4" name="Slide Number Placeholder 3"/>
          <p:cNvSpPr>
            <a:spLocks noGrp="1"/>
          </p:cNvSpPr>
          <p:nvPr>
            <p:ph type="sldNum" sz="quarter" idx="12"/>
          </p:nvPr>
        </p:nvSpPr>
        <p:spPr/>
        <p:txBody>
          <a:bodyPr/>
          <a:lstStyle/>
          <a:p>
            <a:fld id="{8A94C1E8-7046-4D79-88EB-D913D02A68D3}"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srgbClr val="666699"/>
                </a:solidFill>
              </a:rPr>
              <a:t>dgrossman@cityofmillvalley.org dhunt@information-edge.com www.information-edge.com</a:t>
            </a:r>
            <a:endParaRPr lang="en-US" dirty="0">
              <a:solidFill>
                <a:srgbClr val="666699"/>
              </a:solidFill>
            </a:endParaRPr>
          </a:p>
        </p:txBody>
      </p:sp>
      <p:sp>
        <p:nvSpPr>
          <p:cNvPr id="6" name="Footer Placeholder 5"/>
          <p:cNvSpPr>
            <a:spLocks noGrp="1"/>
          </p:cNvSpPr>
          <p:nvPr>
            <p:ph type="ftr" sz="quarter" idx="11"/>
          </p:nvPr>
        </p:nvSpPr>
        <p:spPr/>
        <p:txBody>
          <a:bodyPr/>
          <a:lstStyle/>
          <a:p>
            <a:r>
              <a:rPr lang="en-US" smtClean="0">
                <a:solidFill>
                  <a:srgbClr val="666699"/>
                </a:solidFill>
              </a:rPr>
              <a:t>© 2011 by Deb Hunt and  David Grossman</a:t>
            </a:r>
            <a:endParaRPr lang="en-US" dirty="0">
              <a:solidFill>
                <a:srgbClr val="666699"/>
              </a:solidFill>
            </a:endParaRPr>
          </a:p>
        </p:txBody>
      </p:sp>
      <p:sp>
        <p:nvSpPr>
          <p:cNvPr id="7" name="Slide Number Placeholder 6"/>
          <p:cNvSpPr>
            <a:spLocks noGrp="1"/>
          </p:cNvSpPr>
          <p:nvPr>
            <p:ph type="sldNum" sz="quarter" idx="12"/>
          </p:nvPr>
        </p:nvSpPr>
        <p:spPr/>
        <p:txBody>
          <a:bodyPr/>
          <a:lstStyle/>
          <a:p>
            <a:fld id="{2B44A558-119C-429D-8A62-F2038B84C258}"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srgbClr val="666699"/>
                </a:solidFill>
              </a:rPr>
              <a:t>dgrossman@cityofmillvalley.org dhunt@information-edge.com www.information-edge.com</a:t>
            </a:r>
            <a:endParaRPr lang="en-US" dirty="0">
              <a:solidFill>
                <a:srgbClr val="666699"/>
              </a:solidFill>
            </a:endParaRPr>
          </a:p>
        </p:txBody>
      </p:sp>
      <p:sp>
        <p:nvSpPr>
          <p:cNvPr id="6" name="Footer Placeholder 5"/>
          <p:cNvSpPr>
            <a:spLocks noGrp="1"/>
          </p:cNvSpPr>
          <p:nvPr>
            <p:ph type="ftr" sz="quarter" idx="11"/>
          </p:nvPr>
        </p:nvSpPr>
        <p:spPr/>
        <p:txBody>
          <a:bodyPr/>
          <a:lstStyle/>
          <a:p>
            <a:r>
              <a:rPr lang="en-US" smtClean="0">
                <a:solidFill>
                  <a:srgbClr val="666699"/>
                </a:solidFill>
              </a:rPr>
              <a:t>© 2011 by Deb Hunt and  David Grossman</a:t>
            </a:r>
            <a:endParaRPr lang="en-US" dirty="0">
              <a:solidFill>
                <a:srgbClr val="666699"/>
              </a:solidFill>
            </a:endParaRPr>
          </a:p>
        </p:txBody>
      </p:sp>
      <p:sp>
        <p:nvSpPr>
          <p:cNvPr id="7" name="Slide Number Placeholder 6"/>
          <p:cNvSpPr>
            <a:spLocks noGrp="1"/>
          </p:cNvSpPr>
          <p:nvPr>
            <p:ph type="sldNum" sz="quarter" idx="12"/>
          </p:nvPr>
        </p:nvSpPr>
        <p:spPr/>
        <p:txBody>
          <a:bodyPr/>
          <a:lstStyle/>
          <a:p>
            <a:fld id="{79CF974F-CD8F-4356-BF07-440E79180CC2}"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srgbClr val="666699"/>
                </a:solidFill>
              </a:rPr>
              <a:t>dgrossman@cityofmillvalley.org dhunt@information-edge.com www.information-edge.com</a:t>
            </a:r>
            <a:endParaRPr lang="en-US" dirty="0">
              <a:solidFill>
                <a:srgbClr val="666699"/>
              </a:solidFill>
            </a:endParaRPr>
          </a:p>
        </p:txBody>
      </p:sp>
      <p:sp>
        <p:nvSpPr>
          <p:cNvPr id="5" name="Footer Placeholder 4"/>
          <p:cNvSpPr>
            <a:spLocks noGrp="1"/>
          </p:cNvSpPr>
          <p:nvPr>
            <p:ph type="ftr" sz="quarter" idx="11"/>
          </p:nvPr>
        </p:nvSpPr>
        <p:spPr/>
        <p:txBody>
          <a:bodyPr/>
          <a:lstStyle/>
          <a:p>
            <a:r>
              <a:rPr lang="en-US" smtClean="0">
                <a:solidFill>
                  <a:srgbClr val="666699"/>
                </a:solidFill>
              </a:rPr>
              <a:t>© 2011 by Deb Hunt and  David Grossman</a:t>
            </a:r>
            <a:endParaRPr lang="en-US" dirty="0">
              <a:solidFill>
                <a:srgbClr val="666699"/>
              </a:solidFill>
            </a:endParaRPr>
          </a:p>
        </p:txBody>
      </p:sp>
      <p:sp>
        <p:nvSpPr>
          <p:cNvPr id="6" name="Slide Number Placeholder 5"/>
          <p:cNvSpPr>
            <a:spLocks noGrp="1"/>
          </p:cNvSpPr>
          <p:nvPr>
            <p:ph type="sldNum" sz="quarter" idx="12"/>
          </p:nvPr>
        </p:nvSpPr>
        <p:spPr/>
        <p:txBody>
          <a:bodyPr/>
          <a:lstStyle/>
          <a:p>
            <a:fld id="{510DEADC-CBE2-428D-A5F5-4B571ED52F6E}"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srgbClr val="666699"/>
                </a:solidFill>
              </a:rPr>
              <a:t>dgrossman@cityofmillvalley.org dhunt@information-edge.com www.information-edge.com</a:t>
            </a:r>
            <a:endParaRPr lang="en-US" dirty="0">
              <a:solidFill>
                <a:srgbClr val="666699"/>
              </a:solidFill>
            </a:endParaRPr>
          </a:p>
        </p:txBody>
      </p:sp>
      <p:sp>
        <p:nvSpPr>
          <p:cNvPr id="5" name="Footer Placeholder 4"/>
          <p:cNvSpPr>
            <a:spLocks noGrp="1"/>
          </p:cNvSpPr>
          <p:nvPr>
            <p:ph type="ftr" sz="quarter" idx="11"/>
          </p:nvPr>
        </p:nvSpPr>
        <p:spPr/>
        <p:txBody>
          <a:bodyPr/>
          <a:lstStyle/>
          <a:p>
            <a:r>
              <a:rPr lang="en-US" smtClean="0">
                <a:solidFill>
                  <a:srgbClr val="666699"/>
                </a:solidFill>
              </a:rPr>
              <a:t>© 2011 by Deb Hunt and  David Grossman</a:t>
            </a:r>
            <a:endParaRPr lang="en-US" dirty="0">
              <a:solidFill>
                <a:srgbClr val="666699"/>
              </a:solidFill>
            </a:endParaRPr>
          </a:p>
        </p:txBody>
      </p:sp>
      <p:sp>
        <p:nvSpPr>
          <p:cNvPr id="6" name="Slide Number Placeholder 5"/>
          <p:cNvSpPr>
            <a:spLocks noGrp="1"/>
          </p:cNvSpPr>
          <p:nvPr>
            <p:ph type="sldNum" sz="quarter" idx="12"/>
          </p:nvPr>
        </p:nvSpPr>
        <p:spPr/>
        <p:txBody>
          <a:bodyPr/>
          <a:lstStyle/>
          <a:p>
            <a:fld id="{46BF6D41-CE47-49A3-ABAC-F216C35C05A4}"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90F066-0113-FD40-9F75-02D1EE2099F5}" type="slidenum">
              <a:rPr lang="en-US"/>
              <a:pPr>
                <a:defRPr/>
              </a:pPr>
              <a:t>‹#›</a:t>
            </a:fld>
            <a:endParaRPr lang="en-US"/>
          </a:p>
        </p:txBody>
      </p:sp>
    </p:spTree>
    <p:extLst>
      <p:ext uri="{BB962C8B-B14F-4D97-AF65-F5344CB8AC3E}">
        <p14:creationId xmlns:p14="http://schemas.microsoft.com/office/powerpoint/2010/main" val="36471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xfrm>
            <a:off x="3124200" y="6243936"/>
            <a:ext cx="2895600" cy="461665"/>
          </a:xfrm>
          <a:prstGeom prst="rect">
            <a:avLst/>
          </a:prstGeom>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6" name="Rectangle 3"/>
          <p:cNvSpPr>
            <a:spLocks noGrp="1" noChangeArrowheads="1"/>
          </p:cNvSpPr>
          <p:nvPr>
            <p:ph type="sldNum" sz="quarter" idx="11"/>
          </p:nvPr>
        </p:nvSpPr>
        <p:spPr>
          <a:xfrm>
            <a:off x="6553200" y="6248400"/>
            <a:ext cx="2133600" cy="457200"/>
          </a:xfrm>
          <a:prstGeom prst="rect">
            <a:avLst/>
          </a:prstGeom>
          <a:ln/>
        </p:spPr>
        <p:txBody>
          <a:bodyPr/>
          <a:lstStyle>
            <a:lvl1pPr>
              <a:defRPr/>
            </a:lvl1pPr>
          </a:lstStyle>
          <a:p>
            <a:pPr>
              <a:defRPr/>
            </a:pPr>
            <a:fld id="{8D11B13D-AC58-4669-96DC-65666EBDA3EB}" type="slidenum">
              <a:rPr lang="en-US">
                <a:solidFill>
                  <a:srgbClr val="000000"/>
                </a:solidFill>
              </a:rPr>
              <a:pPr>
                <a:defRPr/>
              </a:pPr>
              <a:t>‹#›</a:t>
            </a:fld>
            <a:endParaRPr lang="en-US" dirty="0">
              <a:solidFill>
                <a:srgbClr val="000000"/>
              </a:solidFill>
            </a:endParaRPr>
          </a:p>
        </p:txBody>
      </p:sp>
      <p:sp>
        <p:nvSpPr>
          <p:cNvPr id="7" name="Rectangle 16"/>
          <p:cNvSpPr>
            <a:spLocks noGrp="1" noChangeArrowheads="1"/>
          </p:cNvSpPr>
          <p:nvPr>
            <p:ph type="dt" sz="half" idx="12"/>
          </p:nvPr>
        </p:nvSpPr>
        <p:spPr>
          <a:xfrm>
            <a:off x="457200" y="6059270"/>
            <a:ext cx="2667000" cy="646331"/>
          </a:xfrm>
          <a:prstGeom prst="rect">
            <a:avLst/>
          </a:prstGeom>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20357534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CFAD615-675B-9345-BBA7-3897C3A3066F}" type="datetimeFigureOut">
              <a:rPr lang="en-US" smtClean="0"/>
              <a:pPr/>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8A0E8-047C-1948-BC1C-0CBA305BA364}" type="slidenum">
              <a:rPr lang="en-US" smtClean="0"/>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CFAD615-675B-9345-BBA7-3897C3A3066F}" type="datetimeFigureOut">
              <a:rPr lang="en-US" smtClean="0"/>
              <a:pPr/>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8A0E8-047C-1948-BC1C-0CBA305BA364}" type="slidenum">
              <a:rPr lang="en-US" smtClean="0"/>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CFAD615-675B-9345-BBA7-3897C3A3066F}" type="datetimeFigureOut">
              <a:rPr lang="en-US" smtClean="0"/>
              <a:pPr/>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8A0E8-047C-1948-BC1C-0CBA305BA364}"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FAD615-675B-9345-BBA7-3897C3A3066F}" type="datetimeFigureOut">
              <a:rPr lang="en-US" smtClean="0"/>
              <a:pPr/>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8A0E8-047C-1948-BC1C-0CBA305BA364}"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CFAD615-675B-9345-BBA7-3897C3A3066F}" type="datetimeFigureOut">
              <a:rPr lang="en-US" smtClean="0"/>
              <a:pPr/>
              <a:t>7/10/12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8A0E8-047C-1948-BC1C-0CBA305BA364}"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CFAD615-675B-9345-BBA7-3897C3A3066F}" type="datetimeFigureOut">
              <a:rPr lang="en-US" smtClean="0"/>
              <a:pPr/>
              <a:t>7/10/12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68A0E8-047C-1948-BC1C-0CBA305BA364}" type="slidenum">
              <a:rPr lang="en-US" smtClean="0"/>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CFAD615-675B-9345-BBA7-3897C3A3066F}" type="datetimeFigureOut">
              <a:rPr lang="en-US" smtClean="0"/>
              <a:pPr/>
              <a:t>7/10/12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68A0E8-047C-1948-BC1C-0CBA305BA364}" type="slidenum">
              <a:rPr lang="en-US" smtClean="0"/>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AD615-675B-9345-BBA7-3897C3A3066F}" type="datetimeFigureOut">
              <a:rPr lang="en-US" smtClean="0"/>
              <a:pPr/>
              <a:t>7/10/12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68A0E8-047C-1948-BC1C-0CBA305BA364}"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FAD615-675B-9345-BBA7-3897C3A3066F}" type="datetimeFigureOut">
              <a:rPr lang="en-US" smtClean="0"/>
              <a:pPr/>
              <a:t>7/10/12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8A0E8-047C-1948-BC1C-0CBA305BA364}" type="slidenum">
              <a:rPr lang="en-US" smtClean="0"/>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FAD615-675B-9345-BBA7-3897C3A3066F}" type="datetimeFigureOut">
              <a:rPr lang="en-US" smtClean="0"/>
              <a:pPr/>
              <a:t>7/10/12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8A0E8-047C-1948-BC1C-0CBA305BA364}"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xfrm>
            <a:off x="3124200" y="6243936"/>
            <a:ext cx="2895600" cy="461665"/>
          </a:xfrm>
          <a:prstGeom prst="rect">
            <a:avLst/>
          </a:prstGeom>
          <a:ln/>
        </p:spPr>
        <p:txBody>
          <a:bodyPr/>
          <a:lstStyle>
            <a:lvl1pPr>
              <a:defRPr/>
            </a:lvl1pPr>
          </a:lstStyle>
          <a:p>
            <a:pPr>
              <a:defRPr/>
            </a:pPr>
            <a:r>
              <a:rPr lang="en-US" dirty="0" smtClean="0">
                <a:solidFill>
                  <a:srgbClr val="666699"/>
                </a:solidFill>
              </a:rPr>
              <a:t>© 2011 by Deb Hunt and  David Grossman</a:t>
            </a:r>
            <a:endParaRPr lang="en-US" dirty="0">
              <a:solidFill>
                <a:srgbClr val="666699"/>
              </a:solidFill>
            </a:endParaRPr>
          </a:p>
        </p:txBody>
      </p:sp>
      <p:sp>
        <p:nvSpPr>
          <p:cNvPr id="6" name="Rectangle 3"/>
          <p:cNvSpPr>
            <a:spLocks noGrp="1" noChangeArrowheads="1"/>
          </p:cNvSpPr>
          <p:nvPr>
            <p:ph type="sldNum" sz="quarter" idx="11"/>
          </p:nvPr>
        </p:nvSpPr>
        <p:spPr>
          <a:xfrm>
            <a:off x="6553200" y="6248400"/>
            <a:ext cx="2133600" cy="457200"/>
          </a:xfrm>
          <a:prstGeom prst="rect">
            <a:avLst/>
          </a:prstGeom>
          <a:ln/>
        </p:spPr>
        <p:txBody>
          <a:bodyPr/>
          <a:lstStyle>
            <a:lvl1pPr>
              <a:defRPr/>
            </a:lvl1pPr>
          </a:lstStyle>
          <a:p>
            <a:pPr>
              <a:defRPr/>
            </a:pPr>
            <a:fld id="{44FCCFAE-A4C5-470B-8CB0-BC75CC78BB9B}" type="slidenum">
              <a:rPr lang="en-US">
                <a:solidFill>
                  <a:srgbClr val="000000"/>
                </a:solidFill>
              </a:rPr>
              <a:pPr>
                <a:defRPr/>
              </a:pPr>
              <a:t>‹#›</a:t>
            </a:fld>
            <a:endParaRPr lang="en-US" dirty="0">
              <a:solidFill>
                <a:srgbClr val="000000"/>
              </a:solidFill>
            </a:endParaRPr>
          </a:p>
        </p:txBody>
      </p:sp>
      <p:sp>
        <p:nvSpPr>
          <p:cNvPr id="7" name="Rectangle 16"/>
          <p:cNvSpPr>
            <a:spLocks noGrp="1" noChangeArrowheads="1"/>
          </p:cNvSpPr>
          <p:nvPr>
            <p:ph type="dt" sz="half" idx="12"/>
          </p:nvPr>
        </p:nvSpPr>
        <p:spPr>
          <a:xfrm>
            <a:off x="457200" y="6059270"/>
            <a:ext cx="2667000" cy="646331"/>
          </a:xfrm>
          <a:prstGeom prst="rect">
            <a:avLst/>
          </a:prstGeom>
          <a:ln/>
        </p:spPr>
        <p:txBody>
          <a:bodyPr/>
          <a:lstStyle>
            <a:lvl1pPr>
              <a:defRPr/>
            </a:lvl1p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Tree>
    <p:extLst>
      <p:ext uri="{BB962C8B-B14F-4D97-AF65-F5344CB8AC3E}">
        <p14:creationId xmlns:p14="http://schemas.microsoft.com/office/powerpoint/2010/main" val="9924330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CFAD615-675B-9345-BBA7-3897C3A3066F}" type="datetimeFigureOut">
              <a:rPr lang="en-US" smtClean="0"/>
              <a:pPr/>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8A0E8-047C-1948-BC1C-0CBA305BA364}" type="slidenum">
              <a:rPr lang="en-US" smtClean="0"/>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CFAD615-675B-9345-BBA7-3897C3A3066F}" type="datetimeFigureOut">
              <a:rPr lang="en-US" smtClean="0"/>
              <a:pPr/>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8A0E8-047C-1948-BC1C-0CBA305BA3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slideLayout" Target="../slideLayouts/slideLayout67.xml"/><Relationship Id="rId13" Type="http://schemas.openxmlformats.org/officeDocument/2006/relationships/theme" Target="../theme/theme6.xml"/><Relationship Id="rId14" Type="http://schemas.openxmlformats.org/officeDocument/2006/relationships/image" Target="../media/image1.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slideLayout" Target="../slideLayouts/slideLayout79.xml"/><Relationship Id="rId13" Type="http://schemas.openxmlformats.org/officeDocument/2006/relationships/theme" Target="../theme/theme7.xml"/><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0.xml"/><Relationship Id="rId12" Type="http://schemas.openxmlformats.org/officeDocument/2006/relationships/slideLayout" Target="../slideLayouts/slideLayout91.xml"/><Relationship Id="rId13" Type="http://schemas.openxmlformats.org/officeDocument/2006/relationships/theme" Target="../theme/theme8.xml"/><Relationship Id="rId1" Type="http://schemas.openxmlformats.org/officeDocument/2006/relationships/slideLayout" Target="../slideLayouts/slideLayout80.xml"/><Relationship Id="rId2" Type="http://schemas.openxmlformats.org/officeDocument/2006/relationships/slideLayout" Target="../slideLayouts/slideLayout81.xml"/><Relationship Id="rId3" Type="http://schemas.openxmlformats.org/officeDocument/2006/relationships/slideLayout" Target="../slideLayouts/slideLayout82.xml"/><Relationship Id="rId4" Type="http://schemas.openxmlformats.org/officeDocument/2006/relationships/slideLayout" Target="../slideLayouts/slideLayout83.xml"/><Relationship Id="rId5" Type="http://schemas.openxmlformats.org/officeDocument/2006/relationships/slideLayout" Target="../slideLayouts/slideLayout84.xml"/><Relationship Id="rId6" Type="http://schemas.openxmlformats.org/officeDocument/2006/relationships/slideLayout" Target="../slideLayouts/slideLayout85.xml"/><Relationship Id="rId7" Type="http://schemas.openxmlformats.org/officeDocument/2006/relationships/slideLayout" Target="../slideLayouts/slideLayout86.xml"/><Relationship Id="rId8" Type="http://schemas.openxmlformats.org/officeDocument/2006/relationships/slideLayout" Target="../slideLayouts/slideLayout87.xml"/><Relationship Id="rId9" Type="http://schemas.openxmlformats.org/officeDocument/2006/relationships/slideLayout" Target="../slideLayouts/slideLayout88.xml"/><Relationship Id="rId10"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8" name="Group 4"/>
          <p:cNvGrpSpPr>
            <a:grpSpLocks/>
          </p:cNvGrpSpPr>
          <p:nvPr/>
        </p:nvGrpSpPr>
        <p:grpSpPr bwMode="auto">
          <a:xfrm>
            <a:off x="0" y="0"/>
            <a:ext cx="9144000" cy="546100"/>
            <a:chOff x="0" y="0"/>
            <a:chExt cx="5760" cy="344"/>
          </a:xfrm>
        </p:grpSpPr>
        <p:sp>
          <p:nvSpPr>
            <p:cNvPr id="103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dirty="0" smtClean="0">
                <a:solidFill>
                  <a:srgbClr val="000000"/>
                </a:solidFill>
                <a:latin typeface="Times New Roman" pitchFamily="18" charset="0"/>
              </a:endParaRPr>
            </a:p>
          </p:txBody>
        </p:sp>
        <p:sp>
          <p:nvSpPr>
            <p:cNvPr id="103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035"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dirty="0" smtClean="0">
                <a:solidFill>
                  <a:srgbClr val="666699"/>
                </a:solidFill>
              </a:endParaRPr>
            </a:p>
          </p:txBody>
        </p:sp>
        <p:sp>
          <p:nvSpPr>
            <p:cNvPr id="1036"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dirty="0" smtClean="0">
                <a:solidFill>
                  <a:srgbClr val="666699"/>
                </a:solidFill>
              </a:endParaRPr>
            </a:p>
          </p:txBody>
        </p:sp>
        <p:sp>
          <p:nvSpPr>
            <p:cNvPr id="1037"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dirty="0" smtClean="0">
                <a:solidFill>
                  <a:srgbClr val="9999CC"/>
                </a:solidFill>
              </a:endParaRPr>
            </a:p>
          </p:txBody>
        </p:sp>
        <p:sp>
          <p:nvSpPr>
            <p:cNvPr id="1038"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dirty="0" smtClean="0">
                <a:solidFill>
                  <a:srgbClr val="666699"/>
                </a:solidFill>
              </a:endParaRPr>
            </a:p>
          </p:txBody>
        </p:sp>
        <p:sp>
          <p:nvSpPr>
            <p:cNvPr id="1039"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040"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dirty="0" smtClean="0">
                <a:solidFill>
                  <a:srgbClr val="9999CC"/>
                </a:solidFill>
              </a:endParaRPr>
            </a:p>
          </p:txBody>
        </p:sp>
        <p:sp>
          <p:nvSpPr>
            <p:cNvPr id="1041"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dirty="0" smtClean="0">
                <a:solidFill>
                  <a:srgbClr val="9999CC"/>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75113378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xmlns:p14="http://schemas.microsoft.com/office/powerpoint/2010/main" id="1" dur="indefinite" restart="never" nodeType="tmRoot"/>
      </p:par>
    </p:tnLst>
  </p:timing>
  <p:hf hdr="0"/>
  <p:txStyles>
    <p:titleStyle>
      <a:lvl1pPr algn="l" rtl="0" eaLnBrk="0" fontAlgn="base" hangingPunct="0">
        <a:spcBef>
          <a:spcPct val="0"/>
        </a:spcBef>
        <a:spcAft>
          <a:spcPct val="0"/>
        </a:spcAft>
        <a:defRPr sz="4400">
          <a:solidFill>
            <a:schemeClr val="hlink"/>
          </a:solidFill>
          <a:latin typeface="+mj-lt"/>
          <a:ea typeface="+mj-ea"/>
          <a:cs typeface="+mj-cs"/>
        </a:defRPr>
      </a:lvl1pPr>
      <a:lvl2pPr algn="l" rtl="0" eaLnBrk="0" fontAlgn="base" hangingPunct="0">
        <a:spcBef>
          <a:spcPct val="0"/>
        </a:spcBef>
        <a:spcAft>
          <a:spcPct val="0"/>
        </a:spcAft>
        <a:defRPr sz="4400">
          <a:solidFill>
            <a:schemeClr val="hlink"/>
          </a:solidFill>
          <a:latin typeface="Arial" charset="0"/>
        </a:defRPr>
      </a:lvl2pPr>
      <a:lvl3pPr algn="l" rtl="0" eaLnBrk="0" fontAlgn="base" hangingPunct="0">
        <a:spcBef>
          <a:spcPct val="0"/>
        </a:spcBef>
        <a:spcAft>
          <a:spcPct val="0"/>
        </a:spcAft>
        <a:defRPr sz="4400">
          <a:solidFill>
            <a:schemeClr val="hlink"/>
          </a:solidFill>
          <a:latin typeface="Arial" charset="0"/>
        </a:defRPr>
      </a:lvl3pPr>
      <a:lvl4pPr algn="l" rtl="0" eaLnBrk="0" fontAlgn="base" hangingPunct="0">
        <a:spcBef>
          <a:spcPct val="0"/>
        </a:spcBef>
        <a:spcAft>
          <a:spcPct val="0"/>
        </a:spcAft>
        <a:defRPr sz="4400">
          <a:solidFill>
            <a:schemeClr val="hlink"/>
          </a:solidFill>
          <a:latin typeface="Arial" charset="0"/>
        </a:defRPr>
      </a:lvl4pPr>
      <a:lvl5pPr algn="l" rtl="0" eaLnBrk="0" fontAlgn="base" hangingPunct="0">
        <a:spcBef>
          <a:spcPct val="0"/>
        </a:spcBef>
        <a:spcAft>
          <a:spcPct val="0"/>
        </a:spcAft>
        <a:defRPr sz="4400">
          <a:solidFill>
            <a:schemeClr val="hlink"/>
          </a:solidFill>
          <a:latin typeface="Arial" charset="0"/>
        </a:defRPr>
      </a:lvl5pPr>
      <a:lvl6pPr marL="457200" algn="l" rtl="0" fontAlgn="base">
        <a:spcBef>
          <a:spcPct val="0"/>
        </a:spcBef>
        <a:spcAft>
          <a:spcPct val="0"/>
        </a:spcAft>
        <a:defRPr sz="4400">
          <a:solidFill>
            <a:schemeClr val="hlink"/>
          </a:solidFill>
          <a:latin typeface="Arial" charset="0"/>
        </a:defRPr>
      </a:lvl6pPr>
      <a:lvl7pPr marL="914400" algn="l" rtl="0" fontAlgn="base">
        <a:spcBef>
          <a:spcPct val="0"/>
        </a:spcBef>
        <a:spcAft>
          <a:spcPct val="0"/>
        </a:spcAft>
        <a:defRPr sz="4400">
          <a:solidFill>
            <a:schemeClr val="hlink"/>
          </a:solidFill>
          <a:latin typeface="Arial" charset="0"/>
        </a:defRPr>
      </a:lvl7pPr>
      <a:lvl8pPr marL="1371600" algn="l" rtl="0" fontAlgn="base">
        <a:spcBef>
          <a:spcPct val="0"/>
        </a:spcBef>
        <a:spcAft>
          <a:spcPct val="0"/>
        </a:spcAft>
        <a:defRPr sz="4400">
          <a:solidFill>
            <a:schemeClr val="hlink"/>
          </a:solidFill>
          <a:latin typeface="Arial" charset="0"/>
        </a:defRPr>
      </a:lvl8pPr>
      <a:lvl9pPr marL="1828800" algn="l" rtl="0" fontAlgn="base">
        <a:spcBef>
          <a:spcPct val="0"/>
        </a:spcBef>
        <a:spcAft>
          <a:spcPct val="0"/>
        </a:spcAft>
        <a:defRPr sz="4400">
          <a:solidFill>
            <a:schemeClr val="hlink"/>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hlink"/>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hlink"/>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hlink"/>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hlink"/>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hlink"/>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hlink"/>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hlink"/>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hlink"/>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AD615-675B-9345-BBA7-3897C3A3066F}" type="datetimeFigureOut">
              <a:rPr lang="en-US" smtClean="0"/>
              <a:pPr/>
              <a:t>7/10/12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8A0E8-047C-1948-BC1C-0CBA305BA364}" type="slidenum">
              <a:rPr lang="en-US" smtClean="0"/>
              <a:pPr/>
              <a:t>‹#›</a:t>
            </a:fld>
            <a:endParaRPr lang="en-US"/>
          </a:p>
        </p:txBody>
      </p:sp>
    </p:spTree>
    <p:extLst>
      <p:ext uri="{BB962C8B-B14F-4D97-AF65-F5344CB8AC3E}">
        <p14:creationId xmlns:p14="http://schemas.microsoft.com/office/powerpoint/2010/main" val="222012254"/>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dgrossman@cityofmillvalley.org dhunt@information-edge.com www.information-edge.com</a:t>
            </a:r>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2011 by Deb Hunt and  David Grossman</a:t>
            </a:r>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89721-24C4-4D92-8C10-D34338FC3371}" type="slidenum">
              <a:rPr lang="en-US" smtClean="0"/>
              <a:pPr/>
              <a:t>‹#›</a:t>
            </a:fld>
            <a:endParaRPr lang="en-US" dirty="0"/>
          </a:p>
        </p:txBody>
      </p:sp>
    </p:spTree>
    <p:extLst>
      <p:ext uri="{BB962C8B-B14F-4D97-AF65-F5344CB8AC3E}">
        <p14:creationId xmlns:p14="http://schemas.microsoft.com/office/powerpoint/2010/main" val="261679946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xmlns:p14="http://schemas.microsoft.com/office/powerpoint/2010/mai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ftr" sz="quarter" idx="3"/>
          </p:nvPr>
        </p:nvSpPr>
        <p:spPr bwMode="auto">
          <a:xfrm>
            <a:off x="3124200" y="6243936"/>
            <a:ext cx="2895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ctr" eaLnBrk="1" hangingPunct="1">
              <a:defRPr sz="1200" b="1" dirty="0"/>
            </a:lvl1pPr>
          </a:lstStyle>
          <a:p>
            <a:pPr fontAlgn="base">
              <a:spcBef>
                <a:spcPct val="0"/>
              </a:spcBef>
              <a:spcAft>
                <a:spcPct val="0"/>
              </a:spcAft>
              <a:defRPr/>
            </a:pPr>
            <a:r>
              <a:rPr lang="en-US" dirty="0" smtClean="0">
                <a:solidFill>
                  <a:srgbClr val="666699"/>
                </a:solidFill>
              </a:rPr>
              <a:t>© 2011 by Deb Hunt and  David Grossman</a:t>
            </a:r>
            <a:endParaRPr lang="en-US" dirty="0">
              <a:solidFill>
                <a:srgbClr val="666699"/>
              </a:solidFill>
            </a:endParaRPr>
          </a:p>
        </p:txBody>
      </p:sp>
      <p:sp>
        <p:nvSpPr>
          <p:cNvPr id="7171"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Black" pitchFamily="34" charset="0"/>
              </a:defRPr>
            </a:lvl1pPr>
          </a:lstStyle>
          <a:p>
            <a:pPr fontAlgn="base">
              <a:spcBef>
                <a:spcPct val="0"/>
              </a:spcBef>
              <a:spcAft>
                <a:spcPct val="0"/>
              </a:spcAft>
              <a:defRPr/>
            </a:pPr>
            <a:fld id="{874E381E-45FD-426E-8B81-26F37FA5FB4E}" type="slidenum">
              <a:rPr lang="en-US">
                <a:solidFill>
                  <a:srgbClr val="000000"/>
                </a:solidFill>
              </a:rPr>
              <a:pPr fontAlgn="base">
                <a:spcBef>
                  <a:spcPct val="0"/>
                </a:spcBef>
                <a:spcAft>
                  <a:spcPct val="0"/>
                </a:spcAft>
                <a:defRPr/>
              </a:pPr>
              <a:t>‹#›</a:t>
            </a:fld>
            <a:endParaRPr lang="en-US" dirty="0">
              <a:solidFill>
                <a:srgbClr val="000000"/>
              </a:solidFill>
            </a:endParaRPr>
          </a:p>
        </p:txBody>
      </p:sp>
      <p:grpSp>
        <p:nvGrpSpPr>
          <p:cNvPr id="1028" name="Group 4"/>
          <p:cNvGrpSpPr>
            <a:grpSpLocks/>
          </p:cNvGrpSpPr>
          <p:nvPr/>
        </p:nvGrpSpPr>
        <p:grpSpPr bwMode="auto">
          <a:xfrm>
            <a:off x="0" y="0"/>
            <a:ext cx="9144000" cy="546100"/>
            <a:chOff x="0" y="0"/>
            <a:chExt cx="5760" cy="344"/>
          </a:xfrm>
        </p:grpSpPr>
        <p:sp>
          <p:nvSpPr>
            <p:cNvPr id="103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dirty="0" smtClean="0">
                <a:solidFill>
                  <a:srgbClr val="000000"/>
                </a:solidFill>
                <a:latin typeface="Times New Roman" pitchFamily="18" charset="0"/>
              </a:endParaRPr>
            </a:p>
          </p:txBody>
        </p:sp>
        <p:sp>
          <p:nvSpPr>
            <p:cNvPr id="103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035"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dirty="0" smtClean="0">
                <a:solidFill>
                  <a:srgbClr val="666699"/>
                </a:solidFill>
              </a:endParaRPr>
            </a:p>
          </p:txBody>
        </p:sp>
        <p:sp>
          <p:nvSpPr>
            <p:cNvPr id="1036"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dirty="0" smtClean="0">
                <a:solidFill>
                  <a:srgbClr val="666699"/>
                </a:solidFill>
              </a:endParaRPr>
            </a:p>
          </p:txBody>
        </p:sp>
        <p:sp>
          <p:nvSpPr>
            <p:cNvPr id="1037"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dirty="0" smtClean="0">
                <a:solidFill>
                  <a:srgbClr val="9999CC"/>
                </a:solidFill>
              </a:endParaRPr>
            </a:p>
          </p:txBody>
        </p:sp>
        <p:sp>
          <p:nvSpPr>
            <p:cNvPr id="1038"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dirty="0" smtClean="0">
                <a:solidFill>
                  <a:srgbClr val="666699"/>
                </a:solidFill>
              </a:endParaRPr>
            </a:p>
          </p:txBody>
        </p:sp>
        <p:sp>
          <p:nvSpPr>
            <p:cNvPr id="1039"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040"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dirty="0" smtClean="0">
                <a:solidFill>
                  <a:srgbClr val="9999CC"/>
                </a:solidFill>
              </a:endParaRPr>
            </a:p>
          </p:txBody>
        </p:sp>
        <p:sp>
          <p:nvSpPr>
            <p:cNvPr id="1041"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dirty="0" smtClean="0">
                <a:solidFill>
                  <a:srgbClr val="9999CC"/>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84" name="Rectangle 16"/>
          <p:cNvSpPr>
            <a:spLocks noGrp="1" noChangeArrowheads="1"/>
          </p:cNvSpPr>
          <p:nvPr>
            <p:ph type="dt" sz="half" idx="2"/>
          </p:nvPr>
        </p:nvSpPr>
        <p:spPr bwMode="auto">
          <a:xfrm>
            <a:off x="457200" y="6059270"/>
            <a:ext cx="2667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eaLnBrk="1" hangingPunct="1">
              <a:defRPr sz="1200" b="1" dirty="0"/>
            </a:lvl1pPr>
          </a:lstStyle>
          <a:p>
            <a:pPr fontAlgn="base">
              <a:spcBef>
                <a:spcPct val="0"/>
              </a:spcBef>
              <a:spcAft>
                <a:spcPct val="0"/>
              </a:spcAft>
              <a:defRPr/>
            </a:pPr>
            <a:r>
              <a:rPr lang="en-US" dirty="0" smtClean="0">
                <a:solidFill>
                  <a:srgbClr val="666699"/>
                </a:solidFill>
              </a:rPr>
              <a:t>dgrossman@cityofmillvalley.org dhunt@information-edge.com www.information-edge.com</a:t>
            </a:r>
            <a:endParaRPr lang="en-US" dirty="0">
              <a:solidFill>
                <a:srgbClr val="666699"/>
              </a:solidFill>
            </a:endParaRPr>
          </a:p>
        </p:txBody>
      </p:sp>
      <p:pic>
        <p:nvPicPr>
          <p:cNvPr id="1032" name="Picture 3" descr="Info Edge Logo.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553200" y="6096001"/>
            <a:ext cx="1762125"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113378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xmlns:p14="http://schemas.microsoft.com/office/powerpoint/2010/main" id="1" dur="indefinite" restart="never" nodeType="tmRoot"/>
      </p:par>
    </p:tnLst>
  </p:timing>
  <p:hf hdr="0"/>
  <p:txStyles>
    <p:titleStyle>
      <a:lvl1pPr algn="l" rtl="0" eaLnBrk="0" fontAlgn="base" hangingPunct="0">
        <a:spcBef>
          <a:spcPct val="0"/>
        </a:spcBef>
        <a:spcAft>
          <a:spcPct val="0"/>
        </a:spcAft>
        <a:defRPr sz="4400">
          <a:solidFill>
            <a:schemeClr val="hlink"/>
          </a:solidFill>
          <a:latin typeface="+mj-lt"/>
          <a:ea typeface="+mj-ea"/>
          <a:cs typeface="+mj-cs"/>
        </a:defRPr>
      </a:lvl1pPr>
      <a:lvl2pPr algn="l" rtl="0" eaLnBrk="0" fontAlgn="base" hangingPunct="0">
        <a:spcBef>
          <a:spcPct val="0"/>
        </a:spcBef>
        <a:spcAft>
          <a:spcPct val="0"/>
        </a:spcAft>
        <a:defRPr sz="4400">
          <a:solidFill>
            <a:schemeClr val="hlink"/>
          </a:solidFill>
          <a:latin typeface="Arial" charset="0"/>
        </a:defRPr>
      </a:lvl2pPr>
      <a:lvl3pPr algn="l" rtl="0" eaLnBrk="0" fontAlgn="base" hangingPunct="0">
        <a:spcBef>
          <a:spcPct val="0"/>
        </a:spcBef>
        <a:spcAft>
          <a:spcPct val="0"/>
        </a:spcAft>
        <a:defRPr sz="4400">
          <a:solidFill>
            <a:schemeClr val="hlink"/>
          </a:solidFill>
          <a:latin typeface="Arial" charset="0"/>
        </a:defRPr>
      </a:lvl3pPr>
      <a:lvl4pPr algn="l" rtl="0" eaLnBrk="0" fontAlgn="base" hangingPunct="0">
        <a:spcBef>
          <a:spcPct val="0"/>
        </a:spcBef>
        <a:spcAft>
          <a:spcPct val="0"/>
        </a:spcAft>
        <a:defRPr sz="4400">
          <a:solidFill>
            <a:schemeClr val="hlink"/>
          </a:solidFill>
          <a:latin typeface="Arial" charset="0"/>
        </a:defRPr>
      </a:lvl4pPr>
      <a:lvl5pPr algn="l" rtl="0" eaLnBrk="0" fontAlgn="base" hangingPunct="0">
        <a:spcBef>
          <a:spcPct val="0"/>
        </a:spcBef>
        <a:spcAft>
          <a:spcPct val="0"/>
        </a:spcAft>
        <a:defRPr sz="4400">
          <a:solidFill>
            <a:schemeClr val="hlink"/>
          </a:solidFill>
          <a:latin typeface="Arial" charset="0"/>
        </a:defRPr>
      </a:lvl5pPr>
      <a:lvl6pPr marL="457200" algn="l" rtl="0" fontAlgn="base">
        <a:spcBef>
          <a:spcPct val="0"/>
        </a:spcBef>
        <a:spcAft>
          <a:spcPct val="0"/>
        </a:spcAft>
        <a:defRPr sz="4400">
          <a:solidFill>
            <a:schemeClr val="hlink"/>
          </a:solidFill>
          <a:latin typeface="Arial" charset="0"/>
        </a:defRPr>
      </a:lvl6pPr>
      <a:lvl7pPr marL="914400" algn="l" rtl="0" fontAlgn="base">
        <a:spcBef>
          <a:spcPct val="0"/>
        </a:spcBef>
        <a:spcAft>
          <a:spcPct val="0"/>
        </a:spcAft>
        <a:defRPr sz="4400">
          <a:solidFill>
            <a:schemeClr val="hlink"/>
          </a:solidFill>
          <a:latin typeface="Arial" charset="0"/>
        </a:defRPr>
      </a:lvl7pPr>
      <a:lvl8pPr marL="1371600" algn="l" rtl="0" fontAlgn="base">
        <a:spcBef>
          <a:spcPct val="0"/>
        </a:spcBef>
        <a:spcAft>
          <a:spcPct val="0"/>
        </a:spcAft>
        <a:defRPr sz="4400">
          <a:solidFill>
            <a:schemeClr val="hlink"/>
          </a:solidFill>
          <a:latin typeface="Arial" charset="0"/>
        </a:defRPr>
      </a:lvl8pPr>
      <a:lvl9pPr marL="1828800" algn="l" rtl="0" fontAlgn="base">
        <a:spcBef>
          <a:spcPct val="0"/>
        </a:spcBef>
        <a:spcAft>
          <a:spcPct val="0"/>
        </a:spcAft>
        <a:defRPr sz="4400">
          <a:solidFill>
            <a:schemeClr val="hlink"/>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hlink"/>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hlink"/>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hlink"/>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hlink"/>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hlink"/>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hlink"/>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hlink"/>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hlink"/>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ftr" sz="quarter" idx="3"/>
          </p:nvPr>
        </p:nvSpPr>
        <p:spPr bwMode="auto">
          <a:xfrm>
            <a:off x="3124200" y="6243936"/>
            <a:ext cx="2895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ctr" eaLnBrk="1" hangingPunct="1">
              <a:defRPr sz="1200" b="1" dirty="0"/>
            </a:lvl1pPr>
          </a:lstStyle>
          <a:p>
            <a:pPr fontAlgn="base">
              <a:spcBef>
                <a:spcPct val="0"/>
              </a:spcBef>
              <a:spcAft>
                <a:spcPct val="0"/>
              </a:spcAft>
              <a:defRPr/>
            </a:pPr>
            <a:r>
              <a:rPr lang="en-US" dirty="0" smtClean="0">
                <a:solidFill>
                  <a:srgbClr val="666699"/>
                </a:solidFill>
              </a:rPr>
              <a:t>© 2011 by Deb Hunt and  David Grossman</a:t>
            </a:r>
            <a:endParaRPr lang="en-US" dirty="0">
              <a:solidFill>
                <a:srgbClr val="666699"/>
              </a:solidFill>
            </a:endParaRPr>
          </a:p>
        </p:txBody>
      </p:sp>
      <p:sp>
        <p:nvSpPr>
          <p:cNvPr id="7171"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Black" pitchFamily="34" charset="0"/>
              </a:defRPr>
            </a:lvl1pPr>
          </a:lstStyle>
          <a:p>
            <a:pPr fontAlgn="base">
              <a:spcBef>
                <a:spcPct val="0"/>
              </a:spcBef>
              <a:spcAft>
                <a:spcPct val="0"/>
              </a:spcAft>
              <a:defRPr/>
            </a:pPr>
            <a:fld id="{874E381E-45FD-426E-8B81-26F37FA5FB4E}" type="slidenum">
              <a:rPr lang="en-US">
                <a:solidFill>
                  <a:srgbClr val="000000"/>
                </a:solidFill>
              </a:rPr>
              <a:pPr fontAlgn="base">
                <a:spcBef>
                  <a:spcPct val="0"/>
                </a:spcBef>
                <a:spcAft>
                  <a:spcPct val="0"/>
                </a:spcAft>
                <a:defRPr/>
              </a:pPr>
              <a:t>‹#›</a:t>
            </a:fld>
            <a:endParaRPr lang="en-US" dirty="0">
              <a:solidFill>
                <a:srgbClr val="000000"/>
              </a:solidFill>
            </a:endParaRPr>
          </a:p>
        </p:txBody>
      </p:sp>
      <p:grpSp>
        <p:nvGrpSpPr>
          <p:cNvPr id="1028" name="Group 4"/>
          <p:cNvGrpSpPr>
            <a:grpSpLocks/>
          </p:cNvGrpSpPr>
          <p:nvPr/>
        </p:nvGrpSpPr>
        <p:grpSpPr bwMode="auto">
          <a:xfrm>
            <a:off x="0" y="0"/>
            <a:ext cx="9144000" cy="546100"/>
            <a:chOff x="0" y="0"/>
            <a:chExt cx="5760" cy="344"/>
          </a:xfrm>
        </p:grpSpPr>
        <p:sp>
          <p:nvSpPr>
            <p:cNvPr id="103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dirty="0" smtClean="0">
                <a:solidFill>
                  <a:srgbClr val="000000"/>
                </a:solidFill>
                <a:latin typeface="Times New Roman" pitchFamily="18" charset="0"/>
              </a:endParaRPr>
            </a:p>
          </p:txBody>
        </p:sp>
        <p:sp>
          <p:nvSpPr>
            <p:cNvPr id="103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035"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dirty="0" smtClean="0">
                <a:solidFill>
                  <a:srgbClr val="666699"/>
                </a:solidFill>
              </a:endParaRPr>
            </a:p>
          </p:txBody>
        </p:sp>
        <p:sp>
          <p:nvSpPr>
            <p:cNvPr id="1036"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dirty="0" smtClean="0">
                <a:solidFill>
                  <a:srgbClr val="666699"/>
                </a:solidFill>
              </a:endParaRPr>
            </a:p>
          </p:txBody>
        </p:sp>
        <p:sp>
          <p:nvSpPr>
            <p:cNvPr id="1037"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dirty="0" smtClean="0">
                <a:solidFill>
                  <a:srgbClr val="9999CC"/>
                </a:solidFill>
              </a:endParaRPr>
            </a:p>
          </p:txBody>
        </p:sp>
        <p:sp>
          <p:nvSpPr>
            <p:cNvPr id="1038"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dirty="0" smtClean="0">
                <a:solidFill>
                  <a:srgbClr val="666699"/>
                </a:solidFill>
              </a:endParaRPr>
            </a:p>
          </p:txBody>
        </p:sp>
        <p:sp>
          <p:nvSpPr>
            <p:cNvPr id="1039"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040"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dirty="0" smtClean="0">
                <a:solidFill>
                  <a:srgbClr val="9999CC"/>
                </a:solidFill>
              </a:endParaRPr>
            </a:p>
          </p:txBody>
        </p:sp>
        <p:sp>
          <p:nvSpPr>
            <p:cNvPr id="1041"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dirty="0" smtClean="0">
                <a:solidFill>
                  <a:srgbClr val="9999CC"/>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84" name="Rectangle 16"/>
          <p:cNvSpPr>
            <a:spLocks noGrp="1" noChangeArrowheads="1"/>
          </p:cNvSpPr>
          <p:nvPr>
            <p:ph type="dt" sz="half" idx="2"/>
          </p:nvPr>
        </p:nvSpPr>
        <p:spPr bwMode="auto">
          <a:xfrm>
            <a:off x="457200" y="6059270"/>
            <a:ext cx="2667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eaLnBrk="1" hangingPunct="1">
              <a:defRPr sz="1200" b="1" dirty="0"/>
            </a:lvl1pPr>
          </a:lstStyle>
          <a:p>
            <a:pPr fontAlgn="base">
              <a:spcBef>
                <a:spcPct val="0"/>
              </a:spcBef>
              <a:spcAft>
                <a:spcPct val="0"/>
              </a:spcAft>
              <a:defRPr/>
            </a:pPr>
            <a:r>
              <a:rPr lang="en-US" dirty="0" smtClean="0">
                <a:solidFill>
                  <a:srgbClr val="666699"/>
                </a:solidFill>
              </a:rPr>
              <a:t>dgrossman@cityofmillvalley.org dhunt@information-edge.com www.information-edge.com</a:t>
            </a:r>
            <a:endParaRPr lang="en-US" dirty="0">
              <a:solidFill>
                <a:srgbClr val="666699"/>
              </a:solidFill>
            </a:endParaRPr>
          </a:p>
        </p:txBody>
      </p:sp>
      <p:pic>
        <p:nvPicPr>
          <p:cNvPr id="1032" name="Picture 3" descr="Info Edge Logo.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553200" y="6096001"/>
            <a:ext cx="1762125"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11337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xmlns:p14="http://schemas.microsoft.com/office/powerpoint/2010/main" id="1" dur="indefinite" restart="never" nodeType="tmRoot"/>
      </p:par>
    </p:tnLst>
  </p:timing>
  <p:hf hdr="0"/>
  <p:txStyles>
    <p:titleStyle>
      <a:lvl1pPr algn="l" rtl="0" eaLnBrk="0" fontAlgn="base" hangingPunct="0">
        <a:spcBef>
          <a:spcPct val="0"/>
        </a:spcBef>
        <a:spcAft>
          <a:spcPct val="0"/>
        </a:spcAft>
        <a:defRPr sz="4400">
          <a:solidFill>
            <a:schemeClr val="hlink"/>
          </a:solidFill>
          <a:latin typeface="+mj-lt"/>
          <a:ea typeface="+mj-ea"/>
          <a:cs typeface="+mj-cs"/>
        </a:defRPr>
      </a:lvl1pPr>
      <a:lvl2pPr algn="l" rtl="0" eaLnBrk="0" fontAlgn="base" hangingPunct="0">
        <a:spcBef>
          <a:spcPct val="0"/>
        </a:spcBef>
        <a:spcAft>
          <a:spcPct val="0"/>
        </a:spcAft>
        <a:defRPr sz="4400">
          <a:solidFill>
            <a:schemeClr val="hlink"/>
          </a:solidFill>
          <a:latin typeface="Arial" charset="0"/>
        </a:defRPr>
      </a:lvl2pPr>
      <a:lvl3pPr algn="l" rtl="0" eaLnBrk="0" fontAlgn="base" hangingPunct="0">
        <a:spcBef>
          <a:spcPct val="0"/>
        </a:spcBef>
        <a:spcAft>
          <a:spcPct val="0"/>
        </a:spcAft>
        <a:defRPr sz="4400">
          <a:solidFill>
            <a:schemeClr val="hlink"/>
          </a:solidFill>
          <a:latin typeface="Arial" charset="0"/>
        </a:defRPr>
      </a:lvl3pPr>
      <a:lvl4pPr algn="l" rtl="0" eaLnBrk="0" fontAlgn="base" hangingPunct="0">
        <a:spcBef>
          <a:spcPct val="0"/>
        </a:spcBef>
        <a:spcAft>
          <a:spcPct val="0"/>
        </a:spcAft>
        <a:defRPr sz="4400">
          <a:solidFill>
            <a:schemeClr val="hlink"/>
          </a:solidFill>
          <a:latin typeface="Arial" charset="0"/>
        </a:defRPr>
      </a:lvl4pPr>
      <a:lvl5pPr algn="l" rtl="0" eaLnBrk="0" fontAlgn="base" hangingPunct="0">
        <a:spcBef>
          <a:spcPct val="0"/>
        </a:spcBef>
        <a:spcAft>
          <a:spcPct val="0"/>
        </a:spcAft>
        <a:defRPr sz="4400">
          <a:solidFill>
            <a:schemeClr val="hlink"/>
          </a:solidFill>
          <a:latin typeface="Arial" charset="0"/>
        </a:defRPr>
      </a:lvl5pPr>
      <a:lvl6pPr marL="457200" algn="l" rtl="0" fontAlgn="base">
        <a:spcBef>
          <a:spcPct val="0"/>
        </a:spcBef>
        <a:spcAft>
          <a:spcPct val="0"/>
        </a:spcAft>
        <a:defRPr sz="4400">
          <a:solidFill>
            <a:schemeClr val="hlink"/>
          </a:solidFill>
          <a:latin typeface="Arial" charset="0"/>
        </a:defRPr>
      </a:lvl6pPr>
      <a:lvl7pPr marL="914400" algn="l" rtl="0" fontAlgn="base">
        <a:spcBef>
          <a:spcPct val="0"/>
        </a:spcBef>
        <a:spcAft>
          <a:spcPct val="0"/>
        </a:spcAft>
        <a:defRPr sz="4400">
          <a:solidFill>
            <a:schemeClr val="hlink"/>
          </a:solidFill>
          <a:latin typeface="Arial" charset="0"/>
        </a:defRPr>
      </a:lvl7pPr>
      <a:lvl8pPr marL="1371600" algn="l" rtl="0" fontAlgn="base">
        <a:spcBef>
          <a:spcPct val="0"/>
        </a:spcBef>
        <a:spcAft>
          <a:spcPct val="0"/>
        </a:spcAft>
        <a:defRPr sz="4400">
          <a:solidFill>
            <a:schemeClr val="hlink"/>
          </a:solidFill>
          <a:latin typeface="Arial" charset="0"/>
        </a:defRPr>
      </a:lvl8pPr>
      <a:lvl9pPr marL="1828800" algn="l" rtl="0" fontAlgn="base">
        <a:spcBef>
          <a:spcPct val="0"/>
        </a:spcBef>
        <a:spcAft>
          <a:spcPct val="0"/>
        </a:spcAft>
        <a:defRPr sz="4400">
          <a:solidFill>
            <a:schemeClr val="hlink"/>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hlink"/>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hlink"/>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hlink"/>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hlink"/>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hlink"/>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hlink"/>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hlink"/>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hlink"/>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ftr" sz="quarter" idx="3"/>
          </p:nvPr>
        </p:nvSpPr>
        <p:spPr bwMode="auto">
          <a:xfrm>
            <a:off x="3124200" y="6243936"/>
            <a:ext cx="2895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ctr" eaLnBrk="1" hangingPunct="1">
              <a:defRPr sz="1200" b="1" dirty="0"/>
            </a:lvl1pPr>
          </a:lstStyle>
          <a:p>
            <a:pPr fontAlgn="base">
              <a:spcBef>
                <a:spcPct val="0"/>
              </a:spcBef>
              <a:spcAft>
                <a:spcPct val="0"/>
              </a:spcAft>
              <a:defRPr/>
            </a:pPr>
            <a:r>
              <a:rPr lang="en-US" dirty="0" smtClean="0">
                <a:solidFill>
                  <a:srgbClr val="666699"/>
                </a:solidFill>
              </a:rPr>
              <a:t>© 2011 by Deb Hunt and  David Grossman</a:t>
            </a:r>
            <a:endParaRPr lang="en-US" dirty="0">
              <a:solidFill>
                <a:srgbClr val="666699"/>
              </a:solidFill>
            </a:endParaRPr>
          </a:p>
        </p:txBody>
      </p:sp>
      <p:sp>
        <p:nvSpPr>
          <p:cNvPr id="7171"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Black" pitchFamily="34" charset="0"/>
              </a:defRPr>
            </a:lvl1pPr>
          </a:lstStyle>
          <a:p>
            <a:pPr fontAlgn="base">
              <a:spcBef>
                <a:spcPct val="0"/>
              </a:spcBef>
              <a:spcAft>
                <a:spcPct val="0"/>
              </a:spcAft>
              <a:defRPr/>
            </a:pPr>
            <a:fld id="{874E381E-45FD-426E-8B81-26F37FA5FB4E}" type="slidenum">
              <a:rPr lang="en-US">
                <a:solidFill>
                  <a:srgbClr val="000000"/>
                </a:solidFill>
              </a:rPr>
              <a:pPr fontAlgn="base">
                <a:spcBef>
                  <a:spcPct val="0"/>
                </a:spcBef>
                <a:spcAft>
                  <a:spcPct val="0"/>
                </a:spcAft>
                <a:defRPr/>
              </a:pPr>
              <a:t>‹#›</a:t>
            </a:fld>
            <a:endParaRPr lang="en-US" dirty="0">
              <a:solidFill>
                <a:srgbClr val="000000"/>
              </a:solidFill>
            </a:endParaRPr>
          </a:p>
        </p:txBody>
      </p:sp>
      <p:grpSp>
        <p:nvGrpSpPr>
          <p:cNvPr id="1028" name="Group 4"/>
          <p:cNvGrpSpPr>
            <a:grpSpLocks/>
          </p:cNvGrpSpPr>
          <p:nvPr/>
        </p:nvGrpSpPr>
        <p:grpSpPr bwMode="auto">
          <a:xfrm>
            <a:off x="0" y="0"/>
            <a:ext cx="9144000" cy="546100"/>
            <a:chOff x="0" y="0"/>
            <a:chExt cx="5760" cy="344"/>
          </a:xfrm>
        </p:grpSpPr>
        <p:sp>
          <p:nvSpPr>
            <p:cNvPr id="103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dirty="0" smtClean="0">
                <a:solidFill>
                  <a:srgbClr val="000000"/>
                </a:solidFill>
                <a:latin typeface="Times New Roman" pitchFamily="18" charset="0"/>
              </a:endParaRPr>
            </a:p>
          </p:txBody>
        </p:sp>
        <p:sp>
          <p:nvSpPr>
            <p:cNvPr id="103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035"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dirty="0" smtClean="0">
                <a:solidFill>
                  <a:srgbClr val="666699"/>
                </a:solidFill>
              </a:endParaRPr>
            </a:p>
          </p:txBody>
        </p:sp>
        <p:sp>
          <p:nvSpPr>
            <p:cNvPr id="1036"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dirty="0" smtClean="0">
                <a:solidFill>
                  <a:srgbClr val="666699"/>
                </a:solidFill>
              </a:endParaRPr>
            </a:p>
          </p:txBody>
        </p:sp>
        <p:sp>
          <p:nvSpPr>
            <p:cNvPr id="1037"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dirty="0" smtClean="0">
                <a:solidFill>
                  <a:srgbClr val="9999CC"/>
                </a:solidFill>
              </a:endParaRPr>
            </a:p>
          </p:txBody>
        </p:sp>
        <p:sp>
          <p:nvSpPr>
            <p:cNvPr id="1038"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dirty="0" smtClean="0">
                <a:solidFill>
                  <a:srgbClr val="666699"/>
                </a:solidFill>
              </a:endParaRPr>
            </a:p>
          </p:txBody>
        </p:sp>
        <p:sp>
          <p:nvSpPr>
            <p:cNvPr id="1039"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dirty="0" smtClean="0">
                <a:solidFill>
                  <a:srgbClr val="000000"/>
                </a:solidFill>
                <a:latin typeface="Times New Roman" pitchFamily="18" charset="0"/>
              </a:endParaRPr>
            </a:p>
          </p:txBody>
        </p:sp>
        <p:sp>
          <p:nvSpPr>
            <p:cNvPr id="1040"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dirty="0" smtClean="0">
                <a:solidFill>
                  <a:srgbClr val="9999CC"/>
                </a:solidFill>
              </a:endParaRPr>
            </a:p>
          </p:txBody>
        </p:sp>
        <p:sp>
          <p:nvSpPr>
            <p:cNvPr id="1041"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dirty="0" smtClean="0">
                <a:solidFill>
                  <a:srgbClr val="9999CC"/>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84" name="Rectangle 16"/>
          <p:cNvSpPr>
            <a:spLocks noGrp="1" noChangeArrowheads="1"/>
          </p:cNvSpPr>
          <p:nvPr>
            <p:ph type="dt" sz="half" idx="2"/>
          </p:nvPr>
        </p:nvSpPr>
        <p:spPr bwMode="auto">
          <a:xfrm>
            <a:off x="457200" y="6059270"/>
            <a:ext cx="2667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eaLnBrk="1" hangingPunct="1">
              <a:defRPr sz="1200" b="1" dirty="0"/>
            </a:lvl1pPr>
          </a:lstStyle>
          <a:p>
            <a:pPr fontAlgn="base">
              <a:spcBef>
                <a:spcPct val="0"/>
              </a:spcBef>
              <a:spcAft>
                <a:spcPct val="0"/>
              </a:spcAft>
              <a:defRPr/>
            </a:pPr>
            <a:r>
              <a:rPr lang="en-US" dirty="0" smtClean="0">
                <a:solidFill>
                  <a:srgbClr val="666699"/>
                </a:solidFill>
              </a:rPr>
              <a:t>dgrossman@cityofmillvalley.org dhunt@information-edge.com www.information-edge.com</a:t>
            </a:r>
            <a:endParaRPr lang="en-US" dirty="0">
              <a:solidFill>
                <a:srgbClr val="666699"/>
              </a:solidFill>
            </a:endParaRPr>
          </a:p>
        </p:txBody>
      </p:sp>
      <p:pic>
        <p:nvPicPr>
          <p:cNvPr id="1032" name="Picture 3" descr="Info Edge Logo.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553200" y="6096001"/>
            <a:ext cx="1762125"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11337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56" r:id="rId12"/>
  </p:sldLayoutIdLst>
  <p:timing>
    <p:tnLst>
      <p:par>
        <p:cTn xmlns:p14="http://schemas.microsoft.com/office/powerpoint/2010/main" id="1" dur="indefinite" restart="never" nodeType="tmRoot"/>
      </p:par>
    </p:tnLst>
  </p:timing>
  <p:hf hdr="0"/>
  <p:txStyles>
    <p:titleStyle>
      <a:lvl1pPr algn="l" rtl="0" eaLnBrk="0" fontAlgn="base" hangingPunct="0">
        <a:spcBef>
          <a:spcPct val="0"/>
        </a:spcBef>
        <a:spcAft>
          <a:spcPct val="0"/>
        </a:spcAft>
        <a:defRPr sz="4400">
          <a:solidFill>
            <a:schemeClr val="hlink"/>
          </a:solidFill>
          <a:latin typeface="+mj-lt"/>
          <a:ea typeface="+mj-ea"/>
          <a:cs typeface="+mj-cs"/>
        </a:defRPr>
      </a:lvl1pPr>
      <a:lvl2pPr algn="l" rtl="0" eaLnBrk="0" fontAlgn="base" hangingPunct="0">
        <a:spcBef>
          <a:spcPct val="0"/>
        </a:spcBef>
        <a:spcAft>
          <a:spcPct val="0"/>
        </a:spcAft>
        <a:defRPr sz="4400">
          <a:solidFill>
            <a:schemeClr val="hlink"/>
          </a:solidFill>
          <a:latin typeface="Arial" charset="0"/>
        </a:defRPr>
      </a:lvl2pPr>
      <a:lvl3pPr algn="l" rtl="0" eaLnBrk="0" fontAlgn="base" hangingPunct="0">
        <a:spcBef>
          <a:spcPct val="0"/>
        </a:spcBef>
        <a:spcAft>
          <a:spcPct val="0"/>
        </a:spcAft>
        <a:defRPr sz="4400">
          <a:solidFill>
            <a:schemeClr val="hlink"/>
          </a:solidFill>
          <a:latin typeface="Arial" charset="0"/>
        </a:defRPr>
      </a:lvl3pPr>
      <a:lvl4pPr algn="l" rtl="0" eaLnBrk="0" fontAlgn="base" hangingPunct="0">
        <a:spcBef>
          <a:spcPct val="0"/>
        </a:spcBef>
        <a:spcAft>
          <a:spcPct val="0"/>
        </a:spcAft>
        <a:defRPr sz="4400">
          <a:solidFill>
            <a:schemeClr val="hlink"/>
          </a:solidFill>
          <a:latin typeface="Arial" charset="0"/>
        </a:defRPr>
      </a:lvl4pPr>
      <a:lvl5pPr algn="l" rtl="0" eaLnBrk="0" fontAlgn="base" hangingPunct="0">
        <a:spcBef>
          <a:spcPct val="0"/>
        </a:spcBef>
        <a:spcAft>
          <a:spcPct val="0"/>
        </a:spcAft>
        <a:defRPr sz="4400">
          <a:solidFill>
            <a:schemeClr val="hlink"/>
          </a:solidFill>
          <a:latin typeface="Arial" charset="0"/>
        </a:defRPr>
      </a:lvl5pPr>
      <a:lvl6pPr marL="457200" algn="l" rtl="0" fontAlgn="base">
        <a:spcBef>
          <a:spcPct val="0"/>
        </a:spcBef>
        <a:spcAft>
          <a:spcPct val="0"/>
        </a:spcAft>
        <a:defRPr sz="4400">
          <a:solidFill>
            <a:schemeClr val="hlink"/>
          </a:solidFill>
          <a:latin typeface="Arial" charset="0"/>
        </a:defRPr>
      </a:lvl6pPr>
      <a:lvl7pPr marL="914400" algn="l" rtl="0" fontAlgn="base">
        <a:spcBef>
          <a:spcPct val="0"/>
        </a:spcBef>
        <a:spcAft>
          <a:spcPct val="0"/>
        </a:spcAft>
        <a:defRPr sz="4400">
          <a:solidFill>
            <a:schemeClr val="hlink"/>
          </a:solidFill>
          <a:latin typeface="Arial" charset="0"/>
        </a:defRPr>
      </a:lvl7pPr>
      <a:lvl8pPr marL="1371600" algn="l" rtl="0" fontAlgn="base">
        <a:spcBef>
          <a:spcPct val="0"/>
        </a:spcBef>
        <a:spcAft>
          <a:spcPct val="0"/>
        </a:spcAft>
        <a:defRPr sz="4400">
          <a:solidFill>
            <a:schemeClr val="hlink"/>
          </a:solidFill>
          <a:latin typeface="Arial" charset="0"/>
        </a:defRPr>
      </a:lvl8pPr>
      <a:lvl9pPr marL="1828800" algn="l" rtl="0" fontAlgn="base">
        <a:spcBef>
          <a:spcPct val="0"/>
        </a:spcBef>
        <a:spcAft>
          <a:spcPct val="0"/>
        </a:spcAft>
        <a:defRPr sz="4400">
          <a:solidFill>
            <a:schemeClr val="hlink"/>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hlink"/>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hlink"/>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hlink"/>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hlink"/>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hlink"/>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hlink"/>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hlink"/>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hlink"/>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C4986D-6BE9-4264-908F-02DB36FD8D6C}" type="datetime1">
              <a:rPr lang="en-US" smtClean="0"/>
              <a:pPr/>
              <a:t>7/10/12</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Footer Text</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hf hdr="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pPr/>
              <a:t>7/10/12</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p:hf hdr="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0.xml"/><Relationship Id="rId3"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1.xml"/><Relationship Id="rId3"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2.xml"/><Relationship Id="rId3"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3.xml"/><Relationship Id="rId3" Type="http://schemas.openxmlformats.org/officeDocument/2006/relationships/image" Target="../media/image19.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wmf"/><Relationship Id="rId1" Type="http://schemas.openxmlformats.org/officeDocument/2006/relationships/slideLayout" Target="../slideLayouts/slideLayout6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3.wmf"/><Relationship Id="rId4" Type="http://schemas.openxmlformats.org/officeDocument/2006/relationships/image" Target="../media/image24.jpeg"/><Relationship Id="rId1" Type="http://schemas.openxmlformats.org/officeDocument/2006/relationships/slideLayout" Target="../slideLayouts/slideLayout6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wmf"/><Relationship Id="rId1" Type="http://schemas.openxmlformats.org/officeDocument/2006/relationships/slideLayout" Target="../slideLayouts/slideLayout6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wmf"/><Relationship Id="rId1" Type="http://schemas.openxmlformats.org/officeDocument/2006/relationships/slideLayout" Target="../slideLayouts/slideLayout6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9.xml"/><Relationship Id="rId3"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6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2.wmf"/><Relationship Id="rId4" Type="http://schemas.openxmlformats.org/officeDocument/2006/relationships/image" Target="../media/image33.jpeg"/><Relationship Id="rId1" Type="http://schemas.openxmlformats.org/officeDocument/2006/relationships/slideLayout" Target="../slideLayouts/slideLayout6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4.xml"/><Relationship Id="rId3" Type="http://schemas.openxmlformats.org/officeDocument/2006/relationships/image" Target="../media/image3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5.xml"/><Relationship Id="rId3"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hyperlink" Target="http://www.aiim.org/" TargetMode="External"/><Relationship Id="rId4" Type="http://schemas.openxmlformats.org/officeDocument/2006/relationships/hyperlink" Target="http://linkd.in/qoWR8S" TargetMode="External"/><Relationship Id="rId5" Type="http://schemas.openxmlformats.org/officeDocument/2006/relationships/hyperlink" Target="http://www.aiip.org/" TargetMode="External"/><Relationship Id="rId6" Type="http://schemas.openxmlformats.org/officeDocument/2006/relationships/hyperlink" Target="http://www.arma.org/" TargetMode="External"/><Relationship Id="rId7" Type="http://schemas.openxmlformats.org/officeDocument/2006/relationships/hyperlink" Target="http://asis.org/" TargetMode="External"/><Relationship Id="rId8" Type="http://schemas.openxmlformats.org/officeDocument/2006/relationships/image" Target="../media/image36.wmf"/><Relationship Id="rId9" Type="http://schemas.openxmlformats.org/officeDocument/2006/relationships/image" Target="../media/image37.jpeg"/><Relationship Id="rId1" Type="http://schemas.openxmlformats.org/officeDocument/2006/relationships/slideLayout" Target="../slideLayouts/slideLayout7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hyperlink" Target="http://asis.org/" TargetMode="External"/><Relationship Id="rId4" Type="http://schemas.openxmlformats.org/officeDocument/2006/relationships/hyperlink" Target="http://www2.archivists.org/" TargetMode="External"/><Relationship Id="rId5" Type="http://schemas.openxmlformats.org/officeDocument/2006/relationships/hyperlink" Target="http://scip.org/" TargetMode="External"/><Relationship Id="rId6" Type="http://schemas.openxmlformats.org/officeDocument/2006/relationships/hyperlink" Target="http://www.sla.org/" TargetMode="External"/><Relationship Id="rId7" Type="http://schemas.openxmlformats.org/officeDocument/2006/relationships/image" Target="../media/image38.wmf"/><Relationship Id="rId1" Type="http://schemas.openxmlformats.org/officeDocument/2006/relationships/slideLayout" Target="../slideLayouts/slideLayout7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hyperlink" Target="mailto:dhunt@information-edge.com" TargetMode="External"/><Relationship Id="rId4" Type="http://schemas.openxmlformats.org/officeDocument/2006/relationships/hyperlink" Target="mailto:dgrossman@cityofmillvalley.org" TargetMode="External"/><Relationship Id="rId5" Type="http://schemas.openxmlformats.org/officeDocument/2006/relationships/image" Target="../media/image39.gif"/><Relationship Id="rId1" Type="http://schemas.openxmlformats.org/officeDocument/2006/relationships/slideLayout" Target="../slideLayouts/slideLayout6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29.xml"/><Relationship Id="rId3"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4.xml"/><Relationship Id="rId3" Type="http://schemas.openxmlformats.org/officeDocument/2006/relationships/image" Target="../media/image7.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1" Type="http://schemas.openxmlformats.org/officeDocument/2006/relationships/slideLayout" Target="../slideLayouts/slideLayout7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7.xml"/><Relationship Id="rId3" Type="http://schemas.openxmlformats.org/officeDocument/2006/relationships/image" Target="../media/image13.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8.xml"/><Relationship Id="rId3" Type="http://schemas.openxmlformats.org/officeDocument/2006/relationships/image" Target="../media/image14.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normAutofit/>
          </a:bodyPr>
          <a:lstStyle/>
          <a:p>
            <a:fld id="{8A94C1E8-7046-4D79-88EB-D913D02A68D3}" type="slidenum">
              <a:rPr lang="en-US" smtClean="0">
                <a:solidFill>
                  <a:srgbClr val="000000"/>
                </a:solidFill>
              </a:rPr>
              <a:pPr/>
              <a:t>1</a:t>
            </a:fld>
            <a:endParaRPr lang="en-US" dirty="0">
              <a:solidFill>
                <a:srgbClr val="000000"/>
              </a:solidFill>
            </a:endParaRPr>
          </a:p>
        </p:txBody>
      </p:sp>
      <p:sp>
        <p:nvSpPr>
          <p:cNvPr id="3077" name="Rectangle 7"/>
          <p:cNvSpPr>
            <a:spLocks noChangeArrowheads="1"/>
          </p:cNvSpPr>
          <p:nvPr/>
        </p:nvSpPr>
        <p:spPr bwMode="auto">
          <a:xfrm>
            <a:off x="838200" y="2293001"/>
            <a:ext cx="7315200" cy="236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marR="45720" lvl="0" algn="ctr">
              <a:spcBef>
                <a:spcPct val="20000"/>
              </a:spcBef>
              <a:buClr>
                <a:srgbClr val="000000"/>
              </a:buClr>
              <a:buSzPct val="95000"/>
              <a:defRPr/>
            </a:pPr>
            <a:r>
              <a:rPr lang="en-US" sz="2400" dirty="0" smtClean="0">
                <a:solidFill>
                  <a:srgbClr val="0D0D0D"/>
                </a:solidFill>
                <a:latin typeface="Arial"/>
                <a:cs typeface="Arial"/>
              </a:rPr>
              <a:t>An </a:t>
            </a:r>
            <a:r>
              <a:rPr lang="en-US" sz="2400" dirty="0" err="1" smtClean="0">
                <a:solidFill>
                  <a:srgbClr val="0D0D0D"/>
                </a:solidFill>
                <a:latin typeface="Arial"/>
                <a:cs typeface="Arial"/>
              </a:rPr>
              <a:t>Infopeople</a:t>
            </a:r>
            <a:r>
              <a:rPr lang="en-US" sz="2400" dirty="0" smtClean="0">
                <a:solidFill>
                  <a:srgbClr val="0D0D0D"/>
                </a:solidFill>
                <a:latin typeface="Arial"/>
                <a:cs typeface="Arial"/>
              </a:rPr>
              <a:t> Webinar </a:t>
            </a:r>
            <a:endParaRPr lang="en-US" sz="2400" dirty="0">
              <a:solidFill>
                <a:srgbClr val="0D0D0D"/>
              </a:solidFill>
              <a:latin typeface="Arial"/>
              <a:cs typeface="Arial"/>
            </a:endParaRPr>
          </a:p>
          <a:p>
            <a:pPr marR="45720" lvl="0" algn="ctr">
              <a:spcBef>
                <a:spcPct val="20000"/>
              </a:spcBef>
              <a:buClr>
                <a:srgbClr val="000000"/>
              </a:buClr>
              <a:buSzPct val="95000"/>
              <a:defRPr/>
            </a:pPr>
            <a:r>
              <a:rPr lang="en-US" sz="2400" dirty="0" smtClean="0">
                <a:solidFill>
                  <a:srgbClr val="0D0D0D"/>
                </a:solidFill>
                <a:latin typeface="Arial"/>
                <a:cs typeface="Arial"/>
              </a:rPr>
              <a:t>Tuesday, July 10, 2012</a:t>
            </a:r>
            <a:br>
              <a:rPr lang="en-US" sz="2400" dirty="0" smtClean="0">
                <a:solidFill>
                  <a:srgbClr val="0D0D0D"/>
                </a:solidFill>
                <a:latin typeface="Arial"/>
                <a:cs typeface="Arial"/>
              </a:rPr>
            </a:br>
            <a:endParaRPr lang="en-US" sz="2400" dirty="0" smtClean="0">
              <a:solidFill>
                <a:srgbClr val="0D0D0D"/>
              </a:solidFill>
              <a:latin typeface="Arial"/>
              <a:cs typeface="Arial"/>
            </a:endParaRPr>
          </a:p>
          <a:p>
            <a:pPr marR="45720" lvl="0" algn="ctr">
              <a:spcBef>
                <a:spcPct val="20000"/>
              </a:spcBef>
              <a:buClr>
                <a:srgbClr val="000000"/>
              </a:buClr>
              <a:buSzPct val="95000"/>
              <a:defRPr/>
            </a:pPr>
            <a:r>
              <a:rPr lang="en-US" sz="2400" dirty="0" smtClean="0">
                <a:solidFill>
                  <a:srgbClr val="666699"/>
                </a:solidFill>
                <a:latin typeface="Arial"/>
                <a:cs typeface="Arial"/>
              </a:rPr>
              <a:t>Deb Hunt, Information </a:t>
            </a:r>
            <a:r>
              <a:rPr lang="en-US" sz="2400" dirty="0">
                <a:solidFill>
                  <a:srgbClr val="666699"/>
                </a:solidFill>
                <a:latin typeface="Arial"/>
                <a:cs typeface="Arial"/>
              </a:rPr>
              <a:t>Edge </a:t>
            </a:r>
            <a:br>
              <a:rPr lang="en-US" sz="2400" dirty="0">
                <a:solidFill>
                  <a:srgbClr val="666699"/>
                </a:solidFill>
                <a:latin typeface="Arial"/>
                <a:cs typeface="Arial"/>
              </a:rPr>
            </a:br>
            <a:r>
              <a:rPr lang="en-US" sz="2400" dirty="0" smtClean="0">
                <a:solidFill>
                  <a:srgbClr val="666699"/>
                </a:solidFill>
                <a:latin typeface="Arial"/>
                <a:cs typeface="Arial"/>
              </a:rPr>
              <a:t>David </a:t>
            </a:r>
            <a:r>
              <a:rPr lang="en-US" sz="2400" dirty="0">
                <a:solidFill>
                  <a:srgbClr val="666699"/>
                </a:solidFill>
                <a:latin typeface="Arial"/>
                <a:cs typeface="Arial"/>
              </a:rPr>
              <a:t>Grossman, Mill Valley Public </a:t>
            </a:r>
            <a:r>
              <a:rPr lang="en-US" sz="2400" dirty="0" smtClean="0">
                <a:solidFill>
                  <a:srgbClr val="666699"/>
                </a:solidFill>
                <a:latin typeface="Arial"/>
                <a:cs typeface="Arial"/>
              </a:rPr>
              <a:t>Library</a:t>
            </a:r>
            <a:endParaRPr lang="en-US" sz="2400" dirty="0">
              <a:solidFill>
                <a:srgbClr val="666699"/>
              </a:solidFill>
              <a:latin typeface="Arial"/>
              <a:cs typeface="Arial"/>
            </a:endParaRPr>
          </a:p>
          <a:p>
            <a:pPr defTabSz="457200" eaLnBrk="0" fontAlgn="base" hangingPunct="0">
              <a:spcBef>
                <a:spcPct val="0"/>
              </a:spcBef>
              <a:spcAft>
                <a:spcPct val="0"/>
              </a:spcAft>
            </a:pPr>
            <a:endParaRPr lang="en-US" sz="2400" dirty="0" smtClean="0">
              <a:solidFill>
                <a:srgbClr val="000000"/>
              </a:solidFill>
              <a:latin typeface="Arial"/>
              <a:cs typeface="Arial"/>
            </a:endParaRPr>
          </a:p>
        </p:txBody>
      </p:sp>
      <p:sp>
        <p:nvSpPr>
          <p:cNvPr id="3078" name="Rectangle 6"/>
          <p:cNvSpPr>
            <a:spLocks noChangeArrowheads="1"/>
          </p:cNvSpPr>
          <p:nvPr/>
        </p:nvSpPr>
        <p:spPr bwMode="auto">
          <a:xfrm>
            <a:off x="152400" y="978188"/>
            <a:ext cx="87630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fontAlgn="base">
              <a:spcBef>
                <a:spcPct val="0"/>
              </a:spcBef>
              <a:spcAft>
                <a:spcPct val="0"/>
              </a:spcAft>
            </a:pPr>
            <a:r>
              <a:rPr lang="en-US" sz="3800" b="1" dirty="0">
                <a:solidFill>
                  <a:schemeClr val="accent6">
                    <a:lumMod val="75000"/>
                  </a:schemeClr>
                </a:solidFill>
                <a:latin typeface="Arial"/>
                <a:cs typeface="Arial"/>
              </a:rPr>
              <a:t>Identifying and Acquiring New Skills: </a:t>
            </a:r>
            <a:endParaRPr lang="en-US" sz="3800" b="1" dirty="0" smtClean="0">
              <a:solidFill>
                <a:schemeClr val="accent6">
                  <a:lumMod val="75000"/>
                </a:schemeClr>
              </a:solidFill>
              <a:latin typeface="Arial"/>
              <a:cs typeface="Arial"/>
            </a:endParaRPr>
          </a:p>
          <a:p>
            <a:pPr algn="ctr" fontAlgn="base">
              <a:spcBef>
                <a:spcPct val="0"/>
              </a:spcBef>
              <a:spcAft>
                <a:spcPct val="0"/>
              </a:spcAft>
            </a:pPr>
            <a:r>
              <a:rPr lang="en-US" sz="3000" b="1" dirty="0" smtClean="0">
                <a:solidFill>
                  <a:schemeClr val="accent6">
                    <a:lumMod val="75000"/>
                  </a:schemeClr>
                </a:solidFill>
                <a:latin typeface="Arial"/>
                <a:cs typeface="Arial"/>
              </a:rPr>
              <a:t>The </a:t>
            </a:r>
            <a:r>
              <a:rPr lang="en-US" sz="3000" b="1" dirty="0">
                <a:solidFill>
                  <a:schemeClr val="accent6">
                    <a:lumMod val="75000"/>
                  </a:schemeClr>
                </a:solidFill>
                <a:latin typeface="Arial"/>
                <a:cs typeface="Arial"/>
              </a:rPr>
              <a:t>Key to Career Growth and </a:t>
            </a:r>
            <a:r>
              <a:rPr lang="en-US" sz="3000" b="1" dirty="0" smtClean="0">
                <a:solidFill>
                  <a:schemeClr val="accent6">
                    <a:lumMod val="75000"/>
                  </a:schemeClr>
                </a:solidFill>
                <a:latin typeface="Arial"/>
                <a:cs typeface="Arial"/>
              </a:rPr>
              <a:t>Advancement</a:t>
            </a:r>
            <a:endParaRPr lang="en-US" dirty="0" smtClean="0">
              <a:solidFill>
                <a:srgbClr val="666699"/>
              </a:solidFill>
              <a:latin typeface="Arial"/>
              <a:cs typeface="Arial"/>
            </a:endParaRPr>
          </a:p>
        </p:txBody>
      </p:sp>
      <p:pic>
        <p:nvPicPr>
          <p:cNvPr id="4" name="Picture 3" descr="Logo  Mai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4800600"/>
            <a:ext cx="5463185" cy="733861"/>
          </a:xfrm>
          <a:prstGeom prst="rect">
            <a:avLst/>
          </a:prstGeom>
        </p:spPr>
      </p:pic>
      <p:sp>
        <p:nvSpPr>
          <p:cNvPr id="7" name="Subtitle 2"/>
          <p:cNvSpPr txBox="1">
            <a:spLocks/>
          </p:cNvSpPr>
          <p:nvPr/>
        </p:nvSpPr>
        <p:spPr>
          <a:xfrm>
            <a:off x="568452" y="1866552"/>
            <a:ext cx="7854696" cy="1175544"/>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0" marR="45720" lvl="0" indent="0" algn="ctr" defTabSz="914400" rtl="0" eaLnBrk="1" fontAlgn="auto" latinLnBrk="0" hangingPunct="1">
              <a:lnSpc>
                <a:spcPct val="100000"/>
              </a:lnSpc>
              <a:spcBef>
                <a:spcPct val="20000"/>
              </a:spcBef>
              <a:spcAft>
                <a:spcPts val="0"/>
              </a:spcAft>
              <a:buClr>
                <a:srgbClr val="000000"/>
              </a:buClr>
              <a:buSzPct val="95000"/>
              <a:buFont typeface="Wingdings 2"/>
              <a:buNone/>
              <a:tabLst/>
              <a:defRPr/>
            </a:pPr>
            <a:endParaRPr kumimoji="0" lang="en-US" sz="3600" b="0" i="0" u="none" strike="noStrike" kern="1200" cap="none" spc="0" normalizeH="0" baseline="0" noProof="0" dirty="0" smtClean="0">
              <a:ln>
                <a:noFill/>
              </a:ln>
              <a:solidFill>
                <a:sysClr val="windowText" lastClr="000000"/>
              </a:solidFill>
              <a:effectLst/>
              <a:uLnTx/>
              <a:uFillTx/>
              <a:latin typeface="Constantia"/>
              <a:ea typeface="+mn-ea"/>
              <a:cs typeface="+mn-cs"/>
            </a:endParaRPr>
          </a:p>
        </p:txBody>
      </p:sp>
      <p:sp>
        <p:nvSpPr>
          <p:cNvPr id="9" name="TextBox 8"/>
          <p:cNvSpPr txBox="1"/>
          <p:nvPr/>
        </p:nvSpPr>
        <p:spPr>
          <a:xfrm>
            <a:off x="1143000" y="5562600"/>
            <a:ext cx="6934200" cy="1107996"/>
          </a:xfrm>
          <a:prstGeom prst="rect">
            <a:avLst/>
          </a:prstGeom>
          <a:noFill/>
        </p:spPr>
        <p:txBody>
          <a:bodyPr wrap="square" rtlCol="0">
            <a:spAutoFit/>
          </a:bodyPr>
          <a:lstStyle/>
          <a:p>
            <a:pPr algn="ctr"/>
            <a:r>
              <a:rPr lang="en-US" sz="1200" dirty="0">
                <a:latin typeface="Arial"/>
                <a:cs typeface="Arial"/>
              </a:rPr>
              <a:t>Infopeople webinars are supported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endParaRPr lang="en-US" dirty="0"/>
          </a:p>
        </p:txBody>
      </p:sp>
    </p:spTree>
    <p:extLst>
      <p:ext uri="{BB962C8B-B14F-4D97-AF65-F5344CB8AC3E}">
        <p14:creationId xmlns:p14="http://schemas.microsoft.com/office/powerpoint/2010/main" val="5474493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rmAutofit/>
          </a:bodyPr>
          <a:lstStyle/>
          <a:p>
            <a:pPr algn="ctr">
              <a:lnSpc>
                <a:spcPct val="100000"/>
              </a:lnSpc>
            </a:pPr>
            <a:r>
              <a:rPr lang="en-US" sz="3600" dirty="0" smtClean="0">
                <a:latin typeface="Arial"/>
                <a:cs typeface="Arial"/>
              </a:rPr>
              <a:t>Computer/Technical Skills</a:t>
            </a:r>
            <a:endParaRPr lang="en-US" sz="3600" dirty="0">
              <a:latin typeface="Arial"/>
              <a:cs typeface="Arial"/>
            </a:endParaRPr>
          </a:p>
        </p:txBody>
      </p:sp>
      <p:sp>
        <p:nvSpPr>
          <p:cNvPr id="3" name="Content Placeholder 2"/>
          <p:cNvSpPr>
            <a:spLocks noGrp="1"/>
          </p:cNvSpPr>
          <p:nvPr>
            <p:ph idx="1"/>
          </p:nvPr>
        </p:nvSpPr>
        <p:spPr>
          <a:xfrm>
            <a:off x="609600" y="2057400"/>
            <a:ext cx="4419600" cy="3962400"/>
          </a:xfrm>
        </p:spPr>
        <p:txBody>
          <a:bodyPr>
            <a:normAutofit/>
          </a:bodyPr>
          <a:lstStyle/>
          <a:p>
            <a:r>
              <a:rPr lang="en-US" dirty="0" smtClean="0">
                <a:solidFill>
                  <a:srgbClr val="0D0D0D"/>
                </a:solidFill>
                <a:latin typeface="Arial"/>
                <a:cs typeface="Arial"/>
              </a:rPr>
              <a:t>Digitization</a:t>
            </a:r>
          </a:p>
          <a:p>
            <a:r>
              <a:rPr lang="en-US" dirty="0" smtClean="0">
                <a:solidFill>
                  <a:srgbClr val="0D0D0D"/>
                </a:solidFill>
                <a:latin typeface="Arial"/>
                <a:cs typeface="Arial"/>
              </a:rPr>
              <a:t>Electronic</a:t>
            </a:r>
          </a:p>
          <a:p>
            <a:pPr lvl="1"/>
            <a:r>
              <a:rPr lang="en-US" sz="2400" dirty="0" smtClean="0">
                <a:solidFill>
                  <a:srgbClr val="0D0D0D"/>
                </a:solidFill>
                <a:latin typeface="Arial"/>
                <a:cs typeface="Arial"/>
              </a:rPr>
              <a:t>indexing</a:t>
            </a:r>
          </a:p>
          <a:p>
            <a:pPr lvl="1"/>
            <a:r>
              <a:rPr lang="en-US" sz="2400" dirty="0" smtClean="0">
                <a:solidFill>
                  <a:srgbClr val="0D0D0D"/>
                </a:solidFill>
                <a:latin typeface="Arial"/>
                <a:cs typeface="Arial"/>
              </a:rPr>
              <a:t>Archiving</a:t>
            </a:r>
          </a:p>
          <a:p>
            <a:pPr lvl="1"/>
            <a:r>
              <a:rPr lang="en-US" sz="2400" dirty="0" smtClean="0">
                <a:solidFill>
                  <a:srgbClr val="0D0D0D"/>
                </a:solidFill>
                <a:latin typeface="Arial"/>
                <a:cs typeface="Arial"/>
              </a:rPr>
              <a:t>metadata</a:t>
            </a:r>
          </a:p>
          <a:p>
            <a:r>
              <a:rPr lang="en-US" dirty="0" smtClean="0">
                <a:solidFill>
                  <a:srgbClr val="0D0D0D"/>
                </a:solidFill>
                <a:latin typeface="Arial"/>
                <a:cs typeface="Arial"/>
              </a:rPr>
              <a:t>Taxonomy</a:t>
            </a:r>
          </a:p>
          <a:p>
            <a:r>
              <a:rPr lang="en-US" dirty="0" smtClean="0">
                <a:solidFill>
                  <a:srgbClr val="0D0D0D"/>
                </a:solidFill>
                <a:latin typeface="Arial"/>
                <a:cs typeface="Arial"/>
              </a:rPr>
              <a:t>Document Management</a:t>
            </a:r>
          </a:p>
        </p:txBody>
      </p:sp>
      <p:sp>
        <p:nvSpPr>
          <p:cNvPr id="6" name="Slide Number Placeholder 5"/>
          <p:cNvSpPr>
            <a:spLocks noGrp="1"/>
          </p:cNvSpPr>
          <p:nvPr>
            <p:ph type="sldNum" sz="quarter" idx="12"/>
          </p:nvPr>
        </p:nvSpPr>
        <p:spPr/>
        <p:txBody>
          <a:bodyPr/>
          <a:lstStyle/>
          <a:p>
            <a:pPr>
              <a:defRPr/>
            </a:pPr>
            <a:fld id="{149CCEB3-BFF9-4BBC-910F-6B9886E2DBA0}" type="slidenum">
              <a:rPr lang="en-US" smtClean="0">
                <a:solidFill>
                  <a:srgbClr val="000000"/>
                </a:solidFill>
              </a:rPr>
              <a:pPr>
                <a:defRPr/>
              </a:pPr>
              <a:t>10</a:t>
            </a:fld>
            <a:endParaRPr lang="en-US" dirty="0">
              <a:solidFill>
                <a:srgbClr val="000000"/>
              </a:solidFill>
            </a:endParaRPr>
          </a:p>
        </p:txBody>
      </p:sp>
      <p:pic>
        <p:nvPicPr>
          <p:cNvPr id="5" name="Picture 4" descr="tech skills 1.jpg"/>
          <p:cNvPicPr>
            <a:picLocks noChangeAspect="1"/>
          </p:cNvPicPr>
          <p:nvPr/>
        </p:nvPicPr>
        <p:blipFill>
          <a:blip r:embed="rId3" cstate="print"/>
          <a:stretch>
            <a:fillRect/>
          </a:stretch>
        </p:blipFill>
        <p:spPr>
          <a:xfrm>
            <a:off x="5638800" y="2133600"/>
            <a:ext cx="2280987" cy="2311400"/>
          </a:xfrm>
          <a:prstGeom prst="rect">
            <a:avLst/>
          </a:prstGeom>
        </p:spPr>
      </p:pic>
    </p:spTree>
    <p:extLst>
      <p:ext uri="{BB962C8B-B14F-4D97-AF65-F5344CB8AC3E}">
        <p14:creationId xmlns:p14="http://schemas.microsoft.com/office/powerpoint/2010/main" val="17746331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1447800"/>
          </a:xfrm>
        </p:spPr>
        <p:txBody>
          <a:bodyPr>
            <a:noAutofit/>
          </a:bodyPr>
          <a:lstStyle/>
          <a:p>
            <a:pPr algn="ctr">
              <a:lnSpc>
                <a:spcPct val="100000"/>
              </a:lnSpc>
            </a:pPr>
            <a:r>
              <a:rPr lang="en-US" sz="3600" dirty="0" smtClean="0">
                <a:latin typeface="Arial"/>
                <a:cs typeface="Arial"/>
              </a:rPr>
              <a:t>More Computer/Technical Skills</a:t>
            </a:r>
            <a:endParaRPr lang="en-US" sz="3600" dirty="0">
              <a:latin typeface="Arial"/>
              <a:cs typeface="Arial"/>
            </a:endParaRPr>
          </a:p>
        </p:txBody>
      </p:sp>
      <p:sp>
        <p:nvSpPr>
          <p:cNvPr id="3" name="Content Placeholder 2"/>
          <p:cNvSpPr>
            <a:spLocks noGrp="1"/>
          </p:cNvSpPr>
          <p:nvPr>
            <p:ph idx="1"/>
          </p:nvPr>
        </p:nvSpPr>
        <p:spPr>
          <a:xfrm>
            <a:off x="533400" y="2286000"/>
            <a:ext cx="6705600" cy="3505200"/>
          </a:xfrm>
        </p:spPr>
        <p:txBody>
          <a:bodyPr>
            <a:normAutofit/>
          </a:bodyPr>
          <a:lstStyle/>
          <a:p>
            <a:r>
              <a:rPr lang="en-US" dirty="0" smtClean="0">
                <a:solidFill>
                  <a:srgbClr val="0D0D0D"/>
                </a:solidFill>
                <a:latin typeface="Arial"/>
                <a:cs typeface="Arial"/>
              </a:rPr>
              <a:t>Enterprise Content Management</a:t>
            </a:r>
          </a:p>
          <a:p>
            <a:r>
              <a:rPr lang="en-US" dirty="0" smtClean="0">
                <a:solidFill>
                  <a:srgbClr val="0D0D0D"/>
                </a:solidFill>
                <a:latin typeface="Arial"/>
                <a:cs typeface="Arial"/>
              </a:rPr>
              <a:t>Knowledge Management</a:t>
            </a:r>
          </a:p>
          <a:p>
            <a:r>
              <a:rPr lang="en-US" dirty="0" smtClean="0">
                <a:solidFill>
                  <a:srgbClr val="0D0D0D"/>
                </a:solidFill>
                <a:latin typeface="Arial"/>
                <a:cs typeface="Arial"/>
              </a:rPr>
              <a:t>Records management</a:t>
            </a:r>
          </a:p>
          <a:p>
            <a:r>
              <a:rPr lang="en-US" dirty="0" smtClean="0">
                <a:solidFill>
                  <a:srgbClr val="0D0D0D"/>
                </a:solidFill>
                <a:latin typeface="Arial"/>
                <a:cs typeface="Arial"/>
              </a:rPr>
              <a:t>Digital asset management</a:t>
            </a:r>
          </a:p>
        </p:txBody>
      </p:sp>
      <p:sp>
        <p:nvSpPr>
          <p:cNvPr id="6" name="Slide Number Placeholder 5"/>
          <p:cNvSpPr>
            <a:spLocks noGrp="1"/>
          </p:cNvSpPr>
          <p:nvPr>
            <p:ph type="sldNum" sz="quarter" idx="12"/>
          </p:nvPr>
        </p:nvSpPr>
        <p:spPr/>
        <p:txBody>
          <a:bodyPr/>
          <a:lstStyle/>
          <a:p>
            <a:pPr>
              <a:defRPr/>
            </a:pPr>
            <a:fld id="{149CCEB3-BFF9-4BBC-910F-6B9886E2DBA0}" type="slidenum">
              <a:rPr lang="en-US" smtClean="0">
                <a:solidFill>
                  <a:srgbClr val="000000"/>
                </a:solidFill>
              </a:rPr>
              <a:pPr>
                <a:defRPr/>
              </a:pPr>
              <a:t>11</a:t>
            </a:fld>
            <a:endParaRPr lang="en-US" dirty="0">
              <a:solidFill>
                <a:srgbClr val="000000"/>
              </a:solidFill>
            </a:endParaRPr>
          </a:p>
        </p:txBody>
      </p:sp>
      <p:pic>
        <p:nvPicPr>
          <p:cNvPr id="5" name="Picture 4" descr="slide 23.jpg"/>
          <p:cNvPicPr>
            <a:picLocks noChangeAspect="1"/>
          </p:cNvPicPr>
          <p:nvPr/>
        </p:nvPicPr>
        <p:blipFill>
          <a:blip r:embed="rId3" cstate="print"/>
          <a:stretch>
            <a:fillRect/>
          </a:stretch>
        </p:blipFill>
        <p:spPr>
          <a:xfrm>
            <a:off x="6324600" y="2438400"/>
            <a:ext cx="2119956" cy="1743075"/>
          </a:xfrm>
          <a:prstGeom prst="rect">
            <a:avLst/>
          </a:prstGeom>
        </p:spPr>
      </p:pic>
    </p:spTree>
    <p:extLst>
      <p:ext uri="{BB962C8B-B14F-4D97-AF65-F5344CB8AC3E}">
        <p14:creationId xmlns:p14="http://schemas.microsoft.com/office/powerpoint/2010/main" val="12094934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1447800"/>
          </a:xfrm>
        </p:spPr>
        <p:txBody>
          <a:bodyPr>
            <a:noAutofit/>
          </a:bodyPr>
          <a:lstStyle/>
          <a:p>
            <a:pPr algn="ctr">
              <a:lnSpc>
                <a:spcPct val="100000"/>
              </a:lnSpc>
            </a:pPr>
            <a:r>
              <a:rPr lang="en-US" sz="3600" dirty="0" smtClean="0">
                <a:latin typeface="Arial"/>
                <a:cs typeface="Arial"/>
              </a:rPr>
              <a:t>Even More Computer/Technical Skills</a:t>
            </a:r>
            <a:endParaRPr lang="en-US" sz="3600" dirty="0">
              <a:latin typeface="Arial"/>
              <a:cs typeface="Arial"/>
            </a:endParaRPr>
          </a:p>
        </p:txBody>
      </p:sp>
      <p:sp>
        <p:nvSpPr>
          <p:cNvPr id="3" name="Content Placeholder 2"/>
          <p:cNvSpPr>
            <a:spLocks noGrp="1"/>
          </p:cNvSpPr>
          <p:nvPr>
            <p:ph idx="1"/>
          </p:nvPr>
        </p:nvSpPr>
        <p:spPr>
          <a:xfrm>
            <a:off x="304800" y="2514600"/>
            <a:ext cx="6705600" cy="3505200"/>
          </a:xfrm>
        </p:spPr>
        <p:txBody>
          <a:bodyPr>
            <a:normAutofit/>
          </a:bodyPr>
          <a:lstStyle/>
          <a:p>
            <a:r>
              <a:rPr lang="en-US" dirty="0" smtClean="0">
                <a:solidFill>
                  <a:srgbClr val="0D0D0D"/>
                </a:solidFill>
                <a:latin typeface="Arial"/>
                <a:cs typeface="Arial"/>
              </a:rPr>
              <a:t>Finding aids/Pathfinders</a:t>
            </a:r>
          </a:p>
          <a:p>
            <a:r>
              <a:rPr lang="en-US" dirty="0" smtClean="0">
                <a:solidFill>
                  <a:srgbClr val="0D0D0D"/>
                </a:solidFill>
                <a:latin typeface="Arial"/>
                <a:cs typeface="Arial"/>
              </a:rPr>
              <a:t>Web site design</a:t>
            </a:r>
          </a:p>
          <a:p>
            <a:r>
              <a:rPr lang="en-US" dirty="0" smtClean="0">
                <a:solidFill>
                  <a:srgbClr val="0D0D0D"/>
                </a:solidFill>
                <a:latin typeface="Arial"/>
                <a:cs typeface="Arial"/>
              </a:rPr>
              <a:t>Web 2.0/Social networking</a:t>
            </a:r>
          </a:p>
          <a:p>
            <a:r>
              <a:rPr lang="en-US" dirty="0" smtClean="0">
                <a:solidFill>
                  <a:srgbClr val="0D0D0D"/>
                </a:solidFill>
                <a:latin typeface="Arial"/>
                <a:cs typeface="Arial"/>
              </a:rPr>
              <a:t>21</a:t>
            </a:r>
            <a:r>
              <a:rPr lang="en-US" baseline="30000" dirty="0" smtClean="0">
                <a:solidFill>
                  <a:srgbClr val="0D0D0D"/>
                </a:solidFill>
                <a:latin typeface="Arial"/>
                <a:cs typeface="Arial"/>
              </a:rPr>
              <a:t>st</a:t>
            </a:r>
            <a:r>
              <a:rPr lang="en-US" dirty="0" smtClean="0">
                <a:solidFill>
                  <a:srgbClr val="0D0D0D"/>
                </a:solidFill>
                <a:latin typeface="Arial"/>
                <a:cs typeface="Arial"/>
              </a:rPr>
              <a:t> century cataloging</a:t>
            </a:r>
          </a:p>
        </p:txBody>
      </p:sp>
      <p:sp>
        <p:nvSpPr>
          <p:cNvPr id="6" name="Slide Number Placeholder 5"/>
          <p:cNvSpPr>
            <a:spLocks noGrp="1"/>
          </p:cNvSpPr>
          <p:nvPr>
            <p:ph type="sldNum" sz="quarter" idx="12"/>
          </p:nvPr>
        </p:nvSpPr>
        <p:spPr/>
        <p:txBody>
          <a:bodyPr/>
          <a:lstStyle/>
          <a:p>
            <a:pPr>
              <a:defRPr/>
            </a:pPr>
            <a:fld id="{149CCEB3-BFF9-4BBC-910F-6B9886E2DBA0}" type="slidenum">
              <a:rPr lang="en-US" smtClean="0">
                <a:solidFill>
                  <a:srgbClr val="000000"/>
                </a:solidFill>
              </a:rPr>
              <a:pPr>
                <a:defRPr/>
              </a:pPr>
              <a:t>12</a:t>
            </a:fld>
            <a:endParaRPr lang="en-US" dirty="0">
              <a:solidFill>
                <a:srgbClr val="000000"/>
              </a:solidFill>
            </a:endParaRPr>
          </a:p>
        </p:txBody>
      </p:sp>
      <p:pic>
        <p:nvPicPr>
          <p:cNvPr id="1026" name="Picture 2" descr="C:\Documents and Settings\David\Local Settings\Temporary Internet Files\Content.IE5\XJ4WZDSS\MP900049595[1].jpg"/>
          <p:cNvPicPr>
            <a:picLocks noChangeAspect="1" noChangeArrowheads="1"/>
          </p:cNvPicPr>
          <p:nvPr/>
        </p:nvPicPr>
        <p:blipFill>
          <a:blip r:embed="rId3" cstate="print"/>
          <a:srcRect/>
          <a:stretch>
            <a:fillRect/>
          </a:stretch>
        </p:blipFill>
        <p:spPr bwMode="auto">
          <a:xfrm>
            <a:off x="4648200" y="3124200"/>
            <a:ext cx="3657600" cy="2462784"/>
          </a:xfrm>
          <a:prstGeom prst="rect">
            <a:avLst/>
          </a:prstGeom>
          <a:noFill/>
        </p:spPr>
      </p:pic>
    </p:spTree>
    <p:extLst>
      <p:ext uri="{BB962C8B-B14F-4D97-AF65-F5344CB8AC3E}">
        <p14:creationId xmlns:p14="http://schemas.microsoft.com/office/powerpoint/2010/main" val="12094934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295400"/>
          </a:xfrm>
        </p:spPr>
        <p:txBody>
          <a:bodyPr>
            <a:normAutofit/>
          </a:bodyPr>
          <a:lstStyle/>
          <a:p>
            <a:pPr algn="ctr">
              <a:lnSpc>
                <a:spcPct val="100000"/>
              </a:lnSpc>
            </a:pPr>
            <a:r>
              <a:rPr lang="en-US" sz="3600" dirty="0" smtClean="0">
                <a:latin typeface="Arial"/>
                <a:cs typeface="Arial"/>
              </a:rPr>
              <a:t>“Beyond Reference” Skills </a:t>
            </a:r>
            <a:endParaRPr lang="en-US" sz="3600" dirty="0">
              <a:latin typeface="Arial"/>
              <a:cs typeface="Arial"/>
            </a:endParaRPr>
          </a:p>
        </p:txBody>
      </p:sp>
      <p:sp>
        <p:nvSpPr>
          <p:cNvPr id="3" name="Content Placeholder 2"/>
          <p:cNvSpPr>
            <a:spLocks noGrp="1"/>
          </p:cNvSpPr>
          <p:nvPr>
            <p:ph idx="1"/>
          </p:nvPr>
        </p:nvSpPr>
        <p:spPr>
          <a:xfrm>
            <a:off x="457200" y="1828800"/>
            <a:ext cx="6705600" cy="3352800"/>
          </a:xfrm>
        </p:spPr>
        <p:txBody>
          <a:bodyPr/>
          <a:lstStyle/>
          <a:p>
            <a:r>
              <a:rPr lang="en-US" dirty="0" smtClean="0">
                <a:solidFill>
                  <a:srgbClr val="0D0D0D"/>
                </a:solidFill>
                <a:latin typeface="Arial"/>
                <a:cs typeface="Arial"/>
              </a:rPr>
              <a:t>Strategic knowledge/advantage</a:t>
            </a:r>
          </a:p>
          <a:p>
            <a:r>
              <a:rPr lang="en-US" dirty="0" smtClean="0">
                <a:solidFill>
                  <a:srgbClr val="0D0D0D"/>
                </a:solidFill>
                <a:latin typeface="Arial"/>
                <a:cs typeface="Arial"/>
              </a:rPr>
              <a:t>Results driven problem solving</a:t>
            </a:r>
          </a:p>
          <a:p>
            <a:r>
              <a:rPr lang="en-US" dirty="0" smtClean="0">
                <a:solidFill>
                  <a:srgbClr val="0D0D0D"/>
                </a:solidFill>
                <a:latin typeface="Arial"/>
                <a:cs typeface="Arial"/>
              </a:rPr>
              <a:t>“Value add” solutions</a:t>
            </a:r>
          </a:p>
          <a:p>
            <a:endParaRPr lang="en-US" dirty="0" smtClean="0">
              <a:solidFill>
                <a:srgbClr val="0D0D0D"/>
              </a:solidFill>
              <a:latin typeface="Arial"/>
              <a:cs typeface="Arial"/>
            </a:endParaRPr>
          </a:p>
          <a:p>
            <a:endParaRPr lang="en-US" dirty="0" smtClean="0">
              <a:solidFill>
                <a:srgbClr val="0D0D0D"/>
              </a:solidFill>
              <a:latin typeface="Arial"/>
              <a:cs typeface="Arial"/>
            </a:endParaRPr>
          </a:p>
          <a:p>
            <a:endParaRPr lang="en-US" dirty="0">
              <a:solidFill>
                <a:srgbClr val="0D0D0D"/>
              </a:solidFill>
              <a:latin typeface="Arial"/>
              <a:cs typeface="Arial"/>
            </a:endParaRPr>
          </a:p>
        </p:txBody>
      </p:sp>
      <p:sp>
        <p:nvSpPr>
          <p:cNvPr id="6" name="Slide Number Placeholder 5"/>
          <p:cNvSpPr>
            <a:spLocks noGrp="1"/>
          </p:cNvSpPr>
          <p:nvPr>
            <p:ph type="sldNum" sz="quarter" idx="12"/>
          </p:nvPr>
        </p:nvSpPr>
        <p:spPr/>
        <p:txBody>
          <a:bodyPr/>
          <a:lstStyle/>
          <a:p>
            <a:pPr>
              <a:defRPr/>
            </a:pPr>
            <a:fld id="{149CCEB3-BFF9-4BBC-910F-6B9886E2DBA0}" type="slidenum">
              <a:rPr lang="en-US" smtClean="0">
                <a:solidFill>
                  <a:srgbClr val="000000"/>
                </a:solidFill>
              </a:rPr>
              <a:pPr>
                <a:defRPr/>
              </a:pPr>
              <a:t>13</a:t>
            </a:fld>
            <a:endParaRPr lang="en-US" dirty="0">
              <a:solidFill>
                <a:srgbClr val="000000"/>
              </a:solidFill>
            </a:endParaRPr>
          </a:p>
        </p:txBody>
      </p:sp>
      <p:pic>
        <p:nvPicPr>
          <p:cNvPr id="2050" name="Picture 2" descr="C:\Documents and Settings\David\Local Settings\Temporary Internet Files\Content.IE5\2O9S5QVB\MC900410629[1].wmf"/>
          <p:cNvPicPr>
            <a:picLocks noChangeAspect="1" noChangeArrowheads="1"/>
          </p:cNvPicPr>
          <p:nvPr/>
        </p:nvPicPr>
        <p:blipFill>
          <a:blip r:embed="rId3" cstate="print"/>
          <a:srcRect/>
          <a:stretch>
            <a:fillRect/>
          </a:stretch>
        </p:blipFill>
        <p:spPr bwMode="auto">
          <a:xfrm>
            <a:off x="5410200" y="2667000"/>
            <a:ext cx="3290935" cy="3443335"/>
          </a:xfrm>
          <a:prstGeom prst="rect">
            <a:avLst/>
          </a:prstGeom>
          <a:noFill/>
        </p:spPr>
      </p:pic>
    </p:spTree>
    <p:extLst>
      <p:ext uri="{BB962C8B-B14F-4D97-AF65-F5344CB8AC3E}">
        <p14:creationId xmlns:p14="http://schemas.microsoft.com/office/powerpoint/2010/main" val="22011667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295400"/>
          </a:xfrm>
        </p:spPr>
        <p:txBody>
          <a:bodyPr>
            <a:normAutofit/>
          </a:bodyPr>
          <a:lstStyle/>
          <a:p>
            <a:pPr algn="ctr">
              <a:lnSpc>
                <a:spcPct val="100000"/>
              </a:lnSpc>
            </a:pPr>
            <a:r>
              <a:rPr lang="en-US" sz="3600" dirty="0" smtClean="0">
                <a:latin typeface="Arial"/>
                <a:cs typeface="Arial"/>
              </a:rPr>
              <a:t>Far “Beyond Reference” Skills </a:t>
            </a:r>
            <a:endParaRPr lang="en-US" sz="3600" dirty="0">
              <a:latin typeface="Arial"/>
              <a:cs typeface="Arial"/>
            </a:endParaRPr>
          </a:p>
        </p:txBody>
      </p:sp>
      <p:sp>
        <p:nvSpPr>
          <p:cNvPr id="3" name="Content Placeholder 2"/>
          <p:cNvSpPr>
            <a:spLocks noGrp="1"/>
          </p:cNvSpPr>
          <p:nvPr>
            <p:ph idx="1"/>
          </p:nvPr>
        </p:nvSpPr>
        <p:spPr>
          <a:xfrm>
            <a:off x="1066800" y="2286000"/>
            <a:ext cx="6705600" cy="1981200"/>
          </a:xfrm>
        </p:spPr>
        <p:txBody>
          <a:bodyPr/>
          <a:lstStyle/>
          <a:p>
            <a:r>
              <a:rPr lang="en-US" dirty="0" smtClean="0">
                <a:solidFill>
                  <a:srgbClr val="0D0D0D"/>
                </a:solidFill>
                <a:latin typeface="Arial"/>
                <a:cs typeface="Arial"/>
              </a:rPr>
              <a:t>Research and analysis</a:t>
            </a:r>
          </a:p>
          <a:p>
            <a:r>
              <a:rPr lang="en-US" dirty="0" smtClean="0">
                <a:solidFill>
                  <a:srgbClr val="0D0D0D"/>
                </a:solidFill>
                <a:latin typeface="Arial"/>
                <a:cs typeface="Arial"/>
              </a:rPr>
              <a:t>Competitive intelligence</a:t>
            </a:r>
          </a:p>
          <a:p>
            <a:r>
              <a:rPr lang="en-US" dirty="0" smtClean="0">
                <a:solidFill>
                  <a:srgbClr val="0D0D0D"/>
                </a:solidFill>
                <a:latin typeface="Arial"/>
                <a:cs typeface="Arial"/>
              </a:rPr>
              <a:t>Thinking outside the box</a:t>
            </a:r>
          </a:p>
          <a:p>
            <a:endParaRPr lang="en-US" dirty="0" smtClean="0">
              <a:solidFill>
                <a:srgbClr val="0D0D0D"/>
              </a:solidFill>
              <a:latin typeface="Arial"/>
              <a:cs typeface="Arial"/>
            </a:endParaRPr>
          </a:p>
          <a:p>
            <a:endParaRPr lang="en-US" dirty="0" smtClean="0">
              <a:solidFill>
                <a:srgbClr val="0D0D0D"/>
              </a:solidFill>
              <a:latin typeface="Arial"/>
              <a:cs typeface="Arial"/>
            </a:endParaRPr>
          </a:p>
          <a:p>
            <a:endParaRPr lang="en-US" dirty="0">
              <a:solidFill>
                <a:srgbClr val="0D0D0D"/>
              </a:solidFill>
              <a:latin typeface="Arial"/>
              <a:cs typeface="Arial"/>
            </a:endParaRPr>
          </a:p>
        </p:txBody>
      </p:sp>
      <p:sp>
        <p:nvSpPr>
          <p:cNvPr id="6" name="Slide Number Placeholder 5"/>
          <p:cNvSpPr>
            <a:spLocks noGrp="1"/>
          </p:cNvSpPr>
          <p:nvPr>
            <p:ph type="sldNum" sz="quarter" idx="12"/>
          </p:nvPr>
        </p:nvSpPr>
        <p:spPr/>
        <p:txBody>
          <a:bodyPr/>
          <a:lstStyle/>
          <a:p>
            <a:pPr>
              <a:defRPr/>
            </a:pPr>
            <a:fld id="{149CCEB3-BFF9-4BBC-910F-6B9886E2DBA0}" type="slidenum">
              <a:rPr lang="en-US" smtClean="0">
                <a:solidFill>
                  <a:srgbClr val="000000"/>
                </a:solidFill>
              </a:rPr>
              <a:pPr>
                <a:defRPr/>
              </a:pPr>
              <a:t>14</a:t>
            </a:fld>
            <a:endParaRPr lang="en-US" dirty="0">
              <a:solidFill>
                <a:srgbClr val="000000"/>
              </a:solidFill>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505200"/>
            <a:ext cx="3609186" cy="2791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11667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28800"/>
            <a:ext cx="7239000" cy="457200"/>
          </a:xfrm>
        </p:spPr>
        <p:txBody>
          <a:bodyPr>
            <a:noAutofit/>
          </a:bodyPr>
          <a:lstStyle/>
          <a:p>
            <a:r>
              <a:rPr lang="en-US" sz="2700" u="sng" dirty="0" smtClean="0">
                <a:latin typeface="Arial"/>
                <a:cs typeface="Arial"/>
              </a:rPr>
              <a:t/>
            </a:r>
            <a:br>
              <a:rPr lang="en-US" sz="2700" u="sng" dirty="0" smtClean="0">
                <a:latin typeface="Arial"/>
                <a:cs typeface="Arial"/>
              </a:rPr>
            </a:br>
            <a:r>
              <a:rPr lang="en-US" sz="2700" u="sng" dirty="0">
                <a:latin typeface="Arial"/>
                <a:cs typeface="Arial"/>
              </a:rPr>
              <a:t/>
            </a:r>
            <a:br>
              <a:rPr lang="en-US" sz="2700" u="sng" dirty="0">
                <a:latin typeface="Arial"/>
                <a:cs typeface="Arial"/>
              </a:rPr>
            </a:br>
            <a:r>
              <a:rPr lang="en-US" sz="2700" u="sng" dirty="0" smtClean="0">
                <a:latin typeface="Arial"/>
                <a:cs typeface="Arial"/>
              </a:rPr>
              <a:t/>
            </a:r>
            <a:br>
              <a:rPr lang="en-US" sz="2700" u="sng" dirty="0" smtClean="0">
                <a:latin typeface="Arial"/>
                <a:cs typeface="Arial"/>
              </a:rPr>
            </a:br>
            <a:r>
              <a:rPr lang="en-US" sz="2700" u="sng" dirty="0">
                <a:latin typeface="Arial"/>
                <a:cs typeface="Arial"/>
              </a:rPr>
              <a:t/>
            </a:r>
            <a:br>
              <a:rPr lang="en-US" sz="2700" u="sng" dirty="0">
                <a:latin typeface="Arial"/>
                <a:cs typeface="Arial"/>
              </a:rPr>
            </a:br>
            <a:r>
              <a:rPr lang="en-US" sz="2700" u="sng" dirty="0" smtClean="0">
                <a:latin typeface="Arial"/>
                <a:cs typeface="Arial"/>
              </a:rPr>
              <a:t/>
            </a:r>
            <a:br>
              <a:rPr lang="en-US" sz="2700" u="sng" dirty="0" smtClean="0">
                <a:latin typeface="Arial"/>
                <a:cs typeface="Arial"/>
              </a:rPr>
            </a:br>
            <a:r>
              <a:rPr lang="en-US" sz="2700" u="sng" dirty="0">
                <a:latin typeface="Arial"/>
                <a:cs typeface="Arial"/>
              </a:rPr>
              <a:t/>
            </a:r>
            <a:br>
              <a:rPr lang="en-US" sz="2700" u="sng" dirty="0">
                <a:latin typeface="Arial"/>
                <a:cs typeface="Arial"/>
              </a:rPr>
            </a:br>
            <a:r>
              <a:rPr lang="en-US" sz="2700" u="sng" dirty="0" smtClean="0">
                <a:latin typeface="Arial"/>
                <a:cs typeface="Arial"/>
              </a:rPr>
              <a:t/>
            </a:r>
            <a:br>
              <a:rPr lang="en-US" sz="2700" u="sng" dirty="0" smtClean="0">
                <a:latin typeface="Arial"/>
                <a:cs typeface="Arial"/>
              </a:rPr>
            </a:br>
            <a:r>
              <a:rPr lang="en-US" sz="2700" u="sng" dirty="0">
                <a:latin typeface="Arial"/>
                <a:cs typeface="Arial"/>
              </a:rPr>
              <a:t/>
            </a:r>
            <a:br>
              <a:rPr lang="en-US" sz="2700" u="sng" dirty="0">
                <a:latin typeface="Arial"/>
                <a:cs typeface="Arial"/>
              </a:rPr>
            </a:br>
            <a:r>
              <a:rPr lang="en-US" sz="2700" u="sng" dirty="0" smtClean="0">
                <a:latin typeface="Arial"/>
                <a:cs typeface="Arial"/>
              </a:rPr>
              <a:t/>
            </a:r>
            <a:br>
              <a:rPr lang="en-US" sz="2700" u="sng" dirty="0" smtClean="0">
                <a:latin typeface="Arial"/>
                <a:cs typeface="Arial"/>
              </a:rPr>
            </a:br>
            <a:r>
              <a:rPr lang="en-US" sz="2700" u="sng" dirty="0">
                <a:latin typeface="Arial"/>
                <a:cs typeface="Arial"/>
              </a:rPr>
              <a:t/>
            </a:r>
            <a:br>
              <a:rPr lang="en-US" sz="2700" u="sng" dirty="0">
                <a:latin typeface="Arial"/>
                <a:cs typeface="Arial"/>
              </a:rPr>
            </a:br>
            <a:r>
              <a:rPr lang="en-US" sz="2700" u="sng" dirty="0" smtClean="0">
                <a:latin typeface="Arial"/>
                <a:cs typeface="Arial"/>
              </a:rPr>
              <a:t/>
            </a:r>
            <a:br>
              <a:rPr lang="en-US" sz="2700" u="sng" dirty="0" smtClean="0">
                <a:latin typeface="Arial"/>
                <a:cs typeface="Arial"/>
              </a:rPr>
            </a:br>
            <a:r>
              <a:rPr lang="en-US" sz="2700" u="sng" dirty="0">
                <a:latin typeface="Arial"/>
                <a:cs typeface="Arial"/>
              </a:rPr>
              <a:t/>
            </a:r>
            <a:br>
              <a:rPr lang="en-US" sz="2700" u="sng" dirty="0">
                <a:latin typeface="Arial"/>
                <a:cs typeface="Arial"/>
              </a:rPr>
            </a:br>
            <a:r>
              <a:rPr lang="en-US" sz="2700" u="sng" dirty="0" smtClean="0">
                <a:latin typeface="Arial"/>
                <a:cs typeface="Arial"/>
              </a:rPr>
              <a:t/>
            </a:r>
            <a:br>
              <a:rPr lang="en-US" sz="2700" u="sng" dirty="0" smtClean="0">
                <a:latin typeface="Arial"/>
                <a:cs typeface="Arial"/>
              </a:rPr>
            </a:br>
            <a:r>
              <a:rPr lang="en-US" sz="2700" u="sng" dirty="0">
                <a:latin typeface="Arial"/>
                <a:cs typeface="Arial"/>
              </a:rPr>
              <a:t/>
            </a:r>
            <a:br>
              <a:rPr lang="en-US" sz="2700" u="sng" dirty="0">
                <a:latin typeface="Arial"/>
                <a:cs typeface="Arial"/>
              </a:rPr>
            </a:br>
            <a:r>
              <a:rPr lang="en-US" sz="2700" u="sng" dirty="0" smtClean="0">
                <a:latin typeface="Arial"/>
                <a:cs typeface="Arial"/>
              </a:rPr>
              <a:t/>
            </a:r>
            <a:br>
              <a:rPr lang="en-US" sz="2700" u="sng" dirty="0" smtClean="0">
                <a:latin typeface="Arial"/>
                <a:cs typeface="Arial"/>
              </a:rPr>
            </a:br>
            <a:r>
              <a:rPr lang="en-US" sz="2700" u="sng" dirty="0">
                <a:latin typeface="Arial"/>
                <a:cs typeface="Arial"/>
              </a:rPr>
              <a:t/>
            </a:r>
            <a:br>
              <a:rPr lang="en-US" sz="2700" u="sng" dirty="0">
                <a:latin typeface="Arial"/>
                <a:cs typeface="Arial"/>
              </a:rPr>
            </a:br>
            <a:r>
              <a:rPr lang="en-US" sz="2700" u="sng" dirty="0" smtClean="0">
                <a:latin typeface="Arial"/>
                <a:cs typeface="Arial"/>
              </a:rPr>
              <a:t/>
            </a:r>
            <a:br>
              <a:rPr lang="en-US" sz="2700" u="sng" dirty="0" smtClean="0">
                <a:latin typeface="Arial"/>
                <a:cs typeface="Arial"/>
              </a:rPr>
            </a:br>
            <a:r>
              <a:rPr lang="en-US" sz="2700" u="sng" dirty="0">
                <a:latin typeface="Arial"/>
                <a:cs typeface="Arial"/>
              </a:rPr>
              <a:t/>
            </a:r>
            <a:br>
              <a:rPr lang="en-US" sz="2700" u="sng" dirty="0">
                <a:latin typeface="Arial"/>
                <a:cs typeface="Arial"/>
              </a:rPr>
            </a:br>
            <a:r>
              <a:rPr lang="en-US" sz="2700" u="sng" dirty="0" smtClean="0">
                <a:latin typeface="Arial"/>
                <a:cs typeface="Arial"/>
              </a:rPr>
              <a:t/>
            </a:r>
            <a:br>
              <a:rPr lang="en-US" sz="2700" u="sng" dirty="0" smtClean="0">
                <a:latin typeface="Arial"/>
                <a:cs typeface="Arial"/>
              </a:rPr>
            </a:br>
            <a:r>
              <a:rPr lang="en-US" sz="2700" u="sng" dirty="0">
                <a:latin typeface="Arial"/>
                <a:cs typeface="Arial"/>
              </a:rPr>
              <a:t/>
            </a:r>
            <a:br>
              <a:rPr lang="en-US" sz="2700" u="sng" dirty="0">
                <a:latin typeface="Arial"/>
                <a:cs typeface="Arial"/>
              </a:rPr>
            </a:br>
            <a:r>
              <a:rPr lang="en-US" sz="2700" u="sng" dirty="0" smtClean="0">
                <a:latin typeface="Arial"/>
                <a:cs typeface="Arial"/>
              </a:rPr>
              <a:t/>
            </a:r>
            <a:br>
              <a:rPr lang="en-US" sz="2700" u="sng" dirty="0" smtClean="0">
                <a:latin typeface="Arial"/>
                <a:cs typeface="Arial"/>
              </a:rPr>
            </a:br>
            <a:r>
              <a:rPr lang="en-US" sz="2700" u="sng" dirty="0">
                <a:latin typeface="Arial"/>
                <a:cs typeface="Arial"/>
              </a:rPr>
              <a:t/>
            </a:r>
            <a:br>
              <a:rPr lang="en-US" sz="2700" u="sng" dirty="0">
                <a:latin typeface="Arial"/>
                <a:cs typeface="Arial"/>
              </a:rPr>
            </a:br>
            <a:r>
              <a:rPr lang="en-US" sz="2700" u="sng" dirty="0" smtClean="0">
                <a:latin typeface="Arial"/>
                <a:cs typeface="Arial"/>
              </a:rPr>
              <a:t/>
            </a:r>
            <a:br>
              <a:rPr lang="en-US" sz="2700" u="sng" dirty="0" smtClean="0">
                <a:latin typeface="Arial"/>
                <a:cs typeface="Arial"/>
              </a:rPr>
            </a:br>
            <a:r>
              <a:rPr lang="en-US" sz="2700" u="sng" dirty="0">
                <a:latin typeface="Arial"/>
                <a:cs typeface="Arial"/>
              </a:rPr>
              <a:t/>
            </a:r>
            <a:br>
              <a:rPr lang="en-US" sz="2700" u="sng" dirty="0">
                <a:latin typeface="Arial"/>
                <a:cs typeface="Arial"/>
              </a:rPr>
            </a:br>
            <a:r>
              <a:rPr lang="en-US" sz="2700" u="sng" dirty="0" smtClean="0">
                <a:latin typeface="Arial"/>
                <a:cs typeface="Arial"/>
              </a:rPr>
              <a:t/>
            </a:r>
            <a:br>
              <a:rPr lang="en-US" sz="2700" u="sng" dirty="0" smtClean="0">
                <a:latin typeface="Arial"/>
                <a:cs typeface="Arial"/>
              </a:rPr>
            </a:br>
            <a:r>
              <a:rPr lang="en-US" sz="2700" u="sng" dirty="0">
                <a:latin typeface="Arial"/>
                <a:cs typeface="Arial"/>
              </a:rPr>
              <a:t/>
            </a:r>
            <a:br>
              <a:rPr lang="en-US" sz="2700" u="sng" dirty="0">
                <a:latin typeface="Arial"/>
                <a:cs typeface="Arial"/>
              </a:rPr>
            </a:br>
            <a:r>
              <a:rPr lang="en-US" sz="2700" u="sng" dirty="0" smtClean="0">
                <a:latin typeface="Arial"/>
                <a:cs typeface="Arial"/>
              </a:rPr>
              <a:t/>
            </a:r>
            <a:br>
              <a:rPr lang="en-US" sz="2700" u="sng" dirty="0" smtClean="0">
                <a:latin typeface="Arial"/>
                <a:cs typeface="Arial"/>
              </a:rPr>
            </a:br>
            <a:r>
              <a:rPr lang="en-US" sz="2700" u="sng" dirty="0">
                <a:latin typeface="Arial"/>
                <a:cs typeface="Arial"/>
              </a:rPr>
              <a:t/>
            </a:r>
            <a:br>
              <a:rPr lang="en-US" sz="2700" u="sng" dirty="0">
                <a:latin typeface="Arial"/>
                <a:cs typeface="Arial"/>
              </a:rPr>
            </a:br>
            <a:r>
              <a:rPr lang="en-US" sz="2700" u="sng" dirty="0" smtClean="0">
                <a:latin typeface="Arial"/>
                <a:cs typeface="Arial"/>
              </a:rPr>
              <a:t/>
            </a:r>
            <a:br>
              <a:rPr lang="en-US" sz="2700" u="sng" dirty="0" smtClean="0">
                <a:latin typeface="Arial"/>
                <a:cs typeface="Arial"/>
              </a:rPr>
            </a:br>
            <a:r>
              <a:rPr lang="en-US" sz="2700" u="sng" dirty="0">
                <a:latin typeface="Arial"/>
                <a:cs typeface="Arial"/>
              </a:rPr>
              <a:t/>
            </a:r>
            <a:br>
              <a:rPr lang="en-US" sz="2700" u="sng" dirty="0">
                <a:latin typeface="Arial"/>
                <a:cs typeface="Arial"/>
              </a:rPr>
            </a:br>
            <a:r>
              <a:rPr lang="en-US" sz="2700" u="sng" dirty="0" smtClean="0">
                <a:latin typeface="Arial"/>
                <a:cs typeface="Arial"/>
              </a:rPr>
              <a:t/>
            </a:r>
            <a:br>
              <a:rPr lang="en-US" sz="2700" u="sng" dirty="0" smtClean="0">
                <a:latin typeface="Arial"/>
                <a:cs typeface="Arial"/>
              </a:rPr>
            </a:br>
            <a:r>
              <a:rPr lang="en-US" sz="2700" u="sng" dirty="0" smtClean="0">
                <a:latin typeface="Arial"/>
                <a:cs typeface="Arial"/>
              </a:rPr>
              <a:t>Poll #3:</a:t>
            </a:r>
            <a:r>
              <a:rPr lang="en-US" dirty="0" smtClean="0">
                <a:latin typeface="Arial"/>
                <a:cs typeface="Arial"/>
              </a:rPr>
              <a:t/>
            </a:r>
            <a:br>
              <a:rPr lang="en-US" dirty="0" smtClean="0">
                <a:latin typeface="Arial"/>
                <a:cs typeface="Arial"/>
              </a:rPr>
            </a:br>
            <a:r>
              <a:rPr lang="en-US" sz="3600" dirty="0" smtClean="0">
                <a:latin typeface="Arial"/>
                <a:cs typeface="Arial"/>
              </a:rPr>
              <a:t>“Beyond Reference” Skills</a:t>
            </a:r>
            <a:r>
              <a:rPr lang="en-US" sz="1600" dirty="0" smtClean="0">
                <a:latin typeface="Arial"/>
                <a:cs typeface="Arial"/>
              </a:rPr>
              <a:t/>
            </a:r>
            <a:br>
              <a:rPr lang="en-US" sz="1600" dirty="0" smtClean="0">
                <a:latin typeface="Arial"/>
                <a:cs typeface="Arial"/>
              </a:rPr>
            </a:br>
            <a:r>
              <a:rPr lang="en-US" sz="3200" dirty="0" smtClean="0">
                <a:latin typeface="Arial"/>
                <a:cs typeface="Arial"/>
              </a:rPr>
              <a:t>Which skills to add?</a:t>
            </a:r>
            <a:endParaRPr lang="en-US" sz="3200" dirty="0">
              <a:latin typeface="Arial"/>
              <a:cs typeface="Arial"/>
            </a:endParaRPr>
          </a:p>
        </p:txBody>
      </p:sp>
      <p:sp>
        <p:nvSpPr>
          <p:cNvPr id="3" name="Content Placeholder 2"/>
          <p:cNvSpPr>
            <a:spLocks noGrp="1"/>
          </p:cNvSpPr>
          <p:nvPr>
            <p:ph idx="1"/>
          </p:nvPr>
        </p:nvSpPr>
        <p:spPr>
          <a:xfrm>
            <a:off x="685800" y="2514600"/>
            <a:ext cx="7010400" cy="3048000"/>
          </a:xfrm>
        </p:spPr>
        <p:txBody>
          <a:bodyPr/>
          <a:lstStyle/>
          <a:p>
            <a:pPr marL="514350" indent="-514350">
              <a:buFont typeface="+mj-lt"/>
              <a:buAutoNum type="arabicPeriod"/>
            </a:pPr>
            <a:r>
              <a:rPr lang="en-US" dirty="0" smtClean="0">
                <a:solidFill>
                  <a:srgbClr val="0D0D0D"/>
                </a:solidFill>
                <a:latin typeface="Arial"/>
                <a:cs typeface="Arial"/>
              </a:rPr>
              <a:t>Strategic knowledge/advantage</a:t>
            </a:r>
          </a:p>
          <a:p>
            <a:pPr marL="514350" indent="-514350">
              <a:buFont typeface="+mj-lt"/>
              <a:buAutoNum type="arabicPeriod"/>
            </a:pPr>
            <a:r>
              <a:rPr lang="en-US" dirty="0" smtClean="0">
                <a:solidFill>
                  <a:srgbClr val="0D0D0D"/>
                </a:solidFill>
                <a:latin typeface="Arial"/>
                <a:cs typeface="Arial"/>
              </a:rPr>
              <a:t>Results driven problem solving</a:t>
            </a:r>
          </a:p>
          <a:p>
            <a:pPr marL="514350" indent="-514350">
              <a:buFont typeface="+mj-lt"/>
              <a:buAutoNum type="arabicPeriod"/>
            </a:pPr>
            <a:r>
              <a:rPr lang="en-US" dirty="0" smtClean="0">
                <a:solidFill>
                  <a:srgbClr val="0D0D0D"/>
                </a:solidFill>
                <a:latin typeface="Arial"/>
                <a:cs typeface="Arial"/>
              </a:rPr>
              <a:t>Providing “value add” solutions</a:t>
            </a:r>
          </a:p>
          <a:p>
            <a:pPr marL="514350" indent="-514350">
              <a:buFont typeface="+mj-lt"/>
              <a:buAutoNum type="arabicPeriod"/>
            </a:pPr>
            <a:r>
              <a:rPr lang="en-US" dirty="0" smtClean="0">
                <a:solidFill>
                  <a:srgbClr val="0D0D0D"/>
                </a:solidFill>
                <a:latin typeface="Arial"/>
                <a:cs typeface="Arial"/>
              </a:rPr>
              <a:t>Research and analysis</a:t>
            </a:r>
          </a:p>
          <a:p>
            <a:pPr marL="514350" indent="-514350">
              <a:buFont typeface="+mj-lt"/>
              <a:buAutoNum type="arabicPeriod"/>
            </a:pPr>
            <a:r>
              <a:rPr lang="en-US" dirty="0" smtClean="0">
                <a:solidFill>
                  <a:srgbClr val="0D0D0D"/>
                </a:solidFill>
                <a:latin typeface="Arial"/>
                <a:cs typeface="Arial"/>
              </a:rPr>
              <a:t>Competitive intelligence</a:t>
            </a:r>
          </a:p>
          <a:p>
            <a:pPr marL="514350" indent="-514350">
              <a:buFont typeface="+mj-lt"/>
              <a:buAutoNum type="arabicPeriod"/>
            </a:pPr>
            <a:r>
              <a:rPr lang="en-US" dirty="0" smtClean="0">
                <a:solidFill>
                  <a:srgbClr val="0D0D0D"/>
                </a:solidFill>
                <a:latin typeface="Arial"/>
                <a:cs typeface="Arial"/>
              </a:rPr>
              <a:t>Thinking outside the box</a:t>
            </a:r>
          </a:p>
          <a:p>
            <a:endParaRPr lang="en-US" dirty="0" smtClean="0">
              <a:latin typeface="Arial"/>
              <a:cs typeface="Arial"/>
            </a:endParaRPr>
          </a:p>
          <a:p>
            <a:endParaRPr lang="en-US" dirty="0" smtClean="0">
              <a:latin typeface="Arial"/>
              <a:cs typeface="Arial"/>
            </a:endParaRPr>
          </a:p>
          <a:p>
            <a:endParaRPr lang="en-US" dirty="0">
              <a:latin typeface="Arial"/>
              <a:cs typeface="Arial"/>
            </a:endParaRPr>
          </a:p>
        </p:txBody>
      </p:sp>
      <p:sp>
        <p:nvSpPr>
          <p:cNvPr id="6" name="Slide Number Placeholder 5"/>
          <p:cNvSpPr>
            <a:spLocks noGrp="1"/>
          </p:cNvSpPr>
          <p:nvPr>
            <p:ph type="sldNum" sz="quarter" idx="12"/>
          </p:nvPr>
        </p:nvSpPr>
        <p:spPr/>
        <p:txBody>
          <a:bodyPr/>
          <a:lstStyle/>
          <a:p>
            <a:pPr>
              <a:defRPr/>
            </a:pPr>
            <a:fld id="{149CCEB3-BFF9-4BBC-910F-6B9886E2DBA0}" type="slidenum">
              <a:rPr lang="en-US" smtClean="0">
                <a:solidFill>
                  <a:srgbClr val="000000"/>
                </a:solidFill>
              </a:rPr>
              <a:pPr>
                <a:defRPr/>
              </a:pPr>
              <a:t>15</a:t>
            </a:fld>
            <a:endParaRPr lang="en-US" dirty="0">
              <a:solidFill>
                <a:srgbClr val="000000"/>
              </a:solidFill>
            </a:endParaRPr>
          </a:p>
        </p:txBody>
      </p:sp>
      <p:sp>
        <p:nvSpPr>
          <p:cNvPr id="7" name="TextBox 6"/>
          <p:cNvSpPr txBox="1"/>
          <p:nvPr/>
        </p:nvSpPr>
        <p:spPr>
          <a:xfrm>
            <a:off x="5029200" y="1295400"/>
            <a:ext cx="184666" cy="369332"/>
          </a:xfrm>
          <a:prstGeom prst="rect">
            <a:avLst/>
          </a:prstGeom>
          <a:noFill/>
        </p:spPr>
        <p:txBody>
          <a:bodyPr wrap="none" rtlCol="0">
            <a:spAutoFit/>
          </a:bodyPr>
          <a:lstStyle/>
          <a:p>
            <a:endParaRPr lang="en-US" dirty="0"/>
          </a:p>
        </p:txBody>
      </p:sp>
      <p:pic>
        <p:nvPicPr>
          <p:cNvPr id="8194" name="Picture 2" descr="C:\Documents and Settings\David\Local Settings\Temporary Internet Files\Content.IE5\QWFSNAI4\MP900439390[1].jpg"/>
          <p:cNvPicPr>
            <a:picLocks noChangeAspect="1" noChangeArrowheads="1"/>
          </p:cNvPicPr>
          <p:nvPr/>
        </p:nvPicPr>
        <p:blipFill>
          <a:blip r:embed="rId3" cstate="print"/>
          <a:srcRect/>
          <a:stretch>
            <a:fillRect/>
          </a:stretch>
        </p:blipFill>
        <p:spPr bwMode="auto">
          <a:xfrm>
            <a:off x="5257800" y="4800600"/>
            <a:ext cx="2209800" cy="1475305"/>
          </a:xfrm>
          <a:prstGeom prst="rect">
            <a:avLst/>
          </a:prstGeom>
          <a:noFill/>
        </p:spPr>
      </p:pic>
      <p:pic>
        <p:nvPicPr>
          <p:cNvPr id="8" name="Picture 3" descr="C:\Documents and Settings\David\Local Settings\Temporary Internet Files\Content.IE5\O1S24ZG2\MC900295357[1].wmf"/>
          <p:cNvPicPr>
            <a:picLocks noChangeAspect="1" noChangeArrowheads="1"/>
          </p:cNvPicPr>
          <p:nvPr/>
        </p:nvPicPr>
        <p:blipFill>
          <a:blip r:embed="rId4" cstate="print"/>
          <a:srcRect/>
          <a:stretch>
            <a:fillRect/>
          </a:stretch>
        </p:blipFill>
        <p:spPr bwMode="auto">
          <a:xfrm>
            <a:off x="6400800" y="1524000"/>
            <a:ext cx="2401300" cy="2362200"/>
          </a:xfrm>
          <a:prstGeom prst="rect">
            <a:avLst/>
          </a:prstGeom>
          <a:noFill/>
        </p:spPr>
      </p:pic>
    </p:spTree>
    <p:extLst>
      <p:ext uri="{BB962C8B-B14F-4D97-AF65-F5344CB8AC3E}">
        <p14:creationId xmlns:p14="http://schemas.microsoft.com/office/powerpoint/2010/main" val="26221085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Autofit/>
          </a:bodyPr>
          <a:lstStyle/>
          <a:p>
            <a:pPr algn="ctr">
              <a:lnSpc>
                <a:spcPct val="100000"/>
              </a:lnSpc>
            </a:pPr>
            <a:r>
              <a:rPr lang="en-US" sz="3600" dirty="0" smtClean="0">
                <a:latin typeface="Arial"/>
                <a:cs typeface="Arial"/>
              </a:rPr>
              <a:t>Business/Management Skills </a:t>
            </a:r>
            <a:endParaRPr lang="en-US" sz="3600" dirty="0">
              <a:latin typeface="Arial"/>
              <a:cs typeface="Arial"/>
            </a:endParaRPr>
          </a:p>
        </p:txBody>
      </p:sp>
      <p:sp>
        <p:nvSpPr>
          <p:cNvPr id="3" name="Content Placeholder 2"/>
          <p:cNvSpPr>
            <a:spLocks noGrp="1"/>
          </p:cNvSpPr>
          <p:nvPr>
            <p:ph idx="1"/>
          </p:nvPr>
        </p:nvSpPr>
        <p:spPr>
          <a:xfrm>
            <a:off x="914400" y="2057400"/>
            <a:ext cx="7848600" cy="3657600"/>
          </a:xfrm>
        </p:spPr>
        <p:txBody>
          <a:bodyPr>
            <a:normAutofit/>
          </a:bodyPr>
          <a:lstStyle/>
          <a:p>
            <a:r>
              <a:rPr lang="en-US" dirty="0" smtClean="0">
                <a:solidFill>
                  <a:srgbClr val="0D0D0D"/>
                </a:solidFill>
                <a:latin typeface="Arial"/>
                <a:cs typeface="Arial"/>
              </a:rPr>
              <a:t>Marketing and sales </a:t>
            </a:r>
          </a:p>
          <a:p>
            <a:r>
              <a:rPr lang="en-US" dirty="0" smtClean="0">
                <a:solidFill>
                  <a:srgbClr val="0D0D0D"/>
                </a:solidFill>
                <a:latin typeface="Arial"/>
                <a:cs typeface="Arial"/>
              </a:rPr>
              <a:t>People management/supervisory </a:t>
            </a:r>
          </a:p>
          <a:p>
            <a:r>
              <a:rPr lang="en-US" dirty="0" smtClean="0">
                <a:solidFill>
                  <a:srgbClr val="0D0D0D"/>
                </a:solidFill>
                <a:latin typeface="Arial"/>
                <a:cs typeface="Arial"/>
              </a:rPr>
              <a:t>Volunteer recruiting and management</a:t>
            </a:r>
          </a:p>
          <a:p>
            <a:r>
              <a:rPr lang="en-US" dirty="0" smtClean="0">
                <a:solidFill>
                  <a:srgbClr val="0D0D0D"/>
                </a:solidFill>
                <a:latin typeface="Arial"/>
                <a:cs typeface="Arial"/>
              </a:rPr>
              <a:t>Strategic planning and policies</a:t>
            </a:r>
          </a:p>
        </p:txBody>
      </p:sp>
      <p:sp>
        <p:nvSpPr>
          <p:cNvPr id="6" name="Slide Number Placeholder 5"/>
          <p:cNvSpPr>
            <a:spLocks noGrp="1"/>
          </p:cNvSpPr>
          <p:nvPr>
            <p:ph type="sldNum" sz="quarter" idx="12"/>
          </p:nvPr>
        </p:nvSpPr>
        <p:spPr/>
        <p:txBody>
          <a:bodyPr/>
          <a:lstStyle/>
          <a:p>
            <a:pPr>
              <a:defRPr/>
            </a:pPr>
            <a:fld id="{149CCEB3-BFF9-4BBC-910F-6B9886E2DBA0}" type="slidenum">
              <a:rPr lang="en-US" smtClean="0">
                <a:solidFill>
                  <a:srgbClr val="000000"/>
                </a:solidFill>
              </a:rPr>
              <a:pPr>
                <a:defRPr/>
              </a:pPr>
              <a:t>16</a:t>
            </a:fld>
            <a:endParaRPr lang="en-US" dirty="0">
              <a:solidFill>
                <a:srgbClr val="000000"/>
              </a:solidFill>
            </a:endParaRPr>
          </a:p>
        </p:txBody>
      </p:sp>
      <p:pic>
        <p:nvPicPr>
          <p:cNvPr id="10242" name="Picture 2" descr="C:\Documents and Settings\David\Local Settings\Temporary Internet Files\Content.IE5\O1S24ZG2\MC900437775[1].wmf"/>
          <p:cNvPicPr>
            <a:picLocks noChangeAspect="1" noChangeArrowheads="1"/>
          </p:cNvPicPr>
          <p:nvPr/>
        </p:nvPicPr>
        <p:blipFill>
          <a:blip r:embed="rId3" cstate="print"/>
          <a:srcRect/>
          <a:stretch>
            <a:fillRect/>
          </a:stretch>
        </p:blipFill>
        <p:spPr bwMode="auto">
          <a:xfrm>
            <a:off x="6400800" y="3886200"/>
            <a:ext cx="1797050" cy="1863725"/>
          </a:xfrm>
          <a:prstGeom prst="rect">
            <a:avLst/>
          </a:prstGeom>
          <a:noFill/>
        </p:spPr>
      </p:pic>
      <p:pic>
        <p:nvPicPr>
          <p:cNvPr id="10245" name="Picture 5" descr="C:\Documents and Settings\David\Local Settings\Temporary Internet Files\Content.IE5\616TZVW3\MP900426465[1].jpg"/>
          <p:cNvPicPr>
            <a:picLocks noChangeAspect="1" noChangeArrowheads="1"/>
          </p:cNvPicPr>
          <p:nvPr/>
        </p:nvPicPr>
        <p:blipFill>
          <a:blip r:embed="rId4" cstate="print"/>
          <a:srcRect/>
          <a:stretch>
            <a:fillRect/>
          </a:stretch>
        </p:blipFill>
        <p:spPr bwMode="auto">
          <a:xfrm>
            <a:off x="838200" y="4419600"/>
            <a:ext cx="3048000" cy="2026444"/>
          </a:xfrm>
          <a:prstGeom prst="rect">
            <a:avLst/>
          </a:prstGeom>
          <a:noFill/>
        </p:spPr>
      </p:pic>
    </p:spTree>
    <p:extLst>
      <p:ext uri="{BB962C8B-B14F-4D97-AF65-F5344CB8AC3E}">
        <p14:creationId xmlns:p14="http://schemas.microsoft.com/office/powerpoint/2010/main" val="99986007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447800"/>
          </a:xfrm>
        </p:spPr>
        <p:txBody>
          <a:bodyPr>
            <a:noAutofit/>
          </a:bodyPr>
          <a:lstStyle/>
          <a:p>
            <a:pPr algn="ctr">
              <a:lnSpc>
                <a:spcPct val="100000"/>
              </a:lnSpc>
            </a:pPr>
            <a:r>
              <a:rPr lang="en-US" sz="3600" dirty="0" smtClean="0">
                <a:latin typeface="Arial"/>
                <a:cs typeface="Arial"/>
              </a:rPr>
              <a:t>More Business/Management Skills</a:t>
            </a:r>
            <a:endParaRPr lang="en-US" sz="3600" dirty="0">
              <a:latin typeface="Arial"/>
              <a:cs typeface="Arial"/>
            </a:endParaRPr>
          </a:p>
        </p:txBody>
      </p:sp>
      <p:sp>
        <p:nvSpPr>
          <p:cNvPr id="3" name="Content Placeholder 2"/>
          <p:cNvSpPr>
            <a:spLocks noGrp="1"/>
          </p:cNvSpPr>
          <p:nvPr>
            <p:ph idx="1"/>
          </p:nvPr>
        </p:nvSpPr>
        <p:spPr>
          <a:xfrm>
            <a:off x="1219200" y="2133600"/>
            <a:ext cx="7239000" cy="2895600"/>
          </a:xfrm>
        </p:spPr>
        <p:txBody>
          <a:bodyPr>
            <a:normAutofit/>
          </a:bodyPr>
          <a:lstStyle/>
          <a:p>
            <a:r>
              <a:rPr lang="en-US" dirty="0" smtClean="0">
                <a:solidFill>
                  <a:srgbClr val="0D0D0D"/>
                </a:solidFill>
                <a:latin typeface="Arial"/>
                <a:cs typeface="Arial"/>
              </a:rPr>
              <a:t>Financial/budget</a:t>
            </a:r>
          </a:p>
          <a:p>
            <a:r>
              <a:rPr lang="en-US" dirty="0" smtClean="0">
                <a:solidFill>
                  <a:srgbClr val="0D0D0D"/>
                </a:solidFill>
                <a:latin typeface="Arial"/>
                <a:cs typeface="Arial"/>
              </a:rPr>
              <a:t>Communications</a:t>
            </a:r>
          </a:p>
          <a:p>
            <a:r>
              <a:rPr lang="en-US" dirty="0" smtClean="0">
                <a:solidFill>
                  <a:srgbClr val="0D0D0D"/>
                </a:solidFill>
                <a:latin typeface="Arial"/>
                <a:cs typeface="Arial"/>
              </a:rPr>
              <a:t>Public speaking and presentations</a:t>
            </a:r>
          </a:p>
          <a:p>
            <a:r>
              <a:rPr lang="en-US" dirty="0" smtClean="0">
                <a:solidFill>
                  <a:srgbClr val="0D0D0D"/>
                </a:solidFill>
                <a:latin typeface="Arial"/>
                <a:cs typeface="Arial"/>
              </a:rPr>
              <a:t>Project management</a:t>
            </a:r>
          </a:p>
          <a:p>
            <a:endParaRPr lang="en-US" dirty="0" smtClean="0">
              <a:solidFill>
                <a:srgbClr val="0D0D0D"/>
              </a:solidFill>
              <a:latin typeface="Arial"/>
              <a:cs typeface="Arial"/>
            </a:endParaRPr>
          </a:p>
          <a:p>
            <a:endParaRPr lang="en-US" dirty="0">
              <a:solidFill>
                <a:srgbClr val="0D0D0D"/>
              </a:solidFill>
              <a:latin typeface="Arial"/>
              <a:cs typeface="Arial"/>
            </a:endParaRPr>
          </a:p>
        </p:txBody>
      </p:sp>
      <p:sp>
        <p:nvSpPr>
          <p:cNvPr id="6" name="Slide Number Placeholder 5"/>
          <p:cNvSpPr>
            <a:spLocks noGrp="1"/>
          </p:cNvSpPr>
          <p:nvPr>
            <p:ph type="sldNum" sz="quarter" idx="12"/>
          </p:nvPr>
        </p:nvSpPr>
        <p:spPr/>
        <p:txBody>
          <a:bodyPr/>
          <a:lstStyle/>
          <a:p>
            <a:pPr>
              <a:defRPr/>
            </a:pPr>
            <a:fld id="{149CCEB3-BFF9-4BBC-910F-6B9886E2DBA0}" type="slidenum">
              <a:rPr lang="en-US" smtClean="0">
                <a:solidFill>
                  <a:srgbClr val="000000"/>
                </a:solidFill>
              </a:rPr>
              <a:pPr>
                <a:defRPr/>
              </a:pPr>
              <a:t>17</a:t>
            </a:fld>
            <a:endParaRPr lang="en-US" dirty="0">
              <a:solidFill>
                <a:srgbClr val="000000"/>
              </a:solidFill>
            </a:endParaRPr>
          </a:p>
        </p:txBody>
      </p:sp>
      <p:pic>
        <p:nvPicPr>
          <p:cNvPr id="9218" name="Picture 2" descr="C:\Documents and Settings\David\Local Settings\Temporary Internet Files\Content.IE5\QWFSNAI4\MP900385558[1].jpg"/>
          <p:cNvPicPr>
            <a:picLocks noChangeAspect="1" noChangeArrowheads="1"/>
          </p:cNvPicPr>
          <p:nvPr/>
        </p:nvPicPr>
        <p:blipFill>
          <a:blip r:embed="rId3" cstate="print"/>
          <a:srcRect/>
          <a:stretch>
            <a:fillRect/>
          </a:stretch>
        </p:blipFill>
        <p:spPr bwMode="auto">
          <a:xfrm>
            <a:off x="6858000" y="3505200"/>
            <a:ext cx="1687286" cy="2362200"/>
          </a:xfrm>
          <a:prstGeom prst="rect">
            <a:avLst/>
          </a:prstGeom>
          <a:noFill/>
        </p:spPr>
      </p:pic>
      <p:pic>
        <p:nvPicPr>
          <p:cNvPr id="9220" name="Picture 4" descr="C:\Documents and Settings\David\Local Settings\Temporary Internet Files\Content.IE5\616TZVW3\MC910217259[1].wmf"/>
          <p:cNvPicPr>
            <a:picLocks noChangeAspect="1" noChangeArrowheads="1"/>
          </p:cNvPicPr>
          <p:nvPr/>
        </p:nvPicPr>
        <p:blipFill>
          <a:blip r:embed="rId4" cstate="print"/>
          <a:srcRect/>
          <a:stretch>
            <a:fillRect/>
          </a:stretch>
        </p:blipFill>
        <p:spPr bwMode="auto">
          <a:xfrm>
            <a:off x="914400" y="4191000"/>
            <a:ext cx="1578254" cy="1826971"/>
          </a:xfrm>
          <a:prstGeom prst="rect">
            <a:avLst/>
          </a:prstGeom>
          <a:noFill/>
        </p:spPr>
      </p:pic>
    </p:spTree>
    <p:extLst>
      <p:ext uri="{BB962C8B-B14F-4D97-AF65-F5344CB8AC3E}">
        <p14:creationId xmlns:p14="http://schemas.microsoft.com/office/powerpoint/2010/main" val="41192665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1447800"/>
          </a:xfrm>
        </p:spPr>
        <p:txBody>
          <a:bodyPr>
            <a:noAutofit/>
          </a:bodyPr>
          <a:lstStyle/>
          <a:p>
            <a:pPr algn="ctr">
              <a:lnSpc>
                <a:spcPct val="100000"/>
              </a:lnSpc>
            </a:pPr>
            <a:r>
              <a:rPr lang="en-US" sz="3600" dirty="0" smtClean="0">
                <a:latin typeface="Arial"/>
                <a:cs typeface="Arial"/>
              </a:rPr>
              <a:t>Even More Business/Management Skills</a:t>
            </a:r>
            <a:endParaRPr lang="en-US" sz="3600" dirty="0">
              <a:latin typeface="Arial"/>
              <a:cs typeface="Arial"/>
            </a:endParaRPr>
          </a:p>
        </p:txBody>
      </p:sp>
      <p:sp>
        <p:nvSpPr>
          <p:cNvPr id="3" name="Content Placeholder 2"/>
          <p:cNvSpPr>
            <a:spLocks noGrp="1"/>
          </p:cNvSpPr>
          <p:nvPr>
            <p:ph idx="1"/>
          </p:nvPr>
        </p:nvSpPr>
        <p:spPr>
          <a:xfrm>
            <a:off x="1295400" y="2133600"/>
            <a:ext cx="7239000" cy="2895600"/>
          </a:xfrm>
        </p:spPr>
        <p:txBody>
          <a:bodyPr>
            <a:normAutofit/>
          </a:bodyPr>
          <a:lstStyle/>
          <a:p>
            <a:r>
              <a:rPr lang="en-US" dirty="0" smtClean="0">
                <a:solidFill>
                  <a:srgbClr val="0D0D0D"/>
                </a:solidFill>
                <a:latin typeface="Arial"/>
                <a:cs typeface="Arial"/>
              </a:rPr>
              <a:t>Effective writing</a:t>
            </a:r>
          </a:p>
          <a:p>
            <a:r>
              <a:rPr lang="en-US" dirty="0" smtClean="0">
                <a:solidFill>
                  <a:srgbClr val="0D0D0D"/>
                </a:solidFill>
                <a:latin typeface="Arial"/>
                <a:cs typeface="Arial"/>
              </a:rPr>
              <a:t>Proposals for fundraising and grants</a:t>
            </a:r>
          </a:p>
          <a:p>
            <a:r>
              <a:rPr lang="en-US" dirty="0" smtClean="0">
                <a:solidFill>
                  <a:srgbClr val="0D0D0D"/>
                </a:solidFill>
                <a:latin typeface="Arial"/>
                <a:cs typeface="Arial"/>
              </a:rPr>
              <a:t>Meeting and event planning</a:t>
            </a:r>
          </a:p>
          <a:p>
            <a:endParaRPr lang="en-US" dirty="0" smtClean="0">
              <a:solidFill>
                <a:srgbClr val="0D0D0D"/>
              </a:solidFill>
              <a:latin typeface="Arial"/>
              <a:cs typeface="Arial"/>
            </a:endParaRPr>
          </a:p>
          <a:p>
            <a:endParaRPr lang="en-US" dirty="0">
              <a:solidFill>
                <a:srgbClr val="0D0D0D"/>
              </a:solidFill>
              <a:latin typeface="Arial"/>
              <a:cs typeface="Arial"/>
            </a:endParaRPr>
          </a:p>
        </p:txBody>
      </p:sp>
      <p:sp>
        <p:nvSpPr>
          <p:cNvPr id="6" name="Slide Number Placeholder 5"/>
          <p:cNvSpPr>
            <a:spLocks noGrp="1"/>
          </p:cNvSpPr>
          <p:nvPr>
            <p:ph type="sldNum" sz="quarter" idx="12"/>
          </p:nvPr>
        </p:nvSpPr>
        <p:spPr/>
        <p:txBody>
          <a:bodyPr/>
          <a:lstStyle/>
          <a:p>
            <a:pPr>
              <a:defRPr/>
            </a:pPr>
            <a:fld id="{149CCEB3-BFF9-4BBC-910F-6B9886E2DBA0}" type="slidenum">
              <a:rPr lang="en-US" smtClean="0">
                <a:solidFill>
                  <a:srgbClr val="000000"/>
                </a:solidFill>
              </a:rPr>
              <a:pPr>
                <a:defRPr/>
              </a:pPr>
              <a:t>18</a:t>
            </a:fld>
            <a:endParaRPr lang="en-US" dirty="0">
              <a:solidFill>
                <a:srgbClr val="000000"/>
              </a:solidFill>
            </a:endParaRPr>
          </a:p>
        </p:txBody>
      </p:sp>
      <p:pic>
        <p:nvPicPr>
          <p:cNvPr id="11266" name="Picture 2" descr="C:\Documents and Settings\David\Local Settings\Temporary Internet Files\Content.IE5\QWFSNAI4\MP900409042[1].jpg"/>
          <p:cNvPicPr>
            <a:picLocks noChangeAspect="1" noChangeArrowheads="1"/>
          </p:cNvPicPr>
          <p:nvPr/>
        </p:nvPicPr>
        <p:blipFill>
          <a:blip r:embed="rId3" cstate="print"/>
          <a:srcRect/>
          <a:stretch>
            <a:fillRect/>
          </a:stretch>
        </p:blipFill>
        <p:spPr bwMode="auto">
          <a:xfrm>
            <a:off x="1828800" y="3962400"/>
            <a:ext cx="2209800" cy="2209800"/>
          </a:xfrm>
          <a:prstGeom prst="rect">
            <a:avLst/>
          </a:prstGeom>
          <a:noFill/>
        </p:spPr>
      </p:pic>
      <p:pic>
        <p:nvPicPr>
          <p:cNvPr id="11267" name="Picture 3" descr="C:\Documents and Settings\David\Local Settings\Temporary Internet Files\Content.IE5\O1S24ZG2\MC900440428[1].wmf"/>
          <p:cNvPicPr>
            <a:picLocks noChangeAspect="1" noChangeArrowheads="1"/>
          </p:cNvPicPr>
          <p:nvPr/>
        </p:nvPicPr>
        <p:blipFill>
          <a:blip r:embed="rId4" cstate="print"/>
          <a:srcRect/>
          <a:stretch>
            <a:fillRect/>
          </a:stretch>
        </p:blipFill>
        <p:spPr bwMode="auto">
          <a:xfrm>
            <a:off x="6553200" y="3733800"/>
            <a:ext cx="1736725" cy="1828800"/>
          </a:xfrm>
          <a:prstGeom prst="rect">
            <a:avLst/>
          </a:prstGeom>
          <a:noFill/>
        </p:spPr>
      </p:pic>
    </p:spTree>
    <p:extLst>
      <p:ext uri="{BB962C8B-B14F-4D97-AF65-F5344CB8AC3E}">
        <p14:creationId xmlns:p14="http://schemas.microsoft.com/office/powerpoint/2010/main" val="41192665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229600" cy="1676400"/>
          </a:xfrm>
        </p:spPr>
        <p:txBody>
          <a:bodyPr>
            <a:noAutofit/>
          </a:bodyPr>
          <a:lstStyle/>
          <a:p>
            <a:pPr algn="ctr">
              <a:lnSpc>
                <a:spcPct val="100000"/>
              </a:lnSpc>
            </a:pPr>
            <a:r>
              <a:rPr lang="en-US" sz="3600" dirty="0" smtClean="0">
                <a:latin typeface="Arial"/>
                <a:cs typeface="Arial"/>
              </a:rPr>
              <a:t>Self Assessment </a:t>
            </a:r>
            <a:br>
              <a:rPr lang="en-US" sz="3600" dirty="0" smtClean="0">
                <a:latin typeface="Arial"/>
                <a:cs typeface="Arial"/>
              </a:rPr>
            </a:br>
            <a:r>
              <a:rPr lang="en-US" sz="3600" dirty="0" smtClean="0">
                <a:latin typeface="Arial"/>
                <a:cs typeface="Arial"/>
              </a:rPr>
              <a:t>Let’s Get Started…</a:t>
            </a:r>
            <a:br>
              <a:rPr lang="en-US" sz="3600" dirty="0" smtClean="0">
                <a:latin typeface="Arial"/>
                <a:cs typeface="Arial"/>
              </a:rPr>
            </a:br>
            <a:endParaRPr lang="en-US" sz="3600" dirty="0">
              <a:latin typeface="Arial"/>
              <a:cs typeface="Arial"/>
            </a:endParaRPr>
          </a:p>
        </p:txBody>
      </p:sp>
      <p:sp>
        <p:nvSpPr>
          <p:cNvPr id="3" name="Content Placeholder 2"/>
          <p:cNvSpPr>
            <a:spLocks noGrp="1"/>
          </p:cNvSpPr>
          <p:nvPr>
            <p:ph idx="1"/>
          </p:nvPr>
        </p:nvSpPr>
        <p:spPr>
          <a:xfrm>
            <a:off x="990600" y="3276600"/>
            <a:ext cx="7696200" cy="1905000"/>
          </a:xfrm>
        </p:spPr>
        <p:txBody>
          <a:bodyPr>
            <a:normAutofit/>
          </a:bodyPr>
          <a:lstStyle/>
          <a:p>
            <a:pPr marL="0" indent="0">
              <a:buNone/>
            </a:pPr>
            <a:endParaRPr lang="en-US" dirty="0">
              <a:latin typeface="Arial"/>
              <a:cs typeface="Arial"/>
            </a:endParaRPr>
          </a:p>
          <a:p>
            <a:r>
              <a:rPr lang="en-US" sz="3200" dirty="0" smtClean="0">
                <a:solidFill>
                  <a:schemeClr val="tx1">
                    <a:lumMod val="95000"/>
                    <a:lumOff val="5000"/>
                  </a:schemeClr>
                </a:solidFill>
                <a:latin typeface="Arial"/>
                <a:cs typeface="Arial"/>
              </a:rPr>
              <a:t>Where am I now?</a:t>
            </a:r>
          </a:p>
          <a:p>
            <a:pPr marL="0" indent="0">
              <a:buNone/>
            </a:pPr>
            <a:endParaRPr lang="en-US" sz="3200" dirty="0" smtClean="0">
              <a:latin typeface="Arial"/>
              <a:cs typeface="Arial"/>
            </a:endParaRPr>
          </a:p>
        </p:txBody>
      </p:sp>
      <p:sp>
        <p:nvSpPr>
          <p:cNvPr id="6" name="Slide Number Placeholder 5"/>
          <p:cNvSpPr>
            <a:spLocks noGrp="1"/>
          </p:cNvSpPr>
          <p:nvPr>
            <p:ph type="sldNum" sz="quarter" idx="12"/>
          </p:nvPr>
        </p:nvSpPr>
        <p:spPr/>
        <p:txBody>
          <a:bodyPr/>
          <a:lstStyle/>
          <a:p>
            <a:pPr>
              <a:defRPr/>
            </a:pPr>
            <a:fld id="{149CCEB3-BFF9-4BBC-910F-6B9886E2DBA0}" type="slidenum">
              <a:rPr lang="en-US" smtClean="0">
                <a:solidFill>
                  <a:srgbClr val="000000"/>
                </a:solidFill>
              </a:rPr>
              <a:pPr>
                <a:defRPr/>
              </a:pPr>
              <a:t>19</a:t>
            </a:fld>
            <a:endParaRPr lang="en-US" dirty="0">
              <a:solidFill>
                <a:srgbClr val="00000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2743200"/>
            <a:ext cx="1228725" cy="3024554"/>
          </a:xfrm>
          <a:prstGeom prst="rect">
            <a:avLst/>
          </a:prstGeom>
        </p:spPr>
      </p:pic>
    </p:spTree>
    <p:extLst>
      <p:ext uri="{BB962C8B-B14F-4D97-AF65-F5344CB8AC3E}">
        <p14:creationId xmlns:p14="http://schemas.microsoft.com/office/powerpoint/2010/main" val="17632849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609600"/>
            <a:ext cx="6400800" cy="4495800"/>
          </a:xfrm>
        </p:spPr>
        <p:txBody>
          <a:bodyPr/>
          <a:lstStyle/>
          <a:p>
            <a:pPr marL="0" indent="0">
              <a:buNone/>
            </a:pPr>
            <a:r>
              <a:rPr lang="en-US" sz="2000" dirty="0" smtClean="0">
                <a:solidFill>
                  <a:srgbClr val="0D0D0D"/>
                </a:solidFill>
                <a:latin typeface="Arial"/>
                <a:cs typeface="Arial"/>
              </a:rPr>
              <a:t>“From the neatly defined roles reflected in library school courses of the mid-70s to the thousands of job titles collected in the SLA’s recent salary survey, we librarians or information professionals definitely aren’t what we once were. If we play our KM or “knowledge engineer” cards right, there are very few areas in any organization in which we won’t have significant contributions to make.” </a:t>
            </a:r>
          </a:p>
          <a:p>
            <a:pPr marL="0" indent="0">
              <a:buNone/>
            </a:pPr>
            <a:endParaRPr lang="en-US" sz="2000" dirty="0">
              <a:solidFill>
                <a:srgbClr val="0D0D0D"/>
              </a:solidFill>
              <a:latin typeface="Arial"/>
              <a:cs typeface="Arial"/>
            </a:endParaRPr>
          </a:p>
          <a:p>
            <a:pPr marL="0" indent="0">
              <a:buNone/>
            </a:pPr>
            <a:r>
              <a:rPr lang="en-US" sz="2000" dirty="0" smtClean="0">
                <a:solidFill>
                  <a:srgbClr val="0D0D0D"/>
                </a:solidFill>
                <a:latin typeface="Arial"/>
                <a:cs typeface="Arial"/>
              </a:rPr>
              <a:t>“Education for Changing Roles” by Gaye Colvin. </a:t>
            </a:r>
            <a:r>
              <a:rPr lang="en-US" sz="2000" i="1" dirty="0" smtClean="0">
                <a:solidFill>
                  <a:srgbClr val="0D0D0D"/>
                </a:solidFill>
                <a:latin typeface="Arial"/>
                <a:cs typeface="Arial"/>
              </a:rPr>
              <a:t>Information Outlook, Oct/Nov 2009, p. 21</a:t>
            </a:r>
            <a:endParaRPr lang="en-US" sz="2000" dirty="0">
              <a:solidFill>
                <a:srgbClr val="0D0D0D"/>
              </a:solidFill>
              <a:latin typeface="Arial"/>
              <a:cs typeface="Arial"/>
            </a:endParaRPr>
          </a:p>
        </p:txBody>
      </p:sp>
      <p:sp>
        <p:nvSpPr>
          <p:cNvPr id="6" name="Slide Number Placeholder 5"/>
          <p:cNvSpPr>
            <a:spLocks noGrp="1"/>
          </p:cNvSpPr>
          <p:nvPr>
            <p:ph type="sldNum" sz="quarter" idx="12"/>
          </p:nvPr>
        </p:nvSpPr>
        <p:spPr/>
        <p:txBody>
          <a:bodyPr>
            <a:normAutofit/>
          </a:bodyPr>
          <a:lstStyle/>
          <a:p>
            <a:pPr>
              <a:defRPr/>
            </a:pPr>
            <a:fld id="{149CCEB3-BFF9-4BBC-910F-6B9886E2DBA0}" type="slidenum">
              <a:rPr lang="en-US" smtClean="0">
                <a:solidFill>
                  <a:srgbClr val="000000"/>
                </a:solidFill>
              </a:rPr>
              <a:pPr>
                <a:defRPr/>
              </a:pPr>
              <a:t>2</a:t>
            </a:fld>
            <a:endParaRPr lang="en-US" dirty="0">
              <a:solidFill>
                <a:srgbClr val="000000"/>
              </a:solidFill>
            </a:endParaRPr>
          </a:p>
        </p:txBody>
      </p:sp>
      <p:pic>
        <p:nvPicPr>
          <p:cNvPr id="6147" name="Picture 3" descr="C:\Documents and Settings\David\Local Settings\Temporary Internet Files\Content.IE5\QWFSNAI4\MC900433900[1].png"/>
          <p:cNvPicPr>
            <a:picLocks noChangeAspect="1" noChangeArrowheads="1"/>
          </p:cNvPicPr>
          <p:nvPr/>
        </p:nvPicPr>
        <p:blipFill>
          <a:blip r:embed="rId3" cstate="print"/>
          <a:srcRect/>
          <a:stretch>
            <a:fillRect/>
          </a:stretch>
        </p:blipFill>
        <p:spPr bwMode="auto">
          <a:xfrm>
            <a:off x="6248400" y="3962400"/>
            <a:ext cx="2324100" cy="2324100"/>
          </a:xfrm>
          <a:prstGeom prst="rect">
            <a:avLst/>
          </a:prstGeom>
          <a:noFill/>
        </p:spPr>
      </p:pic>
    </p:spTree>
    <p:extLst>
      <p:ext uri="{BB962C8B-B14F-4D97-AF65-F5344CB8AC3E}">
        <p14:creationId xmlns:p14="http://schemas.microsoft.com/office/powerpoint/2010/main" val="113877346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447800"/>
          </a:xfrm>
        </p:spPr>
        <p:txBody>
          <a:bodyPr>
            <a:noAutofit/>
          </a:bodyPr>
          <a:lstStyle/>
          <a:p>
            <a:pPr algn="ctr"/>
            <a:r>
              <a:rPr lang="en-US" sz="4800" dirty="0" smtClean="0">
                <a:latin typeface="Arial"/>
                <a:cs typeface="Arial"/>
              </a:rPr>
              <a:t>Current Skills Assessment</a:t>
            </a:r>
            <a:br>
              <a:rPr lang="en-US" sz="4800" dirty="0" smtClean="0">
                <a:latin typeface="Arial"/>
                <a:cs typeface="Arial"/>
              </a:rPr>
            </a:br>
            <a:endParaRPr lang="en-US" sz="4800" dirty="0">
              <a:latin typeface="Arial"/>
              <a:cs typeface="Arial"/>
            </a:endParaRPr>
          </a:p>
        </p:txBody>
      </p:sp>
      <p:sp>
        <p:nvSpPr>
          <p:cNvPr id="6" name="Slide Number Placeholder 5"/>
          <p:cNvSpPr>
            <a:spLocks noGrp="1"/>
          </p:cNvSpPr>
          <p:nvPr>
            <p:ph type="sldNum" sz="quarter" idx="12"/>
          </p:nvPr>
        </p:nvSpPr>
        <p:spPr/>
        <p:txBody>
          <a:bodyPr/>
          <a:lstStyle/>
          <a:p>
            <a:pPr>
              <a:defRPr/>
            </a:pPr>
            <a:fld id="{149CCEB3-BFF9-4BBC-910F-6B9886E2DBA0}" type="slidenum">
              <a:rPr lang="en-US" smtClean="0">
                <a:solidFill>
                  <a:srgbClr val="000000"/>
                </a:solidFill>
              </a:rPr>
              <a:pPr>
                <a:defRPr/>
              </a:pPr>
              <a:t>20</a:t>
            </a:fld>
            <a:endParaRPr lang="en-US"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006204651"/>
              </p:ext>
            </p:extLst>
          </p:nvPr>
        </p:nvGraphicFramePr>
        <p:xfrm>
          <a:off x="457201" y="1371600"/>
          <a:ext cx="8008620" cy="4441298"/>
        </p:xfrm>
        <a:graphic>
          <a:graphicData uri="http://schemas.openxmlformats.org/drawingml/2006/table">
            <a:tbl>
              <a:tblPr firstRow="1" bandRow="1">
                <a:tableStyleId>{21E4AEA4-8DFA-4A89-87EB-49C32662AFE0}</a:tableStyleId>
              </a:tblPr>
              <a:tblGrid>
                <a:gridCol w="2209800"/>
                <a:gridCol w="1447800"/>
                <a:gridCol w="1143000"/>
                <a:gridCol w="1752600"/>
                <a:gridCol w="1455420"/>
              </a:tblGrid>
              <a:tr h="629231">
                <a:tc>
                  <a:txBody>
                    <a:bodyPr/>
                    <a:lstStyle/>
                    <a:p>
                      <a:endParaRPr lang="en-US" sz="1800" dirty="0"/>
                    </a:p>
                  </a:txBody>
                  <a:tcPr/>
                </a:tc>
                <a:tc>
                  <a:txBody>
                    <a:bodyPr/>
                    <a:lstStyle/>
                    <a:p>
                      <a:r>
                        <a:rPr lang="en-US" sz="1800" dirty="0" smtClean="0"/>
                        <a:t>Clueless</a:t>
                      </a:r>
                      <a:endParaRPr lang="en-US" sz="1800" dirty="0"/>
                    </a:p>
                  </a:txBody>
                  <a:tcPr/>
                </a:tc>
                <a:tc>
                  <a:txBody>
                    <a:bodyPr/>
                    <a:lstStyle/>
                    <a:p>
                      <a:r>
                        <a:rPr lang="en-US" sz="1800" dirty="0" smtClean="0"/>
                        <a:t>Novice</a:t>
                      </a:r>
                      <a:endParaRPr lang="en-US" sz="1800" dirty="0"/>
                    </a:p>
                  </a:txBody>
                  <a:tcPr/>
                </a:tc>
                <a:tc>
                  <a:txBody>
                    <a:bodyPr/>
                    <a:lstStyle/>
                    <a:p>
                      <a:r>
                        <a:rPr lang="en-US" sz="1800" dirty="0" smtClean="0"/>
                        <a:t>Competent</a:t>
                      </a:r>
                      <a:endParaRPr lang="en-US" sz="1800" dirty="0"/>
                    </a:p>
                  </a:txBody>
                  <a:tcPr/>
                </a:tc>
                <a:tc>
                  <a:txBody>
                    <a:bodyPr/>
                    <a:lstStyle/>
                    <a:p>
                      <a:r>
                        <a:rPr lang="en-US" sz="1800" dirty="0" smtClean="0"/>
                        <a:t>Expert</a:t>
                      </a:r>
                      <a:endParaRPr lang="en-US" sz="1800" dirty="0"/>
                    </a:p>
                  </a:txBody>
                  <a:tcPr/>
                </a:tc>
              </a:tr>
              <a:tr h="474420">
                <a:tc>
                  <a:txBody>
                    <a:bodyPr/>
                    <a:lstStyle/>
                    <a:p>
                      <a:r>
                        <a:rPr lang="en-US" sz="1800" dirty="0" smtClean="0"/>
                        <a:t>Digitization</a:t>
                      </a:r>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629231">
                <a:tc>
                  <a:txBody>
                    <a:bodyPr/>
                    <a:lstStyle/>
                    <a:p>
                      <a:r>
                        <a:rPr lang="en-US" sz="1800" dirty="0" smtClean="0"/>
                        <a:t>21</a:t>
                      </a:r>
                      <a:r>
                        <a:rPr lang="en-US" sz="1800" baseline="30000" dirty="0" smtClean="0"/>
                        <a:t>st</a:t>
                      </a:r>
                      <a:r>
                        <a:rPr lang="en-US" sz="1800" dirty="0" smtClean="0"/>
                        <a:t> Century Cataloging</a:t>
                      </a:r>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449451">
                <a:tc>
                  <a:txBody>
                    <a:bodyPr/>
                    <a:lstStyle/>
                    <a:p>
                      <a:r>
                        <a:rPr lang="en-US" sz="1800" dirty="0" smtClean="0"/>
                        <a:t>Communications</a:t>
                      </a:r>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629231">
                <a:tc>
                  <a:txBody>
                    <a:bodyPr/>
                    <a:lstStyle/>
                    <a:p>
                      <a:r>
                        <a:rPr lang="en-US" sz="1800" dirty="0" smtClean="0"/>
                        <a:t>Records Management</a:t>
                      </a:r>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409500">
                <a:tc>
                  <a:txBody>
                    <a:bodyPr/>
                    <a:lstStyle/>
                    <a:p>
                      <a:r>
                        <a:rPr lang="en-US" sz="1800" dirty="0" smtClean="0"/>
                        <a:t>Taxonomy</a:t>
                      </a:r>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449451">
                <a:tc>
                  <a:txBody>
                    <a:bodyPr/>
                    <a:lstStyle/>
                    <a:p>
                      <a:r>
                        <a:rPr lang="en-US" sz="1800" dirty="0" smtClean="0"/>
                        <a:t>Web Site Design</a:t>
                      </a:r>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749085">
                <a:tc>
                  <a:txBody>
                    <a:bodyPr/>
                    <a:lstStyle/>
                    <a:p>
                      <a:r>
                        <a:rPr lang="en-US" sz="1800" dirty="0" smtClean="0"/>
                        <a:t>Web 2.0/Social Networking</a:t>
                      </a:r>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bl>
          </a:graphicData>
        </a:graphic>
      </p:graphicFrame>
    </p:spTree>
    <p:extLst>
      <p:ext uri="{BB962C8B-B14F-4D97-AF65-F5344CB8AC3E}">
        <p14:creationId xmlns:p14="http://schemas.microsoft.com/office/powerpoint/2010/main" val="423263432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600200"/>
          </a:xfrm>
        </p:spPr>
        <p:txBody>
          <a:bodyPr>
            <a:normAutofit/>
          </a:bodyPr>
          <a:lstStyle/>
          <a:p>
            <a:pPr algn="ctr"/>
            <a:r>
              <a:rPr lang="en-US" sz="4800" dirty="0" smtClean="0">
                <a:latin typeface="Arial"/>
                <a:cs typeface="Arial"/>
              </a:rPr>
              <a:t>Current Skills Assessment</a:t>
            </a:r>
            <a:br>
              <a:rPr lang="en-US" sz="4800" dirty="0" smtClean="0">
                <a:latin typeface="Arial"/>
                <a:cs typeface="Arial"/>
              </a:rPr>
            </a:br>
            <a:endParaRPr lang="en-US" sz="4800" dirty="0">
              <a:latin typeface="Arial"/>
              <a:cs typeface="Arial"/>
            </a:endParaRPr>
          </a:p>
        </p:txBody>
      </p:sp>
      <p:sp>
        <p:nvSpPr>
          <p:cNvPr id="5" name="Date Placeholder 4"/>
          <p:cNvSpPr>
            <a:spLocks noGrp="1"/>
          </p:cNvSpPr>
          <p:nvPr>
            <p:ph type="dt" sz="half" idx="10"/>
          </p:nvPr>
        </p:nvSpPr>
        <p:spPr/>
        <p:txBody>
          <a:bodyPr/>
          <a:lstStyle/>
          <a:p>
            <a:pPr>
              <a:defRPr/>
            </a:pPr>
            <a:r>
              <a:rPr lang="en-US" dirty="0" smtClean="0">
                <a:solidFill>
                  <a:srgbClr val="666699"/>
                </a:solidFill>
              </a:rPr>
              <a:t>dgrossman@cityofmillvalley.org dhunt@information-edge.com www.information-edge.com</a:t>
            </a:r>
            <a:endParaRPr lang="en-US" dirty="0">
              <a:solidFill>
                <a:srgbClr val="666699"/>
              </a:solidFill>
            </a:endParaRPr>
          </a:p>
        </p:txBody>
      </p:sp>
      <p:sp>
        <p:nvSpPr>
          <p:cNvPr id="4" name="Footer Placeholder 3"/>
          <p:cNvSpPr>
            <a:spLocks noGrp="1"/>
          </p:cNvSpPr>
          <p:nvPr>
            <p:ph type="ftr" sz="quarter" idx="11"/>
          </p:nvPr>
        </p:nvSpPr>
        <p:spPr>
          <a:xfrm>
            <a:off x="3124200" y="6091536"/>
            <a:ext cx="3200400" cy="461665"/>
          </a:xfrm>
        </p:spPr>
        <p:txBody>
          <a:bodyPr/>
          <a:lstStyle/>
          <a:p>
            <a:r>
              <a:rPr lang="en-US" dirty="0" smtClean="0">
                <a:solidFill>
                  <a:schemeClr val="accent6">
                    <a:lumMod val="75000"/>
                  </a:schemeClr>
                </a:solidFill>
              </a:rPr>
              <a:t>© 2012 by Deb Hunt and </a:t>
            </a:r>
            <a:br>
              <a:rPr lang="en-US" dirty="0" smtClean="0">
                <a:solidFill>
                  <a:schemeClr val="accent6">
                    <a:lumMod val="75000"/>
                  </a:schemeClr>
                </a:solidFill>
              </a:rPr>
            </a:br>
            <a:r>
              <a:rPr lang="en-US" dirty="0" smtClean="0">
                <a:solidFill>
                  <a:schemeClr val="accent6">
                    <a:lumMod val="75000"/>
                  </a:schemeClr>
                </a:solidFill>
              </a:rPr>
              <a:t>David Grossman</a:t>
            </a:r>
            <a:endParaRPr lang="en-US"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pPr>
              <a:defRPr/>
            </a:pPr>
            <a:fld id="{149CCEB3-BFF9-4BBC-910F-6B9886E2DBA0}" type="slidenum">
              <a:rPr lang="en-US" smtClean="0">
                <a:solidFill>
                  <a:srgbClr val="000000"/>
                </a:solidFill>
              </a:rPr>
              <a:pPr>
                <a:defRPr/>
              </a:pPr>
              <a:t>21</a:t>
            </a:fld>
            <a:endParaRPr lang="en-US"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581904471"/>
              </p:ext>
            </p:extLst>
          </p:nvPr>
        </p:nvGraphicFramePr>
        <p:xfrm>
          <a:off x="457201" y="1371600"/>
          <a:ext cx="8008620" cy="4495800"/>
        </p:xfrm>
        <a:graphic>
          <a:graphicData uri="http://schemas.openxmlformats.org/drawingml/2006/table">
            <a:tbl>
              <a:tblPr firstRow="1" bandRow="1">
                <a:tableStyleId>{21E4AEA4-8DFA-4A89-87EB-49C32662AFE0}</a:tableStyleId>
              </a:tblPr>
              <a:tblGrid>
                <a:gridCol w="2209800"/>
                <a:gridCol w="1447800"/>
                <a:gridCol w="1143000"/>
                <a:gridCol w="1752600"/>
                <a:gridCol w="1455420"/>
              </a:tblGrid>
              <a:tr h="640080">
                <a:tc>
                  <a:txBody>
                    <a:bodyPr/>
                    <a:lstStyle/>
                    <a:p>
                      <a:endParaRPr lang="en-US" sz="1800" dirty="0"/>
                    </a:p>
                  </a:txBody>
                  <a:tcPr/>
                </a:tc>
                <a:tc>
                  <a:txBody>
                    <a:bodyPr/>
                    <a:lstStyle/>
                    <a:p>
                      <a:r>
                        <a:rPr lang="en-US" sz="1800" dirty="0" smtClean="0"/>
                        <a:t>Clueless</a:t>
                      </a:r>
                      <a:endParaRPr lang="en-US" sz="1800" dirty="0"/>
                    </a:p>
                  </a:txBody>
                  <a:tcPr/>
                </a:tc>
                <a:tc>
                  <a:txBody>
                    <a:bodyPr/>
                    <a:lstStyle/>
                    <a:p>
                      <a:r>
                        <a:rPr lang="en-US" sz="1800" dirty="0" smtClean="0"/>
                        <a:t>Novice</a:t>
                      </a:r>
                      <a:endParaRPr lang="en-US" sz="1800" dirty="0"/>
                    </a:p>
                  </a:txBody>
                  <a:tcPr/>
                </a:tc>
                <a:tc>
                  <a:txBody>
                    <a:bodyPr/>
                    <a:lstStyle/>
                    <a:p>
                      <a:r>
                        <a:rPr lang="en-US" sz="1800" dirty="0" smtClean="0"/>
                        <a:t>Competent</a:t>
                      </a:r>
                      <a:endParaRPr lang="en-US" sz="1800" dirty="0"/>
                    </a:p>
                  </a:txBody>
                  <a:tcPr/>
                </a:tc>
                <a:tc>
                  <a:txBody>
                    <a:bodyPr/>
                    <a:lstStyle/>
                    <a:p>
                      <a:r>
                        <a:rPr lang="en-US" sz="1800" dirty="0" smtClean="0"/>
                        <a:t>Expert</a:t>
                      </a:r>
                      <a:endParaRPr lang="en-US" sz="1800" dirty="0"/>
                    </a:p>
                  </a:txBody>
                  <a:tcPr/>
                </a:tc>
              </a:tr>
              <a:tr h="482600">
                <a:tc>
                  <a:txBody>
                    <a:bodyPr/>
                    <a:lstStyle/>
                    <a:p>
                      <a:r>
                        <a:rPr lang="en-US" sz="1800" dirty="0" smtClean="0"/>
                        <a:t>Digitization</a:t>
                      </a:r>
                      <a:endParaRPr lang="en-US" sz="1800" dirty="0"/>
                    </a:p>
                  </a:txBody>
                  <a:tcPr/>
                </a:tc>
                <a:tc>
                  <a:txBody>
                    <a:bodyPr/>
                    <a:lstStyle/>
                    <a:p>
                      <a:r>
                        <a:rPr lang="en-US" sz="1800" dirty="0" smtClean="0"/>
                        <a:t>x</a:t>
                      </a:r>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401320">
                <a:tc>
                  <a:txBody>
                    <a:bodyPr/>
                    <a:lstStyle/>
                    <a:p>
                      <a:r>
                        <a:rPr lang="en-US" sz="1800" dirty="0" smtClean="0"/>
                        <a:t>21</a:t>
                      </a:r>
                      <a:r>
                        <a:rPr lang="en-US" sz="1800" baseline="30000" dirty="0" smtClean="0"/>
                        <a:t>st</a:t>
                      </a:r>
                      <a:r>
                        <a:rPr lang="en-US" sz="1800" dirty="0" smtClean="0"/>
                        <a:t> Century Cataloging</a:t>
                      </a:r>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r>
                        <a:rPr lang="en-US" sz="1800" dirty="0" smtClean="0"/>
                        <a:t>x</a:t>
                      </a:r>
                      <a:endParaRPr lang="en-US" sz="1800" dirty="0"/>
                    </a:p>
                  </a:txBody>
                  <a:tcPr/>
                </a:tc>
              </a:tr>
              <a:tr h="457200">
                <a:tc>
                  <a:txBody>
                    <a:bodyPr/>
                    <a:lstStyle/>
                    <a:p>
                      <a:r>
                        <a:rPr lang="en-US" sz="1800" dirty="0" smtClean="0"/>
                        <a:t>Communications</a:t>
                      </a:r>
                      <a:endParaRPr lang="en-US" sz="1800" dirty="0"/>
                    </a:p>
                  </a:txBody>
                  <a:tcPr/>
                </a:tc>
                <a:tc>
                  <a:txBody>
                    <a:bodyPr/>
                    <a:lstStyle/>
                    <a:p>
                      <a:endParaRPr lang="en-US" sz="1800" dirty="0"/>
                    </a:p>
                  </a:txBody>
                  <a:tcPr/>
                </a:tc>
                <a:tc>
                  <a:txBody>
                    <a:bodyPr/>
                    <a:lstStyle/>
                    <a:p>
                      <a:endParaRPr lang="en-US" sz="1800" dirty="0"/>
                    </a:p>
                  </a:txBody>
                  <a:tcPr/>
                </a:tc>
                <a:tc>
                  <a:txBody>
                    <a:bodyPr/>
                    <a:lstStyle/>
                    <a:p>
                      <a:r>
                        <a:rPr lang="en-US" sz="1800" dirty="0" smtClean="0"/>
                        <a:t>x</a:t>
                      </a:r>
                      <a:endParaRPr lang="en-US" sz="1800" dirty="0"/>
                    </a:p>
                  </a:txBody>
                  <a:tcPr/>
                </a:tc>
                <a:tc>
                  <a:txBody>
                    <a:bodyPr/>
                    <a:lstStyle/>
                    <a:p>
                      <a:endParaRPr lang="en-US" sz="1800" dirty="0"/>
                    </a:p>
                  </a:txBody>
                  <a:tcPr/>
                </a:tc>
              </a:tr>
              <a:tr h="431800">
                <a:tc>
                  <a:txBody>
                    <a:bodyPr/>
                    <a:lstStyle/>
                    <a:p>
                      <a:r>
                        <a:rPr lang="en-US" sz="1800" dirty="0" smtClean="0"/>
                        <a:t>Records Management</a:t>
                      </a:r>
                      <a:endParaRPr lang="en-US" sz="1800" dirty="0"/>
                    </a:p>
                  </a:txBody>
                  <a:tcPr/>
                </a:tc>
                <a:tc>
                  <a:txBody>
                    <a:bodyPr/>
                    <a:lstStyle/>
                    <a:p>
                      <a:r>
                        <a:rPr lang="en-US" sz="1800" dirty="0" smtClean="0"/>
                        <a:t>x</a:t>
                      </a:r>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416560">
                <a:tc>
                  <a:txBody>
                    <a:bodyPr/>
                    <a:lstStyle/>
                    <a:p>
                      <a:r>
                        <a:rPr lang="en-US" sz="1800" dirty="0" smtClean="0"/>
                        <a:t>Taxonomy</a:t>
                      </a:r>
                      <a:endParaRPr lang="en-US" sz="1800" dirty="0"/>
                    </a:p>
                  </a:txBody>
                  <a:tcPr/>
                </a:tc>
                <a:tc>
                  <a:txBody>
                    <a:bodyPr/>
                    <a:lstStyle/>
                    <a:p>
                      <a:r>
                        <a:rPr lang="en-US" sz="1800" dirty="0" smtClean="0"/>
                        <a:t>x</a:t>
                      </a:r>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457200">
                <a:tc>
                  <a:txBody>
                    <a:bodyPr/>
                    <a:lstStyle/>
                    <a:p>
                      <a:r>
                        <a:rPr lang="en-US" sz="1800" dirty="0" smtClean="0"/>
                        <a:t>Web Site Design</a:t>
                      </a:r>
                      <a:endParaRPr lang="en-US" sz="1800" dirty="0"/>
                    </a:p>
                  </a:txBody>
                  <a:tcPr/>
                </a:tc>
                <a:tc>
                  <a:txBody>
                    <a:bodyPr/>
                    <a:lstStyle/>
                    <a:p>
                      <a:endParaRPr lang="en-US" sz="1800" dirty="0"/>
                    </a:p>
                  </a:txBody>
                  <a:tcPr/>
                </a:tc>
                <a:tc>
                  <a:txBody>
                    <a:bodyPr/>
                    <a:lstStyle/>
                    <a:p>
                      <a:r>
                        <a:rPr lang="en-US" sz="1800" dirty="0" smtClean="0"/>
                        <a:t>x</a:t>
                      </a:r>
                      <a:endParaRPr lang="en-US" sz="1800" dirty="0"/>
                    </a:p>
                  </a:txBody>
                  <a:tcPr/>
                </a:tc>
                <a:tc>
                  <a:txBody>
                    <a:bodyPr/>
                    <a:lstStyle/>
                    <a:p>
                      <a:endParaRPr lang="en-US" sz="1800" dirty="0"/>
                    </a:p>
                  </a:txBody>
                  <a:tcPr/>
                </a:tc>
                <a:tc>
                  <a:txBody>
                    <a:bodyPr/>
                    <a:lstStyle/>
                    <a:p>
                      <a:endParaRPr lang="en-US" sz="1800" dirty="0"/>
                    </a:p>
                  </a:txBody>
                  <a:tcPr/>
                </a:tc>
              </a:tr>
              <a:tr h="762000">
                <a:tc>
                  <a:txBody>
                    <a:bodyPr/>
                    <a:lstStyle/>
                    <a:p>
                      <a:r>
                        <a:rPr lang="en-US" sz="1800" dirty="0" smtClean="0"/>
                        <a:t>Web 2.0/Social Networking</a:t>
                      </a:r>
                    </a:p>
                  </a:txBody>
                  <a:tcPr/>
                </a:tc>
                <a:tc>
                  <a:txBody>
                    <a:bodyPr/>
                    <a:lstStyle/>
                    <a:p>
                      <a:endParaRPr lang="en-US" sz="1800" dirty="0"/>
                    </a:p>
                  </a:txBody>
                  <a:tcPr/>
                </a:tc>
                <a:tc>
                  <a:txBody>
                    <a:bodyPr/>
                    <a:lstStyle/>
                    <a:p>
                      <a:endParaRPr lang="en-US" sz="1800" dirty="0"/>
                    </a:p>
                  </a:txBody>
                  <a:tcPr/>
                </a:tc>
                <a:tc>
                  <a:txBody>
                    <a:bodyPr/>
                    <a:lstStyle/>
                    <a:p>
                      <a:r>
                        <a:rPr lang="en-US" sz="1800" dirty="0" smtClean="0"/>
                        <a:t>x</a:t>
                      </a:r>
                      <a:endParaRPr lang="en-US" sz="1800" dirty="0"/>
                    </a:p>
                  </a:txBody>
                  <a:tcPr/>
                </a:tc>
                <a:tc>
                  <a:txBody>
                    <a:bodyPr/>
                    <a:lstStyle/>
                    <a:p>
                      <a:endParaRPr lang="en-US" sz="1800" dirty="0"/>
                    </a:p>
                  </a:txBody>
                  <a:tcPr/>
                </a:tc>
              </a:tr>
            </a:tbl>
          </a:graphicData>
        </a:graphic>
      </p:graphicFrame>
    </p:spTree>
    <p:extLst>
      <p:ext uri="{BB962C8B-B14F-4D97-AF65-F5344CB8AC3E}">
        <p14:creationId xmlns:p14="http://schemas.microsoft.com/office/powerpoint/2010/main" val="232785189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1143000"/>
          </a:xfrm>
        </p:spPr>
        <p:txBody>
          <a:bodyPr/>
          <a:lstStyle/>
          <a:p>
            <a:r>
              <a:rPr lang="en-US" sz="4000" dirty="0" smtClean="0">
                <a:latin typeface="Arial"/>
                <a:cs typeface="Arial"/>
              </a:rPr>
              <a:t>Strategies for Acquiring New Skills</a:t>
            </a:r>
            <a:endParaRPr lang="en-US" sz="4000" dirty="0">
              <a:latin typeface="Arial"/>
              <a:cs typeface="Arial"/>
            </a:endParaRPr>
          </a:p>
        </p:txBody>
      </p:sp>
      <p:sp>
        <p:nvSpPr>
          <p:cNvPr id="5" name="Content Placeholder 4"/>
          <p:cNvSpPr>
            <a:spLocks noGrp="1"/>
          </p:cNvSpPr>
          <p:nvPr>
            <p:ph idx="1"/>
          </p:nvPr>
        </p:nvSpPr>
        <p:spPr>
          <a:xfrm>
            <a:off x="1143000" y="1828800"/>
            <a:ext cx="7620000" cy="3657600"/>
          </a:xfrm>
        </p:spPr>
        <p:txBody>
          <a:bodyPr>
            <a:noAutofit/>
          </a:bodyPr>
          <a:lstStyle/>
          <a:p>
            <a:r>
              <a:rPr lang="en-US" dirty="0" smtClean="0">
                <a:solidFill>
                  <a:srgbClr val="0D0D0D"/>
                </a:solidFill>
                <a:latin typeface="Arial"/>
                <a:cs typeface="Arial"/>
              </a:rPr>
              <a:t>Reading/classes/webinars</a:t>
            </a:r>
          </a:p>
          <a:p>
            <a:r>
              <a:rPr lang="en-US" dirty="0" smtClean="0">
                <a:solidFill>
                  <a:srgbClr val="0D0D0D"/>
                </a:solidFill>
                <a:latin typeface="Arial"/>
                <a:cs typeface="Arial"/>
              </a:rPr>
              <a:t>Writing/blogging</a:t>
            </a:r>
          </a:p>
          <a:p>
            <a:r>
              <a:rPr lang="en-US" dirty="0" smtClean="0">
                <a:solidFill>
                  <a:srgbClr val="0D0D0D"/>
                </a:solidFill>
                <a:latin typeface="Arial"/>
                <a:cs typeface="Arial"/>
              </a:rPr>
              <a:t>Networking – in person and online</a:t>
            </a:r>
          </a:p>
        </p:txBody>
      </p:sp>
      <p:sp>
        <p:nvSpPr>
          <p:cNvPr id="7" name="Slide Number Placeholder 6"/>
          <p:cNvSpPr>
            <a:spLocks noGrp="1"/>
          </p:cNvSpPr>
          <p:nvPr>
            <p:ph type="sldNum" sz="quarter" idx="12"/>
          </p:nvPr>
        </p:nvSpPr>
        <p:spPr/>
        <p:txBody>
          <a:bodyPr/>
          <a:lstStyle/>
          <a:p>
            <a:pPr>
              <a:defRPr/>
            </a:pPr>
            <a:fld id="{149CCEB3-BFF9-4BBC-910F-6B9886E2DBA0}" type="slidenum">
              <a:rPr lang="en-US" smtClean="0">
                <a:solidFill>
                  <a:srgbClr val="000000"/>
                </a:solidFill>
              </a:rPr>
              <a:pPr>
                <a:defRPr/>
              </a:pPr>
              <a:t>22</a:t>
            </a:fld>
            <a:endParaRPr lang="en-US" dirty="0">
              <a:solidFill>
                <a:srgbClr val="000000"/>
              </a:solidFill>
            </a:endParaRPr>
          </a:p>
        </p:txBody>
      </p:sp>
      <p:pic>
        <p:nvPicPr>
          <p:cNvPr id="12290" name="Picture 2" descr="C:\Documents and Settings\David\Local Settings\Temporary Internet Files\Content.IE5\616TZVW3\MP900422756[1].jpg"/>
          <p:cNvPicPr>
            <a:picLocks noChangeAspect="1" noChangeArrowheads="1"/>
          </p:cNvPicPr>
          <p:nvPr/>
        </p:nvPicPr>
        <p:blipFill>
          <a:blip r:embed="rId3" cstate="print"/>
          <a:srcRect/>
          <a:stretch>
            <a:fillRect/>
          </a:stretch>
        </p:blipFill>
        <p:spPr bwMode="auto">
          <a:xfrm>
            <a:off x="5334000" y="3886200"/>
            <a:ext cx="2438400" cy="2438400"/>
          </a:xfrm>
          <a:prstGeom prst="rect">
            <a:avLst/>
          </a:prstGeom>
          <a:noFill/>
        </p:spPr>
      </p:pic>
      <p:pic>
        <p:nvPicPr>
          <p:cNvPr id="12294" name="Picture 6" descr="C:\Documents and Settings\David\Local Settings\Temporary Internet Files\Content.IE5\O1S24ZG2\MP900439465[1].jpg"/>
          <p:cNvPicPr>
            <a:picLocks noChangeAspect="1" noChangeArrowheads="1"/>
          </p:cNvPicPr>
          <p:nvPr/>
        </p:nvPicPr>
        <p:blipFill>
          <a:blip r:embed="rId4" cstate="print"/>
          <a:srcRect/>
          <a:stretch>
            <a:fillRect/>
          </a:stretch>
        </p:blipFill>
        <p:spPr bwMode="auto">
          <a:xfrm>
            <a:off x="762000" y="4038600"/>
            <a:ext cx="2856444" cy="2160016"/>
          </a:xfrm>
          <a:prstGeom prst="rect">
            <a:avLst/>
          </a:prstGeom>
          <a:noFill/>
        </p:spPr>
      </p:pic>
    </p:spTree>
    <p:extLst>
      <p:ext uri="{BB962C8B-B14F-4D97-AF65-F5344CB8AC3E}">
        <p14:creationId xmlns:p14="http://schemas.microsoft.com/office/powerpoint/2010/main" val="222962247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1143000"/>
          </a:xfrm>
        </p:spPr>
        <p:txBody>
          <a:bodyPr/>
          <a:lstStyle/>
          <a:p>
            <a:r>
              <a:rPr lang="en-US" sz="4000" dirty="0" smtClean="0">
                <a:latin typeface="Arial"/>
                <a:cs typeface="Arial"/>
              </a:rPr>
              <a:t>Strategies for Acquiring New Skills</a:t>
            </a:r>
            <a:endParaRPr lang="en-US" sz="4000" dirty="0">
              <a:latin typeface="Arial"/>
              <a:cs typeface="Arial"/>
            </a:endParaRPr>
          </a:p>
        </p:txBody>
      </p:sp>
      <p:sp>
        <p:nvSpPr>
          <p:cNvPr id="5" name="Content Placeholder 4"/>
          <p:cNvSpPr>
            <a:spLocks noGrp="1"/>
          </p:cNvSpPr>
          <p:nvPr>
            <p:ph idx="1"/>
          </p:nvPr>
        </p:nvSpPr>
        <p:spPr>
          <a:xfrm>
            <a:off x="1219200" y="2362200"/>
            <a:ext cx="7620000" cy="3657600"/>
          </a:xfrm>
        </p:spPr>
        <p:txBody>
          <a:bodyPr>
            <a:noAutofit/>
          </a:bodyPr>
          <a:lstStyle/>
          <a:p>
            <a:r>
              <a:rPr lang="en-US" dirty="0" smtClean="0">
                <a:solidFill>
                  <a:srgbClr val="0D0D0D"/>
                </a:solidFill>
                <a:latin typeface="Arial"/>
                <a:cs typeface="Arial"/>
              </a:rPr>
              <a:t>Finding or being a mentor</a:t>
            </a:r>
          </a:p>
          <a:p>
            <a:r>
              <a:rPr lang="en-US" dirty="0" smtClean="0">
                <a:solidFill>
                  <a:srgbClr val="0D0D0D"/>
                </a:solidFill>
                <a:latin typeface="Arial"/>
                <a:cs typeface="Arial"/>
              </a:rPr>
              <a:t>Volunteering </a:t>
            </a:r>
          </a:p>
          <a:p>
            <a:r>
              <a:rPr lang="en-US" dirty="0" smtClean="0">
                <a:solidFill>
                  <a:srgbClr val="0D0D0D"/>
                </a:solidFill>
                <a:latin typeface="Arial"/>
                <a:cs typeface="Arial"/>
              </a:rPr>
              <a:t>Mid-career internships</a:t>
            </a:r>
            <a:endParaRPr lang="en-US" dirty="0">
              <a:solidFill>
                <a:srgbClr val="0D0D0D"/>
              </a:solidFill>
              <a:latin typeface="Arial"/>
              <a:cs typeface="Arial"/>
            </a:endParaRPr>
          </a:p>
        </p:txBody>
      </p:sp>
      <p:sp>
        <p:nvSpPr>
          <p:cNvPr id="7" name="Slide Number Placeholder 6"/>
          <p:cNvSpPr>
            <a:spLocks noGrp="1"/>
          </p:cNvSpPr>
          <p:nvPr>
            <p:ph type="sldNum" sz="quarter" idx="12"/>
          </p:nvPr>
        </p:nvSpPr>
        <p:spPr/>
        <p:txBody>
          <a:bodyPr/>
          <a:lstStyle/>
          <a:p>
            <a:pPr>
              <a:defRPr/>
            </a:pPr>
            <a:fld id="{149CCEB3-BFF9-4BBC-910F-6B9886E2DBA0}" type="slidenum">
              <a:rPr lang="en-US" smtClean="0">
                <a:solidFill>
                  <a:srgbClr val="000000"/>
                </a:solidFill>
              </a:rPr>
              <a:pPr>
                <a:defRPr/>
              </a:pPr>
              <a:t>23</a:t>
            </a:fld>
            <a:endParaRPr lang="en-US" dirty="0">
              <a:solidFill>
                <a:srgbClr val="000000"/>
              </a:solidFill>
            </a:endParaRPr>
          </a:p>
        </p:txBody>
      </p:sp>
      <p:pic>
        <p:nvPicPr>
          <p:cNvPr id="13314" name="Picture 2" descr="C:\Documents and Settings\David\Local Settings\Temporary Internet Files\Content.IE5\O1S24ZG2\MC900070852[1].wmf"/>
          <p:cNvPicPr>
            <a:picLocks noChangeAspect="1" noChangeArrowheads="1"/>
          </p:cNvPicPr>
          <p:nvPr/>
        </p:nvPicPr>
        <p:blipFill>
          <a:blip r:embed="rId3" cstate="print"/>
          <a:srcRect/>
          <a:stretch>
            <a:fillRect/>
          </a:stretch>
        </p:blipFill>
        <p:spPr bwMode="auto">
          <a:xfrm>
            <a:off x="5943600" y="3581400"/>
            <a:ext cx="2012414" cy="2432364"/>
          </a:xfrm>
          <a:prstGeom prst="rect">
            <a:avLst/>
          </a:prstGeom>
          <a:noFill/>
        </p:spPr>
      </p:pic>
      <p:pic>
        <p:nvPicPr>
          <p:cNvPr id="13315" name="Picture 3" descr="C:\Documents and Settings\David\Local Settings\Temporary Internet Files\Content.IE5\QWFSNAI4\MC900439384[1].jpg"/>
          <p:cNvPicPr>
            <a:picLocks noChangeAspect="1" noChangeArrowheads="1"/>
          </p:cNvPicPr>
          <p:nvPr/>
        </p:nvPicPr>
        <p:blipFill>
          <a:blip r:embed="rId4" cstate="print"/>
          <a:srcRect/>
          <a:stretch>
            <a:fillRect/>
          </a:stretch>
        </p:blipFill>
        <p:spPr bwMode="auto">
          <a:xfrm>
            <a:off x="1295400" y="4038600"/>
            <a:ext cx="2146570" cy="2017776"/>
          </a:xfrm>
          <a:prstGeom prst="rect">
            <a:avLst/>
          </a:prstGeom>
          <a:noFill/>
        </p:spPr>
      </p:pic>
    </p:spTree>
    <p:extLst>
      <p:ext uri="{BB962C8B-B14F-4D97-AF65-F5344CB8AC3E}">
        <p14:creationId xmlns:p14="http://schemas.microsoft.com/office/powerpoint/2010/main" val="222962247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2743200"/>
          </a:xfrm>
        </p:spPr>
        <p:txBody>
          <a:bodyPr>
            <a:normAutofit fontScale="90000"/>
          </a:bodyPr>
          <a:lstStyle/>
          <a:p>
            <a:pPr>
              <a:lnSpc>
                <a:spcPct val="100000"/>
              </a:lnSpc>
            </a:pPr>
            <a:r>
              <a:rPr lang="en-US" sz="2400" u="sng" dirty="0" smtClean="0">
                <a:latin typeface="Arial"/>
                <a:cs typeface="Arial"/>
              </a:rPr>
              <a:t>Poll #4:</a:t>
            </a:r>
            <a:r>
              <a:rPr lang="en-US" sz="2400" dirty="0" smtClean="0">
                <a:latin typeface="Arial"/>
                <a:cs typeface="Arial"/>
              </a:rPr>
              <a:t/>
            </a:r>
            <a:br>
              <a:rPr lang="en-US" sz="2400" dirty="0" smtClean="0">
                <a:latin typeface="Arial"/>
                <a:cs typeface="Arial"/>
              </a:rPr>
            </a:br>
            <a:r>
              <a:rPr lang="en-US" sz="2400" dirty="0" smtClean="0">
                <a:latin typeface="Arial"/>
                <a:cs typeface="Arial"/>
              </a:rPr>
              <a:t/>
            </a:r>
            <a:br>
              <a:rPr lang="en-US" sz="2400" dirty="0" smtClean="0">
                <a:latin typeface="Arial"/>
                <a:cs typeface="Arial"/>
              </a:rPr>
            </a:br>
            <a:r>
              <a:rPr lang="en-US" sz="4000" dirty="0" smtClean="0">
                <a:latin typeface="Arial"/>
                <a:cs typeface="Arial"/>
              </a:rPr>
              <a:t>Strategies for Acquiring New Skills</a:t>
            </a:r>
            <a:r>
              <a:rPr lang="en-US" sz="4000" dirty="0">
                <a:latin typeface="Arial"/>
                <a:cs typeface="Arial"/>
              </a:rPr>
              <a:t/>
            </a:r>
            <a:br>
              <a:rPr lang="en-US" sz="4000" dirty="0">
                <a:latin typeface="Arial"/>
                <a:cs typeface="Arial"/>
              </a:rPr>
            </a:br>
            <a:r>
              <a:rPr lang="en-US" sz="4000" dirty="0" smtClean="0">
                <a:latin typeface="Arial"/>
                <a:cs typeface="Arial"/>
              </a:rPr>
              <a:t/>
            </a:r>
            <a:br>
              <a:rPr lang="en-US" sz="4000" dirty="0" smtClean="0">
                <a:latin typeface="Arial"/>
                <a:cs typeface="Arial"/>
              </a:rPr>
            </a:br>
            <a:r>
              <a:rPr lang="en-US" sz="2700" dirty="0" smtClean="0">
                <a:latin typeface="Arial"/>
                <a:cs typeface="Arial"/>
              </a:rPr>
              <a:t>Which will you choose? </a:t>
            </a:r>
            <a:r>
              <a:rPr lang="en-US" sz="2400" dirty="0" smtClean="0">
                <a:latin typeface="Arial"/>
                <a:cs typeface="Arial"/>
              </a:rPr>
              <a:t/>
            </a:r>
            <a:br>
              <a:rPr lang="en-US" sz="2400" dirty="0" smtClean="0">
                <a:latin typeface="Arial"/>
                <a:cs typeface="Arial"/>
              </a:rPr>
            </a:br>
            <a:endParaRPr lang="en-US" sz="2400" dirty="0">
              <a:latin typeface="Arial"/>
              <a:cs typeface="Arial"/>
            </a:endParaRPr>
          </a:p>
        </p:txBody>
      </p:sp>
      <p:sp>
        <p:nvSpPr>
          <p:cNvPr id="5" name="Content Placeholder 4"/>
          <p:cNvSpPr>
            <a:spLocks noGrp="1"/>
          </p:cNvSpPr>
          <p:nvPr>
            <p:ph idx="1"/>
          </p:nvPr>
        </p:nvSpPr>
        <p:spPr>
          <a:xfrm>
            <a:off x="457200" y="3352800"/>
            <a:ext cx="7162800" cy="2590800"/>
          </a:xfrm>
        </p:spPr>
        <p:txBody>
          <a:bodyPr>
            <a:noAutofit/>
          </a:bodyPr>
          <a:lstStyle/>
          <a:p>
            <a:pPr marL="514350" indent="-514350">
              <a:buFont typeface="+mj-lt"/>
              <a:buAutoNum type="arabicPeriod"/>
            </a:pPr>
            <a:r>
              <a:rPr lang="en-US" dirty="0" smtClean="0">
                <a:solidFill>
                  <a:srgbClr val="0D0D0D"/>
                </a:solidFill>
                <a:latin typeface="Arial"/>
                <a:cs typeface="Arial"/>
              </a:rPr>
              <a:t>Reading/classes/webinars</a:t>
            </a:r>
          </a:p>
          <a:p>
            <a:pPr marL="514350" indent="-514350">
              <a:buFont typeface="+mj-lt"/>
              <a:buAutoNum type="arabicPeriod"/>
            </a:pPr>
            <a:r>
              <a:rPr lang="en-US" dirty="0" smtClean="0">
                <a:solidFill>
                  <a:srgbClr val="0D0D0D"/>
                </a:solidFill>
                <a:latin typeface="Arial"/>
                <a:cs typeface="Arial"/>
              </a:rPr>
              <a:t>Writing/blogging</a:t>
            </a:r>
          </a:p>
          <a:p>
            <a:pPr marL="514350" indent="-514350">
              <a:buFont typeface="+mj-lt"/>
              <a:buAutoNum type="arabicPeriod"/>
            </a:pPr>
            <a:r>
              <a:rPr lang="en-US" dirty="0" smtClean="0">
                <a:solidFill>
                  <a:srgbClr val="0D0D0D"/>
                </a:solidFill>
                <a:latin typeface="Arial"/>
                <a:cs typeface="Arial"/>
              </a:rPr>
              <a:t>Networking – in person and online</a:t>
            </a:r>
          </a:p>
          <a:p>
            <a:pPr marL="514350" indent="-514350">
              <a:buFont typeface="+mj-lt"/>
              <a:buAutoNum type="arabicPeriod"/>
            </a:pPr>
            <a:r>
              <a:rPr lang="en-US" dirty="0" smtClean="0">
                <a:solidFill>
                  <a:srgbClr val="0D0D0D"/>
                </a:solidFill>
                <a:latin typeface="Arial"/>
                <a:cs typeface="Arial"/>
              </a:rPr>
              <a:t>Finding or being a mentor</a:t>
            </a:r>
          </a:p>
          <a:p>
            <a:pPr marL="514350" indent="-514350">
              <a:buFont typeface="+mj-lt"/>
              <a:buAutoNum type="arabicPeriod"/>
            </a:pPr>
            <a:r>
              <a:rPr lang="en-US" dirty="0" smtClean="0">
                <a:solidFill>
                  <a:srgbClr val="0D0D0D"/>
                </a:solidFill>
                <a:latin typeface="Arial"/>
                <a:cs typeface="Arial"/>
              </a:rPr>
              <a:t>Volunteering </a:t>
            </a:r>
          </a:p>
          <a:p>
            <a:pPr marL="514350" indent="-514350">
              <a:buFont typeface="+mj-lt"/>
              <a:buAutoNum type="arabicPeriod"/>
            </a:pPr>
            <a:r>
              <a:rPr lang="en-US" dirty="0" smtClean="0">
                <a:solidFill>
                  <a:srgbClr val="0D0D0D"/>
                </a:solidFill>
                <a:latin typeface="Arial"/>
                <a:cs typeface="Arial"/>
              </a:rPr>
              <a:t>Mid-career internships</a:t>
            </a:r>
            <a:endParaRPr lang="en-US" dirty="0">
              <a:solidFill>
                <a:srgbClr val="0D0D0D"/>
              </a:solidFill>
              <a:latin typeface="Arial"/>
              <a:cs typeface="Arial"/>
            </a:endParaRPr>
          </a:p>
        </p:txBody>
      </p:sp>
      <p:sp>
        <p:nvSpPr>
          <p:cNvPr id="7" name="Slide Number Placeholder 6"/>
          <p:cNvSpPr>
            <a:spLocks noGrp="1"/>
          </p:cNvSpPr>
          <p:nvPr>
            <p:ph type="sldNum" sz="quarter" idx="12"/>
          </p:nvPr>
        </p:nvSpPr>
        <p:spPr/>
        <p:txBody>
          <a:bodyPr/>
          <a:lstStyle/>
          <a:p>
            <a:pPr>
              <a:defRPr/>
            </a:pPr>
            <a:fld id="{149CCEB3-BFF9-4BBC-910F-6B9886E2DBA0}" type="slidenum">
              <a:rPr lang="en-US" smtClean="0">
                <a:solidFill>
                  <a:srgbClr val="000000"/>
                </a:solidFill>
              </a:rPr>
              <a:pPr>
                <a:defRPr/>
              </a:pPr>
              <a:t>24</a:t>
            </a:fld>
            <a:endParaRPr lang="en-US" dirty="0">
              <a:solidFill>
                <a:srgbClr val="000000"/>
              </a:solidFill>
            </a:endParaRPr>
          </a:p>
        </p:txBody>
      </p:sp>
      <p:pic>
        <p:nvPicPr>
          <p:cNvPr id="6" name="Picture 5" descr="decisions decisions.jpg"/>
          <p:cNvPicPr>
            <a:picLocks noChangeAspect="1"/>
          </p:cNvPicPr>
          <p:nvPr/>
        </p:nvPicPr>
        <p:blipFill>
          <a:blip r:embed="rId3" cstate="print"/>
          <a:stretch>
            <a:fillRect/>
          </a:stretch>
        </p:blipFill>
        <p:spPr>
          <a:xfrm>
            <a:off x="5867400" y="2895600"/>
            <a:ext cx="2719079" cy="2362200"/>
          </a:xfrm>
          <a:prstGeom prst="rect">
            <a:avLst/>
          </a:prstGeom>
        </p:spPr>
      </p:pic>
    </p:spTree>
    <p:extLst>
      <p:ext uri="{BB962C8B-B14F-4D97-AF65-F5344CB8AC3E}">
        <p14:creationId xmlns:p14="http://schemas.microsoft.com/office/powerpoint/2010/main" val="308968096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a:cs typeface="Arial"/>
              </a:rPr>
              <a:t>Questions?</a:t>
            </a:r>
            <a:endParaRPr lang="en-US" dirty="0">
              <a:latin typeface="Arial"/>
              <a:cs typeface="Arial"/>
            </a:endParaRPr>
          </a:p>
        </p:txBody>
      </p:sp>
      <p:sp>
        <p:nvSpPr>
          <p:cNvPr id="5" name="Slide Number Placeholder 4"/>
          <p:cNvSpPr>
            <a:spLocks noGrp="1"/>
          </p:cNvSpPr>
          <p:nvPr>
            <p:ph type="sldNum" sz="quarter" idx="12"/>
          </p:nvPr>
        </p:nvSpPr>
        <p:spPr/>
        <p:txBody>
          <a:bodyPr/>
          <a:lstStyle/>
          <a:p>
            <a:pPr>
              <a:defRPr/>
            </a:pPr>
            <a:fld id="{149CCEB3-BFF9-4BBC-910F-6B9886E2DBA0}" type="slidenum">
              <a:rPr lang="en-US" smtClean="0">
                <a:solidFill>
                  <a:srgbClr val="000000"/>
                </a:solidFill>
              </a:rPr>
              <a:pPr>
                <a:defRPr/>
              </a:pPr>
              <a:t>25</a:t>
            </a:fld>
            <a:endParaRPr lang="en-US" dirty="0">
              <a:solidFill>
                <a:srgbClr val="000000"/>
              </a:solidFill>
            </a:endParaRPr>
          </a:p>
        </p:txBody>
      </p:sp>
      <p:pic>
        <p:nvPicPr>
          <p:cNvPr id="9"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57600" y="1981200"/>
            <a:ext cx="1533525" cy="2992244"/>
          </a:xfrm>
        </p:spPr>
      </p:pic>
    </p:spTree>
    <p:extLst>
      <p:ext uri="{BB962C8B-B14F-4D97-AF65-F5344CB8AC3E}">
        <p14:creationId xmlns:p14="http://schemas.microsoft.com/office/powerpoint/2010/main" val="402429477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ctr"/>
            <a:r>
              <a:rPr lang="en-US" dirty="0" smtClean="0">
                <a:latin typeface="Arial"/>
                <a:cs typeface="Arial"/>
              </a:rPr>
              <a:t>Follow Up – Resources</a:t>
            </a:r>
            <a:endParaRPr lang="en-US" dirty="0">
              <a:latin typeface="Arial"/>
              <a:cs typeface="Arial"/>
            </a:endParaRPr>
          </a:p>
        </p:txBody>
      </p:sp>
      <p:sp>
        <p:nvSpPr>
          <p:cNvPr id="6" name="Slide Number Placeholder 5"/>
          <p:cNvSpPr>
            <a:spLocks noGrp="1"/>
          </p:cNvSpPr>
          <p:nvPr>
            <p:ph type="sldNum" sz="quarter" idx="12"/>
          </p:nvPr>
        </p:nvSpPr>
        <p:spPr/>
        <p:txBody>
          <a:bodyPr/>
          <a:lstStyle/>
          <a:p>
            <a:pPr>
              <a:defRPr/>
            </a:pPr>
            <a:fld id="{149CCEB3-BFF9-4BBC-910F-6B9886E2DBA0}" type="slidenum">
              <a:rPr lang="en-US" smtClean="0">
                <a:solidFill>
                  <a:srgbClr val="000000"/>
                </a:solidFill>
              </a:rPr>
              <a:pPr>
                <a:defRPr/>
              </a:pPr>
              <a:t>26</a:t>
            </a:fld>
            <a:endParaRPr lang="en-US" dirty="0">
              <a:solidFill>
                <a:srgbClr val="000000"/>
              </a:solidFill>
            </a:endParaRPr>
          </a:p>
        </p:txBody>
      </p:sp>
      <p:sp>
        <p:nvSpPr>
          <p:cNvPr id="9" name="Rectangle 8"/>
          <p:cNvSpPr/>
          <p:nvPr/>
        </p:nvSpPr>
        <p:spPr>
          <a:xfrm>
            <a:off x="1066800" y="2057400"/>
            <a:ext cx="3886200" cy="3277820"/>
          </a:xfrm>
          <a:prstGeom prst="rect">
            <a:avLst/>
          </a:prstGeom>
        </p:spPr>
        <p:txBody>
          <a:bodyPr wrap="square">
            <a:spAutoFit/>
          </a:bodyPr>
          <a:lstStyle/>
          <a:p>
            <a:pPr lvl="0">
              <a:lnSpc>
                <a:spcPct val="150000"/>
              </a:lnSpc>
            </a:pPr>
            <a:r>
              <a:rPr lang="en-US" sz="2000" dirty="0">
                <a:latin typeface="Arial"/>
                <a:cs typeface="Arial"/>
              </a:rPr>
              <a:t>AIIM </a:t>
            </a:r>
            <a:r>
              <a:rPr lang="en-US" sz="2000" u="sng" dirty="0">
                <a:latin typeface="Arial"/>
                <a:cs typeface="Arial"/>
                <a:hlinkClick r:id="rId3"/>
              </a:rPr>
              <a:t>http://www.aiim.org/</a:t>
            </a:r>
            <a:endParaRPr lang="en-US" sz="2000" dirty="0">
              <a:latin typeface="Arial"/>
              <a:cs typeface="Arial"/>
            </a:endParaRPr>
          </a:p>
          <a:p>
            <a:pPr lvl="0">
              <a:lnSpc>
                <a:spcPct val="150000"/>
              </a:lnSpc>
            </a:pPr>
            <a:r>
              <a:rPr lang="en-US" sz="2000" dirty="0">
                <a:latin typeface="Arial"/>
                <a:cs typeface="Arial"/>
              </a:rPr>
              <a:t>AIIM ECM Network on </a:t>
            </a:r>
            <a:r>
              <a:rPr lang="en-US" sz="2000" dirty="0" smtClean="0">
                <a:latin typeface="Arial"/>
                <a:cs typeface="Arial"/>
              </a:rPr>
              <a:t>LinkedIn </a:t>
            </a:r>
            <a:r>
              <a:rPr lang="en-US" sz="2000" dirty="0">
                <a:latin typeface="Arial"/>
                <a:cs typeface="Arial"/>
              </a:rPr>
              <a:t> </a:t>
            </a:r>
            <a:r>
              <a:rPr lang="en-US" sz="2000" dirty="0" smtClean="0">
                <a:latin typeface="Arial"/>
                <a:cs typeface="Arial"/>
              </a:rPr>
              <a:t>   </a:t>
            </a:r>
            <a:r>
              <a:rPr lang="en-US" sz="2000" u="sng" dirty="0" smtClean="0">
                <a:latin typeface="Arial"/>
                <a:cs typeface="Arial"/>
                <a:hlinkClick r:id="rId4"/>
              </a:rPr>
              <a:t>http</a:t>
            </a:r>
            <a:r>
              <a:rPr lang="en-US" sz="2000" u="sng" dirty="0">
                <a:latin typeface="Arial"/>
                <a:cs typeface="Arial"/>
                <a:hlinkClick r:id="rId4"/>
              </a:rPr>
              <a:t>://</a:t>
            </a:r>
            <a:r>
              <a:rPr lang="en-US" sz="2000" u="sng" dirty="0" smtClean="0">
                <a:latin typeface="Arial"/>
                <a:cs typeface="Arial"/>
                <a:hlinkClick r:id="rId4"/>
              </a:rPr>
              <a:t>linkd.in/qoWR8S</a:t>
            </a:r>
            <a:r>
              <a:rPr lang="en-US" sz="2000" u="sng" dirty="0" smtClean="0">
                <a:latin typeface="Arial"/>
                <a:cs typeface="Arial"/>
              </a:rPr>
              <a:t> </a:t>
            </a:r>
            <a:endParaRPr lang="en-US" sz="2000" u="sng" dirty="0">
              <a:latin typeface="Arial"/>
              <a:cs typeface="Arial"/>
            </a:endParaRPr>
          </a:p>
          <a:p>
            <a:pPr lvl="0">
              <a:lnSpc>
                <a:spcPct val="150000"/>
              </a:lnSpc>
            </a:pPr>
            <a:r>
              <a:rPr lang="en-US" sz="2000" dirty="0">
                <a:latin typeface="Arial"/>
                <a:cs typeface="Arial"/>
              </a:rPr>
              <a:t>AIIP </a:t>
            </a:r>
            <a:r>
              <a:rPr lang="en-US" sz="2000" u="sng" dirty="0">
                <a:latin typeface="Arial"/>
                <a:cs typeface="Arial"/>
                <a:hlinkClick r:id="rId5"/>
              </a:rPr>
              <a:t>http://www.aiip.org</a:t>
            </a:r>
            <a:endParaRPr lang="en-US" sz="2000" dirty="0">
              <a:latin typeface="Arial"/>
              <a:cs typeface="Arial"/>
            </a:endParaRPr>
          </a:p>
          <a:p>
            <a:pPr lvl="0">
              <a:lnSpc>
                <a:spcPct val="150000"/>
              </a:lnSpc>
            </a:pPr>
            <a:r>
              <a:rPr lang="en-US" sz="2000" dirty="0">
                <a:latin typeface="Arial"/>
                <a:cs typeface="Arial"/>
              </a:rPr>
              <a:t>ARMA </a:t>
            </a:r>
            <a:r>
              <a:rPr lang="en-US" sz="2000" u="sng" dirty="0">
                <a:latin typeface="Arial"/>
                <a:cs typeface="Arial"/>
                <a:hlinkClick r:id="rId6"/>
              </a:rPr>
              <a:t>http://www.arma.org</a:t>
            </a:r>
            <a:r>
              <a:rPr lang="en-US" sz="2000" u="sng" dirty="0" smtClean="0">
                <a:latin typeface="Arial"/>
                <a:cs typeface="Arial"/>
                <a:hlinkClick r:id="rId6"/>
              </a:rPr>
              <a:t>/</a:t>
            </a:r>
            <a:endParaRPr lang="en-US" sz="2000" u="sng" dirty="0" smtClean="0">
              <a:latin typeface="Arial"/>
              <a:cs typeface="Arial"/>
            </a:endParaRPr>
          </a:p>
          <a:p>
            <a:pPr lvl="0">
              <a:lnSpc>
                <a:spcPct val="150000"/>
              </a:lnSpc>
            </a:pPr>
            <a:r>
              <a:rPr lang="en-US" sz="2000" dirty="0">
                <a:latin typeface="Arial"/>
                <a:cs typeface="Arial"/>
              </a:rPr>
              <a:t>ASIS&amp;T </a:t>
            </a:r>
            <a:r>
              <a:rPr lang="en-US" sz="2000" u="sng" dirty="0">
                <a:latin typeface="Arial"/>
                <a:cs typeface="Arial"/>
                <a:hlinkClick r:id="rId7"/>
              </a:rPr>
              <a:t>http://asis.org/</a:t>
            </a:r>
            <a:endParaRPr lang="en-US" sz="2000" dirty="0">
              <a:latin typeface="Arial"/>
              <a:cs typeface="Arial"/>
            </a:endParaRPr>
          </a:p>
          <a:p>
            <a:pPr lvl="0">
              <a:lnSpc>
                <a:spcPct val="150000"/>
              </a:lnSpc>
            </a:pPr>
            <a:endParaRPr lang="en-US" dirty="0">
              <a:latin typeface="Arial"/>
              <a:cs typeface="Arial"/>
            </a:endParaRPr>
          </a:p>
        </p:txBody>
      </p:sp>
      <p:pic>
        <p:nvPicPr>
          <p:cNvPr id="14338" name="Picture 2" descr="C:\Documents and Settings\David\Local Settings\Temporary Internet Files\Content.IE5\O1S24ZG2\MC900299691[1].wmf"/>
          <p:cNvPicPr>
            <a:picLocks noChangeAspect="1" noChangeArrowheads="1"/>
          </p:cNvPicPr>
          <p:nvPr/>
        </p:nvPicPr>
        <p:blipFill>
          <a:blip r:embed="rId8" cstate="print"/>
          <a:srcRect/>
          <a:stretch>
            <a:fillRect/>
          </a:stretch>
        </p:blipFill>
        <p:spPr bwMode="auto">
          <a:xfrm>
            <a:off x="4114800" y="4724400"/>
            <a:ext cx="1815998" cy="1413662"/>
          </a:xfrm>
          <a:prstGeom prst="rect">
            <a:avLst/>
          </a:prstGeom>
          <a:noFill/>
        </p:spPr>
      </p:pic>
      <p:pic>
        <p:nvPicPr>
          <p:cNvPr id="14339" name="Picture 3" descr="C:\Documents and Settings\David\Local Settings\Temporary Internet Files\Content.IE5\QWFSNAI4\MP900400607[1].jpg"/>
          <p:cNvPicPr>
            <a:picLocks noChangeAspect="1" noChangeArrowheads="1"/>
          </p:cNvPicPr>
          <p:nvPr/>
        </p:nvPicPr>
        <p:blipFill>
          <a:blip r:embed="rId9" cstate="print"/>
          <a:srcRect/>
          <a:stretch>
            <a:fillRect/>
          </a:stretch>
        </p:blipFill>
        <p:spPr bwMode="auto">
          <a:xfrm>
            <a:off x="6019800" y="1905000"/>
            <a:ext cx="2133600" cy="2667651"/>
          </a:xfrm>
          <a:prstGeom prst="rect">
            <a:avLst/>
          </a:prstGeom>
          <a:noFill/>
        </p:spPr>
      </p:pic>
    </p:spTree>
    <p:extLst>
      <p:ext uri="{BB962C8B-B14F-4D97-AF65-F5344CB8AC3E}">
        <p14:creationId xmlns:p14="http://schemas.microsoft.com/office/powerpoint/2010/main" val="362083580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ctr"/>
            <a:r>
              <a:rPr lang="en-US" dirty="0" smtClean="0">
                <a:latin typeface="Arial"/>
                <a:cs typeface="Arial"/>
              </a:rPr>
              <a:t>More – Resources</a:t>
            </a:r>
            <a:endParaRPr lang="en-US" dirty="0">
              <a:latin typeface="Arial"/>
              <a:cs typeface="Arial"/>
            </a:endParaRPr>
          </a:p>
        </p:txBody>
      </p:sp>
      <p:sp>
        <p:nvSpPr>
          <p:cNvPr id="6" name="Slide Number Placeholder 5"/>
          <p:cNvSpPr>
            <a:spLocks noGrp="1"/>
          </p:cNvSpPr>
          <p:nvPr>
            <p:ph type="sldNum" sz="quarter" idx="12"/>
          </p:nvPr>
        </p:nvSpPr>
        <p:spPr/>
        <p:txBody>
          <a:bodyPr/>
          <a:lstStyle/>
          <a:p>
            <a:pPr>
              <a:defRPr/>
            </a:pPr>
            <a:fld id="{149CCEB3-BFF9-4BBC-910F-6B9886E2DBA0}" type="slidenum">
              <a:rPr lang="en-US" smtClean="0">
                <a:solidFill>
                  <a:srgbClr val="000000"/>
                </a:solidFill>
              </a:rPr>
              <a:pPr>
                <a:defRPr/>
              </a:pPr>
              <a:t>27</a:t>
            </a:fld>
            <a:endParaRPr lang="en-US" dirty="0">
              <a:solidFill>
                <a:srgbClr val="000000"/>
              </a:solidFill>
            </a:endParaRPr>
          </a:p>
        </p:txBody>
      </p:sp>
      <p:sp>
        <p:nvSpPr>
          <p:cNvPr id="9" name="Rectangle 8"/>
          <p:cNvSpPr/>
          <p:nvPr/>
        </p:nvSpPr>
        <p:spPr>
          <a:xfrm>
            <a:off x="914400" y="1981200"/>
            <a:ext cx="3962400" cy="2816156"/>
          </a:xfrm>
          <a:prstGeom prst="rect">
            <a:avLst/>
          </a:prstGeom>
        </p:spPr>
        <p:txBody>
          <a:bodyPr wrap="square">
            <a:spAutoFit/>
          </a:bodyPr>
          <a:lstStyle/>
          <a:p>
            <a:pPr lvl="0">
              <a:lnSpc>
                <a:spcPct val="150000"/>
              </a:lnSpc>
            </a:pPr>
            <a:endParaRPr lang="en-US" sz="2000" u="sng" dirty="0" smtClean="0">
              <a:latin typeface="Arial"/>
              <a:cs typeface="Arial"/>
            </a:endParaRPr>
          </a:p>
          <a:p>
            <a:pPr lvl="0">
              <a:lnSpc>
                <a:spcPct val="150000"/>
              </a:lnSpc>
            </a:pPr>
            <a:r>
              <a:rPr lang="en-US" sz="2000" dirty="0">
                <a:latin typeface="Arial"/>
                <a:cs typeface="Arial"/>
              </a:rPr>
              <a:t>ASIS&amp;T </a:t>
            </a:r>
            <a:r>
              <a:rPr lang="en-US" sz="2000" u="sng" dirty="0">
                <a:latin typeface="Arial"/>
                <a:cs typeface="Arial"/>
                <a:hlinkClick r:id="rId3"/>
              </a:rPr>
              <a:t>http://asis.org/</a:t>
            </a:r>
            <a:endParaRPr lang="en-US" sz="2000" dirty="0">
              <a:latin typeface="Arial"/>
              <a:cs typeface="Arial"/>
            </a:endParaRPr>
          </a:p>
          <a:p>
            <a:pPr lvl="0">
              <a:lnSpc>
                <a:spcPct val="150000"/>
              </a:lnSpc>
            </a:pPr>
            <a:r>
              <a:rPr lang="en-US" sz="2000" dirty="0">
                <a:latin typeface="Arial"/>
                <a:cs typeface="Arial"/>
              </a:rPr>
              <a:t>SAA </a:t>
            </a:r>
            <a:r>
              <a:rPr lang="en-US" sz="2000" u="sng" dirty="0">
                <a:latin typeface="Arial"/>
                <a:cs typeface="Arial"/>
                <a:hlinkClick r:id="rId4"/>
              </a:rPr>
              <a:t>http://www2.archivists.org/</a:t>
            </a:r>
            <a:endParaRPr lang="en-US" sz="2000" dirty="0">
              <a:latin typeface="Arial"/>
              <a:cs typeface="Arial"/>
            </a:endParaRPr>
          </a:p>
          <a:p>
            <a:pPr lvl="0">
              <a:lnSpc>
                <a:spcPct val="150000"/>
              </a:lnSpc>
            </a:pPr>
            <a:r>
              <a:rPr lang="en-US" sz="2000" dirty="0">
                <a:latin typeface="Arial"/>
                <a:cs typeface="Arial"/>
              </a:rPr>
              <a:t>SCIP </a:t>
            </a:r>
            <a:r>
              <a:rPr lang="en-US" sz="2000" u="sng" dirty="0">
                <a:latin typeface="Arial"/>
                <a:cs typeface="Arial"/>
                <a:hlinkClick r:id="rId5"/>
              </a:rPr>
              <a:t>http://scip.org/</a:t>
            </a:r>
            <a:endParaRPr lang="en-US" sz="2000" dirty="0">
              <a:latin typeface="Arial"/>
              <a:cs typeface="Arial"/>
            </a:endParaRPr>
          </a:p>
          <a:p>
            <a:pPr lvl="0">
              <a:lnSpc>
                <a:spcPct val="150000"/>
              </a:lnSpc>
            </a:pPr>
            <a:r>
              <a:rPr lang="en-US" sz="2000" dirty="0">
                <a:latin typeface="Arial"/>
                <a:cs typeface="Arial"/>
              </a:rPr>
              <a:t>SLA </a:t>
            </a:r>
            <a:r>
              <a:rPr lang="en-US" sz="2000" u="sng" dirty="0">
                <a:latin typeface="Arial"/>
                <a:cs typeface="Arial"/>
                <a:hlinkClick r:id="rId6"/>
              </a:rPr>
              <a:t>http://www.sla.org</a:t>
            </a:r>
            <a:endParaRPr lang="en-US" sz="2000" dirty="0">
              <a:latin typeface="Arial"/>
              <a:cs typeface="Arial"/>
            </a:endParaRPr>
          </a:p>
          <a:p>
            <a:pPr lvl="0">
              <a:lnSpc>
                <a:spcPct val="150000"/>
              </a:lnSpc>
            </a:pPr>
            <a:endParaRPr lang="en-US" dirty="0">
              <a:latin typeface="Arial"/>
              <a:cs typeface="Arial"/>
            </a:endParaRPr>
          </a:p>
        </p:txBody>
      </p:sp>
      <p:pic>
        <p:nvPicPr>
          <p:cNvPr id="15362" name="Picture 2" descr="C:\Documents and Settings\David\Local Settings\Temporary Internet Files\Content.IE5\616TZVW3\MC900442094[1].wmf"/>
          <p:cNvPicPr>
            <a:picLocks noChangeAspect="1" noChangeArrowheads="1"/>
          </p:cNvPicPr>
          <p:nvPr/>
        </p:nvPicPr>
        <p:blipFill>
          <a:blip r:embed="rId7" cstate="print"/>
          <a:srcRect/>
          <a:stretch>
            <a:fillRect/>
          </a:stretch>
        </p:blipFill>
        <p:spPr bwMode="auto">
          <a:xfrm>
            <a:off x="5410200" y="2590800"/>
            <a:ext cx="2846144" cy="1752600"/>
          </a:xfrm>
          <a:prstGeom prst="rect">
            <a:avLst/>
          </a:prstGeom>
          <a:noFill/>
        </p:spPr>
      </p:pic>
    </p:spTree>
    <p:extLst>
      <p:ext uri="{BB962C8B-B14F-4D97-AF65-F5344CB8AC3E}">
        <p14:creationId xmlns:p14="http://schemas.microsoft.com/office/powerpoint/2010/main" val="362083580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19400"/>
            <a:ext cx="9144000" cy="6400800"/>
          </a:xfrm>
        </p:spPr>
        <p:txBody>
          <a:bodyPr>
            <a:normAutofit/>
          </a:bodyPr>
          <a:lstStyle/>
          <a:p>
            <a:pPr algn="ctr">
              <a:lnSpc>
                <a:spcPct val="100000"/>
              </a:lnSpc>
            </a:pPr>
            <a:r>
              <a:rPr lang="en-US" sz="3300" b="1" dirty="0" smtClean="0">
                <a:latin typeface="Arial"/>
                <a:cs typeface="Arial"/>
              </a:rPr>
              <a:t/>
            </a:r>
            <a:br>
              <a:rPr lang="en-US" sz="3300" b="1" dirty="0" smtClean="0">
                <a:latin typeface="Arial"/>
                <a:cs typeface="Arial"/>
              </a:rPr>
            </a:br>
            <a:r>
              <a:rPr lang="en-US" sz="3300" b="1" dirty="0" smtClean="0">
                <a:latin typeface="Arial"/>
                <a:cs typeface="Arial"/>
              </a:rPr>
              <a:t/>
            </a:r>
            <a:br>
              <a:rPr lang="en-US" sz="3300" b="1" dirty="0" smtClean="0">
                <a:latin typeface="Arial"/>
                <a:cs typeface="Arial"/>
              </a:rPr>
            </a:br>
            <a:r>
              <a:rPr lang="en-US" sz="3200" b="1" dirty="0" smtClean="0">
                <a:latin typeface="Arial"/>
                <a:cs typeface="Arial"/>
              </a:rPr>
              <a:t>What’s </a:t>
            </a:r>
            <a:r>
              <a:rPr lang="en-US" sz="3200" b="1" dirty="0">
                <a:latin typeface="Arial"/>
                <a:cs typeface="Arial"/>
              </a:rPr>
              <a:t>Next?</a:t>
            </a:r>
            <a:br>
              <a:rPr lang="en-US" sz="3200" b="1" dirty="0">
                <a:latin typeface="Arial"/>
                <a:cs typeface="Arial"/>
              </a:rPr>
            </a:br>
            <a:r>
              <a:rPr lang="en-US" sz="2800" b="1" dirty="0" smtClean="0">
                <a:latin typeface="Arial"/>
                <a:cs typeface="Arial"/>
              </a:rPr>
              <a:t>Developing </a:t>
            </a:r>
            <a:r>
              <a:rPr lang="en-US" sz="2800" b="1" dirty="0">
                <a:latin typeface="Arial"/>
                <a:cs typeface="Arial"/>
              </a:rPr>
              <a:t>Your </a:t>
            </a:r>
            <a:r>
              <a:rPr lang="en-US" sz="2800" b="1" dirty="0" smtClean="0">
                <a:latin typeface="Arial"/>
                <a:cs typeface="Arial"/>
              </a:rPr>
              <a:t>Plan for </a:t>
            </a:r>
            <a:br>
              <a:rPr lang="en-US" sz="2800" b="1" dirty="0" smtClean="0">
                <a:latin typeface="Arial"/>
                <a:cs typeface="Arial"/>
              </a:rPr>
            </a:br>
            <a:r>
              <a:rPr lang="en-US" sz="2800" b="1" dirty="0" smtClean="0">
                <a:latin typeface="Arial"/>
                <a:cs typeface="Arial"/>
              </a:rPr>
              <a:t>Successful </a:t>
            </a:r>
            <a:r>
              <a:rPr lang="en-US" sz="2800" b="1" dirty="0">
                <a:latin typeface="Arial"/>
                <a:cs typeface="Arial"/>
              </a:rPr>
              <a:t>Career Growth and </a:t>
            </a:r>
            <a:r>
              <a:rPr lang="en-US" sz="2800" b="1" dirty="0" smtClean="0">
                <a:latin typeface="Arial"/>
                <a:cs typeface="Arial"/>
              </a:rPr>
              <a:t>Advancement</a:t>
            </a:r>
            <a:r>
              <a:rPr lang="en-US" sz="2800" dirty="0" smtClean="0">
                <a:latin typeface="Arial"/>
                <a:cs typeface="Arial"/>
              </a:rPr>
              <a:t/>
            </a:r>
            <a:br>
              <a:rPr lang="en-US" sz="2800" dirty="0" smtClean="0">
                <a:latin typeface="Arial"/>
                <a:cs typeface="Arial"/>
              </a:rPr>
            </a:br>
            <a:r>
              <a:rPr lang="en-US" sz="2700" dirty="0" smtClean="0">
                <a:latin typeface="Arial"/>
                <a:cs typeface="Arial"/>
              </a:rPr>
              <a:t>Webinar 2: Tuesday,  August 14, 2012</a:t>
            </a:r>
            <a:r>
              <a:rPr lang="en-US" sz="4000" dirty="0" smtClean="0">
                <a:latin typeface="Arial"/>
                <a:cs typeface="Arial"/>
              </a:rPr>
              <a:t/>
            </a:r>
            <a:br>
              <a:rPr lang="en-US" sz="4000" dirty="0" smtClean="0">
                <a:latin typeface="Arial"/>
                <a:cs typeface="Arial"/>
              </a:rPr>
            </a:br>
            <a:r>
              <a:rPr lang="en-US" sz="4000" dirty="0" smtClean="0">
                <a:latin typeface="Arial"/>
                <a:cs typeface="Arial"/>
              </a:rPr>
              <a:t/>
            </a:r>
            <a:br>
              <a:rPr lang="en-US" sz="4000" dirty="0" smtClean="0">
                <a:latin typeface="Arial"/>
                <a:cs typeface="Arial"/>
              </a:rPr>
            </a:br>
            <a:endParaRPr lang="en-US" sz="3600" dirty="0">
              <a:latin typeface="Arial"/>
              <a:cs typeface="Arial"/>
            </a:endParaRPr>
          </a:p>
        </p:txBody>
      </p:sp>
      <p:sp>
        <p:nvSpPr>
          <p:cNvPr id="6" name="Slide Number Placeholder 5"/>
          <p:cNvSpPr>
            <a:spLocks noGrp="1"/>
          </p:cNvSpPr>
          <p:nvPr>
            <p:ph type="sldNum" sz="quarter" idx="12"/>
          </p:nvPr>
        </p:nvSpPr>
        <p:spPr/>
        <p:txBody>
          <a:bodyPr/>
          <a:lstStyle/>
          <a:p>
            <a:pPr>
              <a:defRPr/>
            </a:pPr>
            <a:fld id="{149CCEB3-BFF9-4BBC-910F-6B9886E2DBA0}" type="slidenum">
              <a:rPr lang="en-US" smtClean="0">
                <a:solidFill>
                  <a:srgbClr val="000000"/>
                </a:solidFill>
              </a:rPr>
              <a:pPr>
                <a:defRPr/>
              </a:pPr>
              <a:t>28</a:t>
            </a:fld>
            <a:endParaRPr lang="en-US" dirty="0">
              <a:solidFill>
                <a:srgbClr val="000000"/>
              </a:solidFill>
            </a:endParaRPr>
          </a:p>
        </p:txBody>
      </p:sp>
      <p:sp>
        <p:nvSpPr>
          <p:cNvPr id="7" name="Rectangle 6"/>
          <p:cNvSpPr/>
          <p:nvPr/>
        </p:nvSpPr>
        <p:spPr>
          <a:xfrm>
            <a:off x="381000" y="2895600"/>
            <a:ext cx="4495800" cy="1384995"/>
          </a:xfrm>
          <a:prstGeom prst="rect">
            <a:avLst/>
          </a:prstGeom>
          <a:noFill/>
        </p:spPr>
        <p:txBody>
          <a:bodyPr wrap="square">
            <a:spAutoFit/>
          </a:bodyPr>
          <a:lstStyle/>
          <a:p>
            <a:r>
              <a:rPr lang="en-US" sz="2400" b="1" dirty="0">
                <a:solidFill>
                  <a:srgbClr val="8A8AB9">
                    <a:lumMod val="75000"/>
                  </a:srgbClr>
                </a:solidFill>
                <a:latin typeface="Arial"/>
                <a:cs typeface="Arial"/>
              </a:rPr>
              <a:t>Deb and David also provide:</a:t>
            </a:r>
          </a:p>
          <a:p>
            <a:pPr lvl="1">
              <a:buFont typeface="Arial" pitchFamily="34" charset="0"/>
              <a:buChar char="•"/>
            </a:pPr>
            <a:r>
              <a:rPr lang="en-US" sz="2000" dirty="0">
                <a:solidFill>
                  <a:srgbClr val="8A8AB9">
                    <a:lumMod val="75000"/>
                  </a:srgbClr>
                </a:solidFill>
                <a:latin typeface="Arial"/>
                <a:cs typeface="Arial"/>
              </a:rPr>
              <a:t>Workshops/seminars</a:t>
            </a:r>
          </a:p>
          <a:p>
            <a:pPr lvl="1">
              <a:buFont typeface="Arial" pitchFamily="34" charset="0"/>
              <a:buChar char="•"/>
            </a:pPr>
            <a:r>
              <a:rPr lang="en-US" sz="2000" dirty="0">
                <a:solidFill>
                  <a:srgbClr val="8A8AB9">
                    <a:lumMod val="75000"/>
                  </a:srgbClr>
                </a:solidFill>
                <a:latin typeface="Arial"/>
                <a:cs typeface="Arial"/>
              </a:rPr>
              <a:t>Customized career counseling, </a:t>
            </a:r>
            <a:r>
              <a:rPr lang="en-US" sz="2000" dirty="0" smtClean="0">
                <a:solidFill>
                  <a:srgbClr val="8A8AB9">
                    <a:lumMod val="75000"/>
                  </a:srgbClr>
                </a:solidFill>
                <a:latin typeface="Arial"/>
                <a:cs typeface="Arial"/>
              </a:rPr>
              <a:t>  resume </a:t>
            </a:r>
            <a:r>
              <a:rPr lang="en-US" sz="2000" dirty="0">
                <a:solidFill>
                  <a:srgbClr val="8A8AB9">
                    <a:lumMod val="75000"/>
                  </a:srgbClr>
                </a:solidFill>
                <a:latin typeface="Arial"/>
                <a:cs typeface="Arial"/>
              </a:rPr>
              <a:t>writing, mentoring</a:t>
            </a:r>
          </a:p>
        </p:txBody>
      </p:sp>
      <p:sp>
        <p:nvSpPr>
          <p:cNvPr id="8" name="Rectangle 7"/>
          <p:cNvSpPr/>
          <p:nvPr/>
        </p:nvSpPr>
        <p:spPr>
          <a:xfrm>
            <a:off x="561975" y="4876800"/>
            <a:ext cx="7467600" cy="923330"/>
          </a:xfrm>
          <a:prstGeom prst="rect">
            <a:avLst/>
          </a:prstGeom>
          <a:noFill/>
        </p:spPr>
        <p:txBody>
          <a:bodyPr wrap="square">
            <a:spAutoFit/>
          </a:bodyPr>
          <a:lstStyle/>
          <a:p>
            <a:r>
              <a:rPr lang="en-US" b="1" dirty="0">
                <a:solidFill>
                  <a:srgbClr val="8A8AB9">
                    <a:lumMod val="75000"/>
                  </a:srgbClr>
                </a:solidFill>
                <a:latin typeface="Arial"/>
                <a:cs typeface="Arial"/>
              </a:rPr>
              <a:t>Contact Us:</a:t>
            </a:r>
            <a:r>
              <a:rPr lang="en-US" dirty="0">
                <a:solidFill>
                  <a:srgbClr val="8A8AB9">
                    <a:lumMod val="75000"/>
                  </a:srgbClr>
                </a:solidFill>
                <a:latin typeface="Arial"/>
                <a:cs typeface="Arial"/>
              </a:rPr>
              <a:t> Join our mailing list to more learn about our upcoming workshops, counseling services, publications and discussion groups. </a:t>
            </a:r>
            <a:r>
              <a:rPr lang="en-US" dirty="0">
                <a:solidFill>
                  <a:srgbClr val="8A8AB9">
                    <a:lumMod val="75000"/>
                  </a:srgbClr>
                </a:solidFill>
                <a:latin typeface="Arial"/>
                <a:cs typeface="Arial"/>
                <a:hlinkClick r:id="rId3"/>
              </a:rPr>
              <a:t>dhunt@information-edge.com</a:t>
            </a:r>
            <a:r>
              <a:rPr lang="en-US" dirty="0">
                <a:solidFill>
                  <a:srgbClr val="8A8AB9">
                    <a:lumMod val="75000"/>
                  </a:srgbClr>
                </a:solidFill>
                <a:latin typeface="Arial"/>
                <a:cs typeface="Arial"/>
              </a:rPr>
              <a:t> / </a:t>
            </a:r>
            <a:r>
              <a:rPr lang="en-US" dirty="0">
                <a:solidFill>
                  <a:srgbClr val="8A8AB9">
                    <a:lumMod val="75000"/>
                  </a:srgbClr>
                </a:solidFill>
                <a:latin typeface="Arial"/>
                <a:cs typeface="Arial"/>
                <a:hlinkClick r:id="rId4"/>
              </a:rPr>
              <a:t>dgrossman@cityofmillvalley.org</a:t>
            </a:r>
            <a:r>
              <a:rPr lang="en-US" dirty="0">
                <a:solidFill>
                  <a:srgbClr val="8A8AB9">
                    <a:lumMod val="75000"/>
                  </a:srgbClr>
                </a:solidFill>
                <a:latin typeface="Arial"/>
                <a:cs typeface="Arial"/>
              </a:rPr>
              <a:t> </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9200" y="2438400"/>
            <a:ext cx="2997842" cy="2309813"/>
          </a:xfrm>
          <a:prstGeom prst="rect">
            <a:avLst/>
          </a:prstGeom>
        </p:spPr>
      </p:pic>
    </p:spTree>
    <p:extLst>
      <p:ext uri="{BB962C8B-B14F-4D97-AF65-F5344CB8AC3E}">
        <p14:creationId xmlns:p14="http://schemas.microsoft.com/office/powerpoint/2010/main" val="56855060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2"/>
          <p:cNvSpPr>
            <a:spLocks noGrp="1"/>
          </p:cNvSpPr>
          <p:nvPr>
            <p:ph sz="half" idx="2"/>
          </p:nvPr>
        </p:nvSpPr>
        <p:spPr>
          <a:xfrm>
            <a:off x="1447800" y="4419600"/>
            <a:ext cx="6324600" cy="1866900"/>
          </a:xfrm>
        </p:spPr>
        <p:txBody>
          <a:bodyPr/>
          <a:lstStyle/>
          <a:p>
            <a:pPr marL="0" indent="0" algn="ctr">
              <a:buFontTx/>
              <a:buNone/>
            </a:pPr>
            <a:r>
              <a:rPr lang="en-US" sz="1400" dirty="0">
                <a:latin typeface="Arial"/>
                <a:cs typeface="Arial"/>
              </a:rPr>
              <a:t>Infopeople webinars are supported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pPr marL="0" indent="0" algn="ctr">
              <a:buFontTx/>
              <a:buNone/>
            </a:pPr>
            <a:endParaRPr lang="en-US" sz="1400" dirty="0">
              <a:latin typeface="Arial"/>
              <a:cs typeface="Arial"/>
            </a:endParaRPr>
          </a:p>
        </p:txBody>
      </p:sp>
      <p:pic>
        <p:nvPicPr>
          <p:cNvPr id="57346" name="Picture 5" descr="Inofpeople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676400"/>
            <a:ext cx="49784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2290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686800" cy="1295400"/>
          </a:xfrm>
        </p:spPr>
        <p:txBody>
          <a:bodyPr/>
          <a:lstStyle/>
          <a:p>
            <a:pPr algn="ctr"/>
            <a:r>
              <a:rPr lang="en-US" dirty="0" smtClean="0">
                <a:latin typeface="Arial"/>
                <a:cs typeface="Arial"/>
              </a:rPr>
              <a:t>Why this webinar?</a:t>
            </a:r>
            <a:endParaRPr lang="en-US" dirty="0">
              <a:latin typeface="Arial"/>
              <a:cs typeface="Arial"/>
            </a:endParaRPr>
          </a:p>
        </p:txBody>
      </p:sp>
      <p:sp>
        <p:nvSpPr>
          <p:cNvPr id="3" name="Content Placeholder 2"/>
          <p:cNvSpPr>
            <a:spLocks noGrp="1"/>
          </p:cNvSpPr>
          <p:nvPr>
            <p:ph idx="1"/>
          </p:nvPr>
        </p:nvSpPr>
        <p:spPr>
          <a:xfrm>
            <a:off x="457200" y="2286000"/>
            <a:ext cx="8458200" cy="3048000"/>
          </a:xfrm>
        </p:spPr>
        <p:txBody>
          <a:bodyPr>
            <a:noAutofit/>
          </a:bodyPr>
          <a:lstStyle/>
          <a:p>
            <a:r>
              <a:rPr lang="en-US" dirty="0" smtClean="0">
                <a:solidFill>
                  <a:srgbClr val="0D0D0D"/>
                </a:solidFill>
                <a:latin typeface="Arial"/>
                <a:cs typeface="Arial"/>
              </a:rPr>
              <a:t>Struggling colleagues</a:t>
            </a:r>
          </a:p>
          <a:p>
            <a:r>
              <a:rPr lang="en-US" dirty="0" smtClean="0">
                <a:solidFill>
                  <a:srgbClr val="0D0D0D"/>
                </a:solidFill>
                <a:latin typeface="Arial"/>
                <a:cs typeface="Arial"/>
              </a:rPr>
              <a:t>Desire change</a:t>
            </a:r>
          </a:p>
          <a:p>
            <a:r>
              <a:rPr lang="en-US" dirty="0" smtClean="0">
                <a:solidFill>
                  <a:srgbClr val="0D0D0D"/>
                </a:solidFill>
                <a:latin typeface="Arial"/>
                <a:cs typeface="Arial"/>
              </a:rPr>
              <a:t>Many opportunities</a:t>
            </a:r>
          </a:p>
          <a:p>
            <a:r>
              <a:rPr lang="en-US" dirty="0" smtClean="0">
                <a:solidFill>
                  <a:srgbClr val="0D0D0D"/>
                </a:solidFill>
                <a:latin typeface="Arial"/>
                <a:cs typeface="Arial"/>
              </a:rPr>
              <a:t>Share experiences</a:t>
            </a:r>
          </a:p>
          <a:p>
            <a:r>
              <a:rPr lang="en-US" dirty="0" smtClean="0">
                <a:solidFill>
                  <a:srgbClr val="0D0D0D"/>
                </a:solidFill>
                <a:latin typeface="Arial"/>
                <a:cs typeface="Arial"/>
              </a:rPr>
              <a:t>Hope/inspiration/new ideas</a:t>
            </a:r>
          </a:p>
        </p:txBody>
      </p:sp>
      <p:sp>
        <p:nvSpPr>
          <p:cNvPr id="6" name="Slide Number Placeholder 5"/>
          <p:cNvSpPr>
            <a:spLocks noGrp="1"/>
          </p:cNvSpPr>
          <p:nvPr>
            <p:ph type="sldNum" sz="quarter" idx="12"/>
          </p:nvPr>
        </p:nvSpPr>
        <p:spPr/>
        <p:txBody>
          <a:bodyPr>
            <a:normAutofit/>
          </a:bodyPr>
          <a:lstStyle/>
          <a:p>
            <a:pPr>
              <a:defRPr/>
            </a:pPr>
            <a:fld id="{149CCEB3-BFF9-4BBC-910F-6B9886E2DBA0}" type="slidenum">
              <a:rPr lang="en-US" smtClean="0">
                <a:solidFill>
                  <a:srgbClr val="000000"/>
                </a:solidFill>
              </a:rPr>
              <a:pPr>
                <a:defRPr/>
              </a:pPr>
              <a:t>3</a:t>
            </a:fld>
            <a:endParaRPr lang="en-US" dirty="0">
              <a:solidFill>
                <a:srgbClr val="000000"/>
              </a:solidFill>
            </a:endParaRPr>
          </a:p>
        </p:txBody>
      </p:sp>
      <p:pic>
        <p:nvPicPr>
          <p:cNvPr id="5122" name="Picture 2" descr="C:\Documents and Settings\David\Local Settings\Temporary Internet Files\Content.IE5\GND27QFG\MP900442237[1].jpg"/>
          <p:cNvPicPr>
            <a:picLocks noChangeAspect="1" noChangeArrowheads="1"/>
          </p:cNvPicPr>
          <p:nvPr/>
        </p:nvPicPr>
        <p:blipFill>
          <a:blip r:embed="rId3" cstate="print"/>
          <a:srcRect/>
          <a:stretch>
            <a:fillRect/>
          </a:stretch>
        </p:blipFill>
        <p:spPr bwMode="auto">
          <a:xfrm>
            <a:off x="5791200" y="1905000"/>
            <a:ext cx="2300378" cy="302781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696200" cy="990600"/>
          </a:xfrm>
        </p:spPr>
        <p:txBody>
          <a:bodyPr>
            <a:normAutofit fontScale="90000"/>
          </a:bodyPr>
          <a:lstStyle/>
          <a:p>
            <a:r>
              <a:rPr lang="en-US" sz="2400" u="none" dirty="0" smtClean="0">
                <a:latin typeface="Arial"/>
                <a:cs typeface="Arial"/>
              </a:rPr>
              <a:t>Poll #1:</a:t>
            </a:r>
            <a:r>
              <a:rPr lang="en-US" sz="3600" u="none" dirty="0" smtClean="0">
                <a:latin typeface="Arial"/>
                <a:cs typeface="Arial"/>
              </a:rPr>
              <a:t> </a:t>
            </a:r>
            <a:r>
              <a:rPr lang="en-US" sz="3600" dirty="0" smtClean="0">
                <a:latin typeface="Arial"/>
                <a:cs typeface="Arial"/>
              </a:rPr>
              <a:t/>
            </a:r>
            <a:br>
              <a:rPr lang="en-US" sz="3600" dirty="0" smtClean="0">
                <a:latin typeface="Arial"/>
                <a:cs typeface="Arial"/>
              </a:rPr>
            </a:br>
            <a:r>
              <a:rPr lang="en-US" sz="3600" dirty="0" smtClean="0">
                <a:latin typeface="Arial"/>
                <a:cs typeface="Arial"/>
              </a:rPr>
              <a:t>How Many of These Apply to You?</a:t>
            </a:r>
            <a:endParaRPr lang="en-US" sz="3600" dirty="0">
              <a:latin typeface="Arial"/>
              <a:cs typeface="Arial"/>
            </a:endParaRPr>
          </a:p>
        </p:txBody>
      </p:sp>
      <p:sp>
        <p:nvSpPr>
          <p:cNvPr id="3" name="Content Placeholder 2"/>
          <p:cNvSpPr>
            <a:spLocks noGrp="1"/>
          </p:cNvSpPr>
          <p:nvPr>
            <p:ph idx="1"/>
          </p:nvPr>
        </p:nvSpPr>
        <p:spPr>
          <a:xfrm>
            <a:off x="457200" y="2773680"/>
            <a:ext cx="8229600" cy="4084320"/>
          </a:xfrm>
        </p:spPr>
        <p:txBody>
          <a:bodyPr>
            <a:normAutofit/>
          </a:bodyPr>
          <a:lstStyle/>
          <a:p>
            <a:pPr marL="514350" indent="-514350">
              <a:buFont typeface="+mj-lt"/>
              <a:buAutoNum type="arabicPeriod"/>
            </a:pPr>
            <a:r>
              <a:rPr lang="en-US" dirty="0" smtClean="0">
                <a:solidFill>
                  <a:srgbClr val="0D0D0D"/>
                </a:solidFill>
                <a:latin typeface="Arial"/>
                <a:cs typeface="Arial"/>
              </a:rPr>
              <a:t>Ever been laid off?</a:t>
            </a:r>
          </a:p>
          <a:p>
            <a:pPr marL="514350" indent="-514350">
              <a:buFont typeface="+mj-lt"/>
              <a:buAutoNum type="arabicPeriod"/>
            </a:pPr>
            <a:r>
              <a:rPr lang="en-US" dirty="0" smtClean="0">
                <a:solidFill>
                  <a:srgbClr val="0D0D0D"/>
                </a:solidFill>
                <a:latin typeface="Arial"/>
                <a:cs typeface="Arial"/>
              </a:rPr>
              <a:t>Unemployed now?</a:t>
            </a:r>
          </a:p>
          <a:p>
            <a:pPr marL="514350" indent="-514350">
              <a:buFont typeface="+mj-lt"/>
              <a:buAutoNum type="arabicPeriod"/>
            </a:pPr>
            <a:r>
              <a:rPr lang="en-US" dirty="0" smtClean="0">
                <a:solidFill>
                  <a:srgbClr val="0D0D0D"/>
                </a:solidFill>
                <a:latin typeface="Arial"/>
                <a:cs typeface="Arial"/>
              </a:rPr>
              <a:t>Stuck in a rut; no place to go in present job?</a:t>
            </a:r>
          </a:p>
          <a:p>
            <a:pPr marL="514350" indent="-514350">
              <a:buFont typeface="+mj-lt"/>
              <a:buAutoNum type="arabicPeriod"/>
            </a:pPr>
            <a:r>
              <a:rPr lang="en-US" dirty="0" smtClean="0">
                <a:solidFill>
                  <a:srgbClr val="0D0D0D"/>
                </a:solidFill>
                <a:latin typeface="Arial"/>
                <a:cs typeface="Arial"/>
              </a:rPr>
              <a:t>Lack skills; can’t compete for dream job?</a:t>
            </a:r>
          </a:p>
          <a:p>
            <a:pPr marL="514350" indent="-514350">
              <a:buFont typeface="+mj-lt"/>
              <a:buAutoNum type="arabicPeriod"/>
            </a:pPr>
            <a:r>
              <a:rPr lang="en-US" dirty="0" smtClean="0">
                <a:solidFill>
                  <a:srgbClr val="0D0D0D"/>
                </a:solidFill>
                <a:latin typeface="Arial"/>
                <a:cs typeface="Arial"/>
              </a:rPr>
              <a:t>Want to break out, but  don’t know how?</a:t>
            </a:r>
          </a:p>
        </p:txBody>
      </p:sp>
      <p:sp>
        <p:nvSpPr>
          <p:cNvPr id="6" name="Slide Number Placeholder 5"/>
          <p:cNvSpPr>
            <a:spLocks noGrp="1"/>
          </p:cNvSpPr>
          <p:nvPr>
            <p:ph type="sldNum" sz="quarter" idx="12"/>
          </p:nvPr>
        </p:nvSpPr>
        <p:spPr/>
        <p:txBody>
          <a:bodyPr/>
          <a:lstStyle/>
          <a:p>
            <a:pPr>
              <a:defRPr/>
            </a:pPr>
            <a:fld id="{149CCEB3-BFF9-4BBC-910F-6B9886E2DBA0}" type="slidenum">
              <a:rPr lang="en-US" smtClean="0">
                <a:solidFill>
                  <a:srgbClr val="000000"/>
                </a:solidFill>
              </a:rPr>
              <a:pPr>
                <a:defRPr/>
              </a:pPr>
              <a:t>4</a:t>
            </a:fld>
            <a:endParaRPr lang="en-US" dirty="0">
              <a:solidFill>
                <a:srgbClr val="000000"/>
              </a:solidFill>
            </a:endParaRPr>
          </a:p>
        </p:txBody>
      </p:sp>
      <p:pic>
        <p:nvPicPr>
          <p:cNvPr id="3075" name="Picture 3" descr="C:\Documents and Settings\David\Local Settings\Temporary Internet Files\Content.IE5\5HU7GXLF\MC900301340[1].wmf"/>
          <p:cNvPicPr>
            <a:picLocks noChangeAspect="1" noChangeArrowheads="1"/>
          </p:cNvPicPr>
          <p:nvPr/>
        </p:nvPicPr>
        <p:blipFill>
          <a:blip r:embed="rId3" cstate="print"/>
          <a:srcRect/>
          <a:stretch>
            <a:fillRect/>
          </a:stretch>
        </p:blipFill>
        <p:spPr bwMode="auto">
          <a:xfrm>
            <a:off x="6705600" y="1600200"/>
            <a:ext cx="1826971" cy="1516075"/>
          </a:xfrm>
          <a:prstGeom prst="rect">
            <a:avLst/>
          </a:prstGeom>
          <a:noFill/>
        </p:spPr>
      </p:pic>
    </p:spTree>
    <p:extLst>
      <p:ext uri="{BB962C8B-B14F-4D97-AF65-F5344CB8AC3E}">
        <p14:creationId xmlns:p14="http://schemas.microsoft.com/office/powerpoint/2010/main" val="36660876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en-US" dirty="0" smtClean="0">
                <a:latin typeface="Arial"/>
                <a:cs typeface="Arial"/>
              </a:rPr>
              <a:t>Agenda</a:t>
            </a:r>
            <a:endParaRPr lang="en-US" dirty="0">
              <a:latin typeface="Arial"/>
              <a:cs typeface="Arial"/>
            </a:endParaRPr>
          </a:p>
        </p:txBody>
      </p:sp>
      <p:sp>
        <p:nvSpPr>
          <p:cNvPr id="3" name="Content Placeholder 2"/>
          <p:cNvSpPr>
            <a:spLocks noGrp="1"/>
          </p:cNvSpPr>
          <p:nvPr>
            <p:ph idx="1"/>
          </p:nvPr>
        </p:nvSpPr>
        <p:spPr>
          <a:xfrm>
            <a:off x="685800" y="1752600"/>
            <a:ext cx="8153400" cy="4191000"/>
          </a:xfrm>
        </p:spPr>
        <p:txBody>
          <a:bodyPr/>
          <a:lstStyle/>
          <a:p>
            <a:pPr>
              <a:lnSpc>
                <a:spcPct val="150000"/>
              </a:lnSpc>
            </a:pPr>
            <a:r>
              <a:rPr lang="en-US" sz="2800" dirty="0" smtClean="0">
                <a:solidFill>
                  <a:srgbClr val="0D0D0D"/>
                </a:solidFill>
                <a:latin typeface="Arial"/>
                <a:cs typeface="Arial"/>
              </a:rPr>
              <a:t>Skills review </a:t>
            </a:r>
          </a:p>
          <a:p>
            <a:pPr>
              <a:lnSpc>
                <a:spcPct val="150000"/>
              </a:lnSpc>
            </a:pPr>
            <a:r>
              <a:rPr lang="en-US" sz="2800" dirty="0" smtClean="0">
                <a:solidFill>
                  <a:srgbClr val="0D0D0D"/>
                </a:solidFill>
                <a:latin typeface="Arial"/>
                <a:cs typeface="Arial"/>
              </a:rPr>
              <a:t>Self-assessment</a:t>
            </a:r>
          </a:p>
          <a:p>
            <a:pPr>
              <a:lnSpc>
                <a:spcPct val="150000"/>
              </a:lnSpc>
            </a:pPr>
            <a:r>
              <a:rPr lang="en-US" sz="2800" dirty="0" smtClean="0">
                <a:solidFill>
                  <a:srgbClr val="0D0D0D"/>
                </a:solidFill>
                <a:latin typeface="Arial"/>
                <a:cs typeface="Arial"/>
              </a:rPr>
              <a:t>Acquiring new skills</a:t>
            </a:r>
          </a:p>
          <a:p>
            <a:pPr>
              <a:lnSpc>
                <a:spcPct val="150000"/>
              </a:lnSpc>
            </a:pPr>
            <a:r>
              <a:rPr lang="en-US" sz="2800" dirty="0" smtClean="0">
                <a:solidFill>
                  <a:srgbClr val="0D0D0D"/>
                </a:solidFill>
                <a:latin typeface="Arial"/>
                <a:cs typeface="Arial"/>
              </a:rPr>
              <a:t>Next: Webinar #2: August 14, 2012</a:t>
            </a:r>
          </a:p>
        </p:txBody>
      </p:sp>
      <p:sp>
        <p:nvSpPr>
          <p:cNvPr id="6" name="Slide Number Placeholder 5"/>
          <p:cNvSpPr>
            <a:spLocks noGrp="1"/>
          </p:cNvSpPr>
          <p:nvPr>
            <p:ph type="sldNum" sz="quarter" idx="12"/>
          </p:nvPr>
        </p:nvSpPr>
        <p:spPr/>
        <p:txBody>
          <a:bodyPr/>
          <a:lstStyle/>
          <a:p>
            <a:pPr>
              <a:defRPr/>
            </a:pPr>
            <a:fld id="{149CCEB3-BFF9-4BBC-910F-6B9886E2DBA0}" type="slidenum">
              <a:rPr lang="en-US" smtClean="0">
                <a:solidFill>
                  <a:srgbClr val="000000"/>
                </a:solidFill>
              </a:rPr>
              <a:pPr>
                <a:defRPr/>
              </a:pPr>
              <a:t>5</a:t>
            </a:fld>
            <a:endParaRPr lang="en-US" dirty="0">
              <a:solidFill>
                <a:srgbClr val="000000"/>
              </a:solidFill>
            </a:endParaRPr>
          </a:p>
        </p:txBody>
      </p:sp>
      <p:pic>
        <p:nvPicPr>
          <p:cNvPr id="5" name="Picture 4" descr="agenda slide 5.jpg"/>
          <p:cNvPicPr>
            <a:picLocks noChangeAspect="1"/>
          </p:cNvPicPr>
          <p:nvPr/>
        </p:nvPicPr>
        <p:blipFill>
          <a:blip r:embed="rId3" cstate="print"/>
          <a:stretch>
            <a:fillRect/>
          </a:stretch>
        </p:blipFill>
        <p:spPr>
          <a:xfrm>
            <a:off x="6400800" y="1418897"/>
            <a:ext cx="1752600" cy="193390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371600"/>
          </a:xfrm>
        </p:spPr>
        <p:txBody>
          <a:bodyPr>
            <a:normAutofit fontScale="90000"/>
          </a:bodyPr>
          <a:lstStyle/>
          <a:p>
            <a:r>
              <a:rPr lang="en-US" sz="2400" u="none" dirty="0" smtClean="0">
                <a:latin typeface="Arial"/>
                <a:cs typeface="Arial"/>
              </a:rPr>
              <a:t>Poll #2:</a:t>
            </a:r>
            <a:r>
              <a:rPr lang="en-US" u="none" dirty="0" smtClean="0">
                <a:latin typeface="Arial"/>
                <a:cs typeface="Arial"/>
              </a:rPr>
              <a:t/>
            </a:r>
            <a:br>
              <a:rPr lang="en-US" u="none" dirty="0" smtClean="0">
                <a:latin typeface="Arial"/>
                <a:cs typeface="Arial"/>
              </a:rPr>
            </a:br>
            <a:r>
              <a:rPr lang="en-US" sz="4000" dirty="0" smtClean="0">
                <a:latin typeface="Arial"/>
                <a:cs typeface="Arial"/>
              </a:rPr>
              <a:t>Excuses, Excuses…What’s your excuse?</a:t>
            </a:r>
            <a:endParaRPr lang="en-US" sz="4000" dirty="0">
              <a:latin typeface="Arial"/>
              <a:cs typeface="Arial"/>
            </a:endParaRPr>
          </a:p>
        </p:txBody>
      </p:sp>
      <p:sp>
        <p:nvSpPr>
          <p:cNvPr id="3" name="Content Placeholder 2"/>
          <p:cNvSpPr>
            <a:spLocks noGrp="1"/>
          </p:cNvSpPr>
          <p:nvPr>
            <p:ph sz="half" idx="2"/>
          </p:nvPr>
        </p:nvSpPr>
        <p:spPr>
          <a:xfrm>
            <a:off x="609600" y="1752600"/>
            <a:ext cx="7467600" cy="3749040"/>
          </a:xfrm>
        </p:spPr>
        <p:txBody>
          <a:bodyPr>
            <a:noAutofit/>
          </a:bodyPr>
          <a:lstStyle/>
          <a:p>
            <a:pPr marL="514350" indent="-514350">
              <a:buFont typeface="+mj-lt"/>
              <a:buAutoNum type="arabicPeriod"/>
            </a:pPr>
            <a:r>
              <a:rPr lang="en-US" dirty="0" smtClean="0">
                <a:solidFill>
                  <a:srgbClr val="0D0D0D"/>
                </a:solidFill>
                <a:latin typeface="Arial"/>
                <a:cs typeface="Arial"/>
              </a:rPr>
              <a:t>Employer won’t pay</a:t>
            </a:r>
          </a:p>
          <a:p>
            <a:pPr marL="514350" indent="-514350">
              <a:buFont typeface="+mj-lt"/>
              <a:buAutoNum type="arabicPeriod"/>
            </a:pPr>
            <a:r>
              <a:rPr lang="en-US" dirty="0" smtClean="0">
                <a:solidFill>
                  <a:srgbClr val="0D0D0D"/>
                </a:solidFill>
                <a:latin typeface="Arial"/>
                <a:cs typeface="Arial"/>
              </a:rPr>
              <a:t>No time to job hunt</a:t>
            </a:r>
          </a:p>
          <a:p>
            <a:pPr marL="514350" indent="-514350">
              <a:buFont typeface="+mj-lt"/>
              <a:buAutoNum type="arabicPeriod"/>
            </a:pPr>
            <a:r>
              <a:rPr lang="en-US" dirty="0" smtClean="0">
                <a:solidFill>
                  <a:srgbClr val="0D0D0D"/>
                </a:solidFill>
                <a:latin typeface="Arial"/>
                <a:cs typeface="Arial"/>
              </a:rPr>
              <a:t>Unemployed; lack funds for networking/conferences</a:t>
            </a:r>
          </a:p>
          <a:p>
            <a:pPr marL="514350" indent="-514350">
              <a:buFont typeface="+mj-lt"/>
              <a:buAutoNum type="arabicPeriod"/>
            </a:pPr>
            <a:r>
              <a:rPr lang="en-US" dirty="0" smtClean="0">
                <a:solidFill>
                  <a:srgbClr val="0D0D0D"/>
                </a:solidFill>
                <a:latin typeface="Arial"/>
                <a:cs typeface="Arial"/>
              </a:rPr>
              <a:t>Don’t know-how</a:t>
            </a:r>
          </a:p>
          <a:p>
            <a:pPr marL="514350" indent="-514350">
              <a:buFont typeface="+mj-lt"/>
              <a:buAutoNum type="arabicPeriod"/>
            </a:pPr>
            <a:r>
              <a:rPr lang="en-US" dirty="0" smtClean="0">
                <a:solidFill>
                  <a:srgbClr val="0D0D0D"/>
                </a:solidFill>
                <a:latin typeface="Arial"/>
                <a:cs typeface="Arial"/>
              </a:rPr>
              <a:t>Can’t job search at work</a:t>
            </a:r>
          </a:p>
        </p:txBody>
      </p:sp>
      <p:sp>
        <p:nvSpPr>
          <p:cNvPr id="8" name="Slide Number Placeholder 7"/>
          <p:cNvSpPr>
            <a:spLocks noGrp="1"/>
          </p:cNvSpPr>
          <p:nvPr>
            <p:ph type="sldNum" sz="quarter" idx="12"/>
          </p:nvPr>
        </p:nvSpPr>
        <p:spPr/>
        <p:txBody>
          <a:bodyPr/>
          <a:lstStyle/>
          <a:p>
            <a:pPr>
              <a:defRPr/>
            </a:pPr>
            <a:fld id="{2A9E54EE-8362-47FF-B019-C13B67D57593}" type="slidenum">
              <a:rPr lang="en-US" smtClean="0">
                <a:solidFill>
                  <a:srgbClr val="000000"/>
                </a:solidFill>
              </a:rPr>
              <a:pPr>
                <a:defRPr/>
              </a:pPr>
              <a:t>6</a:t>
            </a:fld>
            <a:endParaRPr lang="en-US" dirty="0">
              <a:solidFill>
                <a:srgbClr val="000000"/>
              </a:solidFill>
            </a:endParaRPr>
          </a:p>
        </p:txBody>
      </p:sp>
      <p:pic>
        <p:nvPicPr>
          <p:cNvPr id="4098" name="Picture 2" descr="C:\Documents and Settings\David\Local Settings\Temporary Internet Files\Content.IE5\2O9S5QVB\MC900287030[1].wmf"/>
          <p:cNvPicPr>
            <a:picLocks noChangeAspect="1" noChangeArrowheads="1"/>
          </p:cNvPicPr>
          <p:nvPr/>
        </p:nvPicPr>
        <p:blipFill>
          <a:blip r:embed="rId3" cstate="print"/>
          <a:srcRect/>
          <a:stretch>
            <a:fillRect/>
          </a:stretch>
        </p:blipFill>
        <p:spPr bwMode="auto">
          <a:xfrm>
            <a:off x="4343400" y="3886200"/>
            <a:ext cx="1765426" cy="2433873"/>
          </a:xfrm>
          <a:prstGeom prst="rect">
            <a:avLst/>
          </a:prstGeom>
          <a:noFill/>
        </p:spPr>
      </p:pic>
      <p:pic>
        <p:nvPicPr>
          <p:cNvPr id="4099" name="Picture 3" descr="C:\Documents and Settings\David\Local Settings\Temporary Internet Files\Content.IE5\0GSSJ7H5\MP900430959[1].jpg"/>
          <p:cNvPicPr>
            <a:picLocks noChangeAspect="1" noChangeArrowheads="1"/>
          </p:cNvPicPr>
          <p:nvPr/>
        </p:nvPicPr>
        <p:blipFill>
          <a:blip r:embed="rId4" cstate="print"/>
          <a:srcRect/>
          <a:stretch>
            <a:fillRect/>
          </a:stretch>
        </p:blipFill>
        <p:spPr bwMode="auto">
          <a:xfrm>
            <a:off x="6629400" y="3810000"/>
            <a:ext cx="1981200" cy="2697804"/>
          </a:xfrm>
          <a:prstGeom prst="rect">
            <a:avLst/>
          </a:prstGeom>
          <a:noFill/>
        </p:spPr>
      </p:pic>
      <p:pic>
        <p:nvPicPr>
          <p:cNvPr id="4100" name="Picture 4" descr="C:\Documents and Settings\David\Local Settings\Temporary Internet Files\Content.IE5\5HU7GXLF\MP900341414[1].jpg"/>
          <p:cNvPicPr>
            <a:picLocks noChangeAspect="1" noChangeArrowheads="1"/>
          </p:cNvPicPr>
          <p:nvPr/>
        </p:nvPicPr>
        <p:blipFill>
          <a:blip r:embed="rId5" cstate="print"/>
          <a:srcRect/>
          <a:stretch>
            <a:fillRect/>
          </a:stretch>
        </p:blipFill>
        <p:spPr bwMode="auto">
          <a:xfrm>
            <a:off x="7467600" y="1676400"/>
            <a:ext cx="1304544" cy="1828800"/>
          </a:xfrm>
          <a:prstGeom prst="rect">
            <a:avLst/>
          </a:prstGeom>
          <a:noFill/>
        </p:spPr>
      </p:pic>
      <p:pic>
        <p:nvPicPr>
          <p:cNvPr id="4101" name="Picture 5" descr="C:\Documents and Settings\David\Local Settings\Temporary Internet Files\Content.IE5\2JA4FRQ3\MP900390122[1].jpg"/>
          <p:cNvPicPr>
            <a:picLocks noChangeAspect="1" noChangeArrowheads="1"/>
          </p:cNvPicPr>
          <p:nvPr/>
        </p:nvPicPr>
        <p:blipFill>
          <a:blip r:embed="rId6" cstate="print"/>
          <a:srcRect/>
          <a:stretch>
            <a:fillRect/>
          </a:stretch>
        </p:blipFill>
        <p:spPr bwMode="auto">
          <a:xfrm>
            <a:off x="457200" y="4724400"/>
            <a:ext cx="1948441" cy="1389888"/>
          </a:xfrm>
          <a:prstGeom prst="rect">
            <a:avLst/>
          </a:prstGeom>
          <a:noFill/>
        </p:spPr>
      </p:pic>
    </p:spTree>
    <p:extLst>
      <p:ext uri="{BB962C8B-B14F-4D97-AF65-F5344CB8AC3E}">
        <p14:creationId xmlns:p14="http://schemas.microsoft.com/office/powerpoint/2010/main" val="22211964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a:cs typeface="Arial"/>
              </a:rPr>
              <a:t>    Excuses, Excuses…</a:t>
            </a:r>
            <a:endParaRPr lang="en-US" dirty="0">
              <a:latin typeface="Arial"/>
              <a:cs typeface="Arial"/>
            </a:endParaRPr>
          </a:p>
        </p:txBody>
      </p:sp>
      <p:sp>
        <p:nvSpPr>
          <p:cNvPr id="9" name="Content Placeholder 8"/>
          <p:cNvSpPr>
            <a:spLocks noGrp="1"/>
          </p:cNvSpPr>
          <p:nvPr>
            <p:ph sz="half" idx="2"/>
          </p:nvPr>
        </p:nvSpPr>
        <p:spPr>
          <a:xfrm>
            <a:off x="457200" y="1752600"/>
            <a:ext cx="7696200" cy="1600200"/>
          </a:xfrm>
        </p:spPr>
        <p:txBody>
          <a:bodyPr/>
          <a:lstStyle/>
          <a:p>
            <a:pPr algn="ctr">
              <a:buNone/>
            </a:pPr>
            <a:r>
              <a:rPr lang="en-US" sz="4400" dirty="0" smtClean="0">
                <a:solidFill>
                  <a:srgbClr val="0D0D0D"/>
                </a:solidFill>
                <a:latin typeface="Arial"/>
                <a:cs typeface="Arial"/>
              </a:rPr>
              <a:t>There are no valid Excuses!</a:t>
            </a:r>
            <a:endParaRPr lang="en-US" sz="4400" dirty="0">
              <a:solidFill>
                <a:srgbClr val="0D0D0D"/>
              </a:solidFill>
              <a:latin typeface="Arial"/>
              <a:cs typeface="Arial"/>
            </a:endParaRPr>
          </a:p>
        </p:txBody>
      </p:sp>
      <p:sp>
        <p:nvSpPr>
          <p:cNvPr id="8" name="Slide Number Placeholder 7"/>
          <p:cNvSpPr>
            <a:spLocks noGrp="1"/>
          </p:cNvSpPr>
          <p:nvPr>
            <p:ph type="sldNum" sz="quarter" idx="12"/>
          </p:nvPr>
        </p:nvSpPr>
        <p:spPr/>
        <p:txBody>
          <a:bodyPr/>
          <a:lstStyle/>
          <a:p>
            <a:pPr>
              <a:defRPr/>
            </a:pPr>
            <a:fld id="{2A9E54EE-8362-47FF-B019-C13B67D57593}" type="slidenum">
              <a:rPr lang="en-US" smtClean="0">
                <a:solidFill>
                  <a:srgbClr val="000000"/>
                </a:solidFill>
              </a:rPr>
              <a:pPr>
                <a:defRPr/>
              </a:pPr>
              <a:t>7</a:t>
            </a:fld>
            <a:endParaRPr lang="en-US" dirty="0">
              <a:solidFill>
                <a:srgbClr val="000000"/>
              </a:solidFill>
            </a:endParaRPr>
          </a:p>
        </p:txBody>
      </p:sp>
      <p:pic>
        <p:nvPicPr>
          <p:cNvPr id="6" name="Picture 5" descr="no-excuses.gif"/>
          <p:cNvPicPr>
            <a:picLocks noChangeAspect="1"/>
          </p:cNvPicPr>
          <p:nvPr/>
        </p:nvPicPr>
        <p:blipFill>
          <a:blip r:embed="rId3" cstate="print"/>
          <a:stretch>
            <a:fillRect/>
          </a:stretch>
        </p:blipFill>
        <p:spPr>
          <a:xfrm>
            <a:off x="2819400" y="2743200"/>
            <a:ext cx="3048000" cy="3048000"/>
          </a:xfrm>
          <a:prstGeom prst="rect">
            <a:avLst/>
          </a:prstGeom>
        </p:spPr>
      </p:pic>
    </p:spTree>
    <p:extLst>
      <p:ext uri="{BB962C8B-B14F-4D97-AF65-F5344CB8AC3E}">
        <p14:creationId xmlns:p14="http://schemas.microsoft.com/office/powerpoint/2010/main" val="16347818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1618488"/>
          </a:xfrm>
        </p:spPr>
        <p:txBody>
          <a:bodyPr>
            <a:normAutofit/>
          </a:bodyPr>
          <a:lstStyle/>
          <a:p>
            <a:pPr algn="ctr"/>
            <a:r>
              <a:rPr lang="en-US" dirty="0" smtClean="0">
                <a:latin typeface="Arial"/>
                <a:cs typeface="Arial"/>
              </a:rPr>
              <a:t>Review of Skills </a:t>
            </a:r>
            <a:br>
              <a:rPr lang="en-US" dirty="0" smtClean="0">
                <a:latin typeface="Arial"/>
                <a:cs typeface="Arial"/>
              </a:rPr>
            </a:br>
            <a:r>
              <a:rPr lang="en-US" dirty="0" smtClean="0">
                <a:latin typeface="Arial"/>
                <a:cs typeface="Arial"/>
              </a:rPr>
              <a:t>for Career Advancement</a:t>
            </a:r>
            <a:endParaRPr lang="en-US" dirty="0">
              <a:latin typeface="Arial"/>
              <a:cs typeface="Arial"/>
            </a:endParaRPr>
          </a:p>
        </p:txBody>
      </p:sp>
      <p:sp>
        <p:nvSpPr>
          <p:cNvPr id="6" name="Slide Number Placeholder 5"/>
          <p:cNvSpPr>
            <a:spLocks noGrp="1"/>
          </p:cNvSpPr>
          <p:nvPr>
            <p:ph type="sldNum" sz="quarter" idx="12"/>
          </p:nvPr>
        </p:nvSpPr>
        <p:spPr/>
        <p:txBody>
          <a:bodyPr/>
          <a:lstStyle/>
          <a:p>
            <a:pPr>
              <a:defRPr/>
            </a:pPr>
            <a:fld id="{149CCEB3-BFF9-4BBC-910F-6B9886E2DBA0}" type="slidenum">
              <a:rPr lang="en-US" smtClean="0">
                <a:solidFill>
                  <a:srgbClr val="000000"/>
                </a:solidFill>
              </a:rPr>
              <a:pPr>
                <a:defRPr/>
              </a:pPr>
              <a:t>8</a:t>
            </a:fld>
            <a:endParaRPr lang="en-US" dirty="0">
              <a:solidFill>
                <a:srgbClr val="000000"/>
              </a:solidFill>
            </a:endParaRPr>
          </a:p>
        </p:txBody>
      </p:sp>
      <p:pic>
        <p:nvPicPr>
          <p:cNvPr id="7" name="Picture 6" descr="List.GIF"/>
          <p:cNvPicPr>
            <a:picLocks noChangeAspect="1"/>
          </p:cNvPicPr>
          <p:nvPr/>
        </p:nvPicPr>
        <p:blipFill>
          <a:blip r:embed="rId3" cstate="print"/>
          <a:stretch>
            <a:fillRect/>
          </a:stretch>
        </p:blipFill>
        <p:spPr>
          <a:xfrm>
            <a:off x="2743201" y="2772508"/>
            <a:ext cx="3187700" cy="294249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219200"/>
          </a:xfrm>
        </p:spPr>
        <p:txBody>
          <a:bodyPr>
            <a:noAutofit/>
          </a:bodyPr>
          <a:lstStyle/>
          <a:p>
            <a:r>
              <a:rPr lang="en-US" sz="5400" dirty="0" smtClean="0">
                <a:latin typeface="Arial"/>
                <a:cs typeface="Arial"/>
              </a:rPr>
              <a:t>Why Skills are So Important</a:t>
            </a:r>
            <a:endParaRPr lang="en-US" sz="5400" dirty="0">
              <a:latin typeface="Arial"/>
              <a:cs typeface="Arial"/>
            </a:endParaRPr>
          </a:p>
        </p:txBody>
      </p:sp>
      <p:sp>
        <p:nvSpPr>
          <p:cNvPr id="3" name="Content Placeholder 2"/>
          <p:cNvSpPr>
            <a:spLocks noGrp="1"/>
          </p:cNvSpPr>
          <p:nvPr>
            <p:ph idx="1"/>
          </p:nvPr>
        </p:nvSpPr>
        <p:spPr>
          <a:xfrm>
            <a:off x="457200" y="2286000"/>
            <a:ext cx="7843308" cy="2613267"/>
          </a:xfrm>
        </p:spPr>
        <p:txBody>
          <a:bodyPr>
            <a:normAutofit/>
          </a:bodyPr>
          <a:lstStyle/>
          <a:p>
            <a:r>
              <a:rPr lang="en-US" sz="2400" dirty="0">
                <a:solidFill>
                  <a:srgbClr val="0D0D0D"/>
                </a:solidFill>
                <a:latin typeface="Arial"/>
                <a:cs typeface="Arial"/>
              </a:rPr>
              <a:t>S</a:t>
            </a:r>
            <a:r>
              <a:rPr lang="en-US" sz="2400" dirty="0" smtClean="0">
                <a:solidFill>
                  <a:srgbClr val="0D0D0D"/>
                </a:solidFill>
                <a:latin typeface="Arial"/>
                <a:cs typeface="Arial"/>
              </a:rPr>
              <a:t>atisfy job requirements/qualifications</a:t>
            </a:r>
          </a:p>
          <a:p>
            <a:r>
              <a:rPr lang="en-US" sz="2400" dirty="0">
                <a:solidFill>
                  <a:srgbClr val="0D0D0D"/>
                </a:solidFill>
                <a:latin typeface="Arial"/>
                <a:cs typeface="Arial"/>
              </a:rPr>
              <a:t>Q</a:t>
            </a:r>
            <a:r>
              <a:rPr lang="en-US" sz="2400" dirty="0" smtClean="0">
                <a:solidFill>
                  <a:srgbClr val="0D0D0D"/>
                </a:solidFill>
                <a:latin typeface="Arial"/>
                <a:cs typeface="Arial"/>
              </a:rPr>
              <a:t>uantifiably stratify job applicants</a:t>
            </a:r>
          </a:p>
          <a:p>
            <a:r>
              <a:rPr lang="en-US" sz="2400" dirty="0" smtClean="0">
                <a:solidFill>
                  <a:srgbClr val="0D0D0D"/>
                </a:solidFill>
                <a:latin typeface="Arial"/>
                <a:cs typeface="Arial"/>
              </a:rPr>
              <a:t>Transferrable</a:t>
            </a:r>
          </a:p>
          <a:p>
            <a:r>
              <a:rPr lang="en-US" sz="2400" dirty="0">
                <a:solidFill>
                  <a:srgbClr val="0D0D0D"/>
                </a:solidFill>
                <a:latin typeface="Arial"/>
                <a:cs typeface="Arial"/>
              </a:rPr>
              <a:t>C</a:t>
            </a:r>
            <a:r>
              <a:rPr lang="en-US" sz="2400" dirty="0" smtClean="0">
                <a:solidFill>
                  <a:srgbClr val="0D0D0D"/>
                </a:solidFill>
                <a:latin typeface="Arial"/>
                <a:cs typeface="Arial"/>
              </a:rPr>
              <a:t>ommand higher salaries</a:t>
            </a:r>
          </a:p>
          <a:p>
            <a:r>
              <a:rPr lang="en-US" sz="2400" dirty="0">
                <a:solidFill>
                  <a:srgbClr val="0D0D0D"/>
                </a:solidFill>
                <a:latin typeface="Arial"/>
                <a:cs typeface="Arial"/>
              </a:rPr>
              <a:t>G</a:t>
            </a:r>
            <a:r>
              <a:rPr lang="en-US" sz="2400" dirty="0" smtClean="0">
                <a:solidFill>
                  <a:srgbClr val="0D0D0D"/>
                </a:solidFill>
                <a:latin typeface="Arial"/>
                <a:cs typeface="Arial"/>
              </a:rPr>
              <a:t>row professionally and personally</a:t>
            </a:r>
          </a:p>
          <a:p>
            <a:endParaRPr lang="en-US" sz="2400" dirty="0" smtClean="0">
              <a:solidFill>
                <a:srgbClr val="0D0D0D"/>
              </a:solidFill>
              <a:latin typeface="Arial"/>
              <a:cs typeface="Arial"/>
            </a:endParaRPr>
          </a:p>
          <a:p>
            <a:endParaRPr lang="en-US" sz="2400" dirty="0">
              <a:solidFill>
                <a:srgbClr val="0D0D0D"/>
              </a:solidFill>
              <a:latin typeface="Arial"/>
              <a:cs typeface="Arial"/>
            </a:endParaRPr>
          </a:p>
        </p:txBody>
      </p:sp>
      <p:sp>
        <p:nvSpPr>
          <p:cNvPr id="5" name="Slide Number Placeholder 4"/>
          <p:cNvSpPr>
            <a:spLocks noGrp="1"/>
          </p:cNvSpPr>
          <p:nvPr>
            <p:ph type="sldNum" sz="quarter" idx="12"/>
          </p:nvPr>
        </p:nvSpPr>
        <p:spPr/>
        <p:txBody>
          <a:bodyPr/>
          <a:lstStyle/>
          <a:p>
            <a:pPr>
              <a:defRPr/>
            </a:pPr>
            <a:fld id="{149CCEB3-BFF9-4BBC-910F-6B9886E2DBA0}" type="slidenum">
              <a:rPr lang="en-US" smtClean="0">
                <a:solidFill>
                  <a:srgbClr val="000000"/>
                </a:solidFill>
              </a:rPr>
              <a:pPr>
                <a:defRPr/>
              </a:pPr>
              <a:t>9</a:t>
            </a:fld>
            <a:endParaRPr lang="en-US" dirty="0">
              <a:solidFill>
                <a:srgbClr val="000000"/>
              </a:solidFill>
            </a:endParaRPr>
          </a:p>
        </p:txBody>
      </p:sp>
      <p:pic>
        <p:nvPicPr>
          <p:cNvPr id="7170" name="Picture 2" descr="C:\Documents and Settings\David\Local Settings\Temporary Internet Files\Content.IE5\QWFSNAI4\MC900441701[1].png"/>
          <p:cNvPicPr>
            <a:picLocks noChangeAspect="1" noChangeArrowheads="1"/>
          </p:cNvPicPr>
          <p:nvPr/>
        </p:nvPicPr>
        <p:blipFill>
          <a:blip r:embed="rId3" cstate="print"/>
          <a:srcRect/>
          <a:stretch>
            <a:fillRect/>
          </a:stretch>
        </p:blipFill>
        <p:spPr bwMode="auto">
          <a:xfrm>
            <a:off x="5943600" y="3048000"/>
            <a:ext cx="2743200" cy="2743200"/>
          </a:xfrm>
          <a:prstGeom prst="rect">
            <a:avLst/>
          </a:prstGeom>
          <a:noFill/>
        </p:spPr>
      </p:pic>
    </p:spTree>
    <p:extLst>
      <p:ext uri="{BB962C8B-B14F-4D97-AF65-F5344CB8AC3E}">
        <p14:creationId xmlns:p14="http://schemas.microsoft.com/office/powerpoint/2010/main" val="166120891"/>
      </p:ext>
    </p:extLst>
  </p:cSld>
  <p:clrMapOvr>
    <a:masterClrMapping/>
  </p:clrMapOvr>
  <p:timing>
    <p:tnLst>
      <p:par>
        <p:cTn xmlns:p14="http://schemas.microsoft.com/office/powerpoint/2010/main" id="1" dur="indefinite" restart="never" nodeType="tmRoot"/>
      </p:par>
    </p:tnLst>
  </p:timing>
</p:sld>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2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hlink"/>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hlink"/>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hlink"/>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hlink"/>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866</Words>
  <Application>Microsoft Macintosh PowerPoint</Application>
  <PresentationFormat>On-screen Show (4:3)</PresentationFormat>
  <Paragraphs>218</Paragraphs>
  <Slides>29</Slides>
  <Notes>29</Notes>
  <HiddenSlides>0</HiddenSlides>
  <MMClips>0</MMClips>
  <ScaleCrop>false</ScaleCrop>
  <HeadingPairs>
    <vt:vector size="4" baseType="variant">
      <vt:variant>
        <vt:lpstr>Theme</vt:lpstr>
      </vt:variant>
      <vt:variant>
        <vt:i4>8</vt:i4>
      </vt:variant>
      <vt:variant>
        <vt:lpstr>Slide Titles</vt:lpstr>
      </vt:variant>
      <vt:variant>
        <vt:i4>29</vt:i4>
      </vt:variant>
    </vt:vector>
  </HeadingPairs>
  <TitlesOfParts>
    <vt:vector size="37" baseType="lpstr">
      <vt:lpstr>2_Pixel</vt:lpstr>
      <vt:lpstr>1_Custom Design</vt:lpstr>
      <vt:lpstr>Custom Design</vt:lpstr>
      <vt:lpstr>3_Pixel</vt:lpstr>
      <vt:lpstr>1_Pixel</vt:lpstr>
      <vt:lpstr>Pixel</vt:lpstr>
      <vt:lpstr>Executive</vt:lpstr>
      <vt:lpstr>Breeze</vt:lpstr>
      <vt:lpstr>PowerPoint Presentation</vt:lpstr>
      <vt:lpstr>PowerPoint Presentation</vt:lpstr>
      <vt:lpstr>Why this webinar?</vt:lpstr>
      <vt:lpstr>Poll #1:  How Many of These Apply to You?</vt:lpstr>
      <vt:lpstr>Agenda</vt:lpstr>
      <vt:lpstr>Poll #2: Excuses, Excuses…What’s your excuse?</vt:lpstr>
      <vt:lpstr>    Excuses, Excuses…</vt:lpstr>
      <vt:lpstr>Review of Skills  for Career Advancement</vt:lpstr>
      <vt:lpstr>Why Skills are So Important</vt:lpstr>
      <vt:lpstr>Computer/Technical Skills</vt:lpstr>
      <vt:lpstr>More Computer/Technical Skills</vt:lpstr>
      <vt:lpstr>Even More Computer/Technical Skills</vt:lpstr>
      <vt:lpstr>“Beyond Reference” Skills </vt:lpstr>
      <vt:lpstr>Far “Beyond Reference” Skills </vt:lpstr>
      <vt:lpstr>                               Poll #3: “Beyond Reference” Skills Which skills to add?</vt:lpstr>
      <vt:lpstr>Business/Management Skills </vt:lpstr>
      <vt:lpstr>More Business/Management Skills</vt:lpstr>
      <vt:lpstr>Even More Business/Management Skills</vt:lpstr>
      <vt:lpstr>Self Assessment  Let’s Get Started… </vt:lpstr>
      <vt:lpstr>Current Skills Assessment </vt:lpstr>
      <vt:lpstr>Current Skills Assessment </vt:lpstr>
      <vt:lpstr>Strategies for Acquiring New Skills</vt:lpstr>
      <vt:lpstr>Strategies for Acquiring New Skills</vt:lpstr>
      <vt:lpstr>Poll #4:  Strategies for Acquiring New Skills  Which will you choose?  </vt:lpstr>
      <vt:lpstr>Questions?</vt:lpstr>
      <vt:lpstr>Follow Up – Resources</vt:lpstr>
      <vt:lpstr>More – Resources</vt:lpstr>
      <vt:lpstr>  What’s Next? Developing Your Plan for  Successful Career Growth and Advancement Webinar 2: Tuesday,  August 14, 2012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2012-07-05T22:39:53Z</dcterms:created>
  <dcterms:modified xsi:type="dcterms:W3CDTF">2012-07-10T16:27:32Z</dcterms:modified>
</cp:coreProperties>
</file>