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diagrams/layout8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3.xml" ContentType="application/vnd.openxmlformats-officedocument.presentationml.notesSlide+xml"/>
  <Override PartName="/ppt/diagrams/quickStyle8.xml" ContentType="application/vnd.openxmlformats-officedocument.drawingml.diagramStyl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diagrams/colors6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tiff" ContentType="image/tiff"/>
  <Override PartName="/ppt/notesSlides/notesSlide8.xml" ContentType="application/vnd.openxmlformats-officedocument.presentationml.notesSlide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5.xml" ContentType="application/vnd.openxmlformats-officedocument.drawingml.diagramStyl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diagrams/colors3.xml" ContentType="application/vnd.openxmlformats-officedocument.drawingml.diagramColors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diagrams/layout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diagrams/drawing8.xml" ContentType="application/vnd.ms-office.drawingml.diagramDrawing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1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27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diagrams/drawing9.xml" ContentType="application/vnd.ms-office.drawingml.diagramDrawing+xml"/>
  <Override PartName="/docProps/app.xml" ContentType="application/vnd.openxmlformats-officedocument.extended-properties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ata8.xml" ContentType="application/vnd.openxmlformats-officedocument.drawingml.diagramData+xml"/>
  <Override PartName="/ppt/notesSlides/notesSlide12.xml" ContentType="application/vnd.openxmlformats-officedocument.presentationml.notesSlide+xml"/>
  <Override PartName="/ppt/diagrams/quickStyle7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iagrams/colors5.xml" ContentType="application/vnd.openxmlformats-officedocument.drawingml.diagramColor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quickStyle4.xml" ContentType="application/vnd.openxmlformats-officedocument.drawingml.diagramStyl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83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7" r:id="rId3"/>
    <p:sldId id="296" r:id="rId4"/>
    <p:sldId id="295" r:id="rId5"/>
    <p:sldId id="279" r:id="rId6"/>
    <p:sldId id="280" r:id="rId7"/>
    <p:sldId id="297" r:id="rId8"/>
    <p:sldId id="322" r:id="rId9"/>
    <p:sldId id="299" r:id="rId10"/>
    <p:sldId id="300" r:id="rId11"/>
    <p:sldId id="298" r:id="rId12"/>
    <p:sldId id="329" r:id="rId13"/>
    <p:sldId id="301" r:id="rId14"/>
    <p:sldId id="333" r:id="rId15"/>
    <p:sldId id="320" r:id="rId16"/>
    <p:sldId id="336" r:id="rId17"/>
    <p:sldId id="319" r:id="rId18"/>
    <p:sldId id="311" r:id="rId19"/>
    <p:sldId id="304" r:id="rId20"/>
    <p:sldId id="266" r:id="rId21"/>
    <p:sldId id="325" r:id="rId22"/>
    <p:sldId id="326" r:id="rId23"/>
    <p:sldId id="334" r:id="rId24"/>
    <p:sldId id="335" r:id="rId25"/>
    <p:sldId id="312" r:id="rId26"/>
    <p:sldId id="314" r:id="rId27"/>
    <p:sldId id="315" r:id="rId28"/>
    <p:sldId id="317" r:id="rId29"/>
    <p:sldId id="330" r:id="rId30"/>
    <p:sldId id="290" r:id="rId31"/>
    <p:sldId id="257" r:id="rId32"/>
    <p:sldId id="291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gray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573" autoAdjust="0"/>
    <p:restoredTop sz="83417" autoAdjust="0"/>
  </p:normalViewPr>
  <p:slideViewPr>
    <p:cSldViewPr snapToGrid="0" snapToObjects="1">
      <p:cViewPr varScale="1">
        <p:scale>
          <a:sx n="132" d="100"/>
          <a:sy n="132" d="100"/>
        </p:scale>
        <p:origin x="-14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063F9-BE43-3144-873E-C2703F6E7ADD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55875-AC5C-9645-BC15-D4C1EE1C18D1}">
      <dgm:prSet phldrT="[Text]"/>
      <dgm:spPr/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6197CE4B-1DB3-0648-868A-90AD5577D2F9}" type="parTrans" cxnId="{0B656C6C-E835-5B49-8C35-9AF0B1282990}">
      <dgm:prSet/>
      <dgm:spPr/>
      <dgm:t>
        <a:bodyPr/>
        <a:lstStyle/>
        <a:p>
          <a:endParaRPr lang="en-US"/>
        </a:p>
      </dgm:t>
    </dgm:pt>
    <dgm:pt modelId="{020369AC-12F2-5E42-AAD3-C5CA5EF3FC44}" type="sibTrans" cxnId="{0B656C6C-E835-5B49-8C35-9AF0B1282990}">
      <dgm:prSet/>
      <dgm:spPr/>
      <dgm:t>
        <a:bodyPr/>
        <a:lstStyle/>
        <a:p>
          <a:endParaRPr lang="en-US"/>
        </a:p>
      </dgm:t>
    </dgm:pt>
    <dgm:pt modelId="{BA214CD6-91B7-3B41-9AF3-EAB73AC4F85E}">
      <dgm:prSet phldrT="[Text]"/>
      <dgm:spPr/>
      <dgm:t>
        <a:bodyPr/>
        <a:lstStyle/>
        <a:p>
          <a:r>
            <a:rPr lang="en-US" dirty="0" smtClean="0"/>
            <a:t>Relationships  </a:t>
          </a:r>
          <a:endParaRPr lang="en-US" dirty="0"/>
        </a:p>
      </dgm:t>
    </dgm:pt>
    <dgm:pt modelId="{F1D9E5CE-0E6C-2040-A8A8-634DFDCF5FCF}" type="parTrans" cxnId="{6BB534CF-3417-B742-A962-B8A6D3B9FC43}">
      <dgm:prSet/>
      <dgm:spPr/>
      <dgm:t>
        <a:bodyPr/>
        <a:lstStyle/>
        <a:p>
          <a:endParaRPr lang="en-US"/>
        </a:p>
      </dgm:t>
    </dgm:pt>
    <dgm:pt modelId="{A2534905-2EED-D844-A85C-19F63FF453F3}" type="sibTrans" cxnId="{6BB534CF-3417-B742-A962-B8A6D3B9FC43}">
      <dgm:prSet/>
      <dgm:spPr/>
      <dgm:t>
        <a:bodyPr/>
        <a:lstStyle/>
        <a:p>
          <a:endParaRPr lang="en-US"/>
        </a:p>
      </dgm:t>
    </dgm:pt>
    <dgm:pt modelId="{2CFEE0CC-16C0-E841-93A0-D8DD6B00B3AE}">
      <dgm:prSet phldrT="[Text]"/>
      <dgm:spPr/>
      <dgm:t>
        <a:bodyPr/>
        <a:lstStyle/>
        <a:p>
          <a:r>
            <a:rPr lang="en-US" dirty="0" smtClean="0"/>
            <a:t>Activities </a:t>
          </a:r>
          <a:endParaRPr lang="en-US" dirty="0"/>
        </a:p>
      </dgm:t>
    </dgm:pt>
    <dgm:pt modelId="{B2AF0DAB-7995-C94D-9293-824EAE892F6B}" type="parTrans" cxnId="{B99F6DFC-A445-6647-A210-F31FB28952AB}">
      <dgm:prSet/>
      <dgm:spPr/>
      <dgm:t>
        <a:bodyPr/>
        <a:lstStyle/>
        <a:p>
          <a:endParaRPr lang="en-US"/>
        </a:p>
      </dgm:t>
    </dgm:pt>
    <dgm:pt modelId="{F4BCD38B-9C1F-1444-A3AD-8A5A8CE9B10D}" type="sibTrans" cxnId="{B99F6DFC-A445-6647-A210-F31FB28952AB}">
      <dgm:prSet/>
      <dgm:spPr/>
      <dgm:t>
        <a:bodyPr/>
        <a:lstStyle/>
        <a:p>
          <a:endParaRPr lang="en-US"/>
        </a:p>
      </dgm:t>
    </dgm:pt>
    <dgm:pt modelId="{550001BB-7FDB-C841-9A08-6E95D9BE5EDD}">
      <dgm:prSet phldrT="[Text]"/>
      <dgm:spPr/>
      <dgm:t>
        <a:bodyPr/>
        <a:lstStyle/>
        <a:p>
          <a:r>
            <a:rPr lang="en-US" dirty="0" smtClean="0"/>
            <a:t>Strengths </a:t>
          </a:r>
          <a:endParaRPr lang="en-US" dirty="0"/>
        </a:p>
      </dgm:t>
    </dgm:pt>
    <dgm:pt modelId="{EF5304D3-1F7F-C341-BB4A-F0EB949A1359}" type="parTrans" cxnId="{36F28725-9779-E142-A9E1-C891A45D16E7}">
      <dgm:prSet/>
      <dgm:spPr/>
      <dgm:t>
        <a:bodyPr/>
        <a:lstStyle/>
        <a:p>
          <a:endParaRPr lang="en-US"/>
        </a:p>
      </dgm:t>
    </dgm:pt>
    <dgm:pt modelId="{FDDCB661-7D76-A94C-B6D9-02FFC41B2CB1}" type="sibTrans" cxnId="{36F28725-9779-E142-A9E1-C891A45D16E7}">
      <dgm:prSet/>
      <dgm:spPr/>
      <dgm:t>
        <a:bodyPr/>
        <a:lstStyle/>
        <a:p>
          <a:endParaRPr lang="en-US"/>
        </a:p>
      </dgm:t>
    </dgm:pt>
    <dgm:pt modelId="{006A7934-1599-C34C-9432-0928461CD272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1855F49B-B444-3C4E-897A-FC375CBDB500}" type="parTrans" cxnId="{6DA7B7E9-DE13-104F-AF4C-FA3F2FD1309C}">
      <dgm:prSet/>
      <dgm:spPr/>
      <dgm:t>
        <a:bodyPr/>
        <a:lstStyle/>
        <a:p>
          <a:endParaRPr lang="en-US"/>
        </a:p>
      </dgm:t>
    </dgm:pt>
    <dgm:pt modelId="{52777BE1-CC22-4742-840E-59C5B7901EC8}" type="sibTrans" cxnId="{6DA7B7E9-DE13-104F-AF4C-FA3F2FD1309C}">
      <dgm:prSet/>
      <dgm:spPr/>
      <dgm:t>
        <a:bodyPr/>
        <a:lstStyle/>
        <a:p>
          <a:endParaRPr lang="en-US"/>
        </a:p>
      </dgm:t>
    </dgm:pt>
    <dgm:pt modelId="{6D8FCD3C-6583-FD46-AF5C-9CF45C3A5777}" type="pres">
      <dgm:prSet presAssocID="{B34063F9-BE43-3144-873E-C2703F6E7AD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90CFF-6533-764A-9C3C-65DE825F6B98}" type="pres">
      <dgm:prSet presAssocID="{B34063F9-BE43-3144-873E-C2703F6E7ADD}" presName="comp1" presStyleCnt="0"/>
      <dgm:spPr/>
    </dgm:pt>
    <dgm:pt modelId="{97D76C40-759D-1C4F-9C09-B0E255028871}" type="pres">
      <dgm:prSet presAssocID="{B34063F9-BE43-3144-873E-C2703F6E7ADD}" presName="circle1" presStyleLbl="node1" presStyleIdx="0" presStyleCnt="5"/>
      <dgm:spPr/>
      <dgm:t>
        <a:bodyPr/>
        <a:lstStyle/>
        <a:p>
          <a:endParaRPr lang="en-US"/>
        </a:p>
      </dgm:t>
    </dgm:pt>
    <dgm:pt modelId="{C0EF02C1-808C-5D48-8232-7172619B1646}" type="pres">
      <dgm:prSet presAssocID="{B34063F9-BE43-3144-873E-C2703F6E7ADD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09EB1-9389-C349-935B-798B8C779918}" type="pres">
      <dgm:prSet presAssocID="{B34063F9-BE43-3144-873E-C2703F6E7ADD}" presName="comp2" presStyleCnt="0"/>
      <dgm:spPr/>
    </dgm:pt>
    <dgm:pt modelId="{7B854F18-0F1C-4B47-9D52-D58BF7A53D06}" type="pres">
      <dgm:prSet presAssocID="{B34063F9-BE43-3144-873E-C2703F6E7ADD}" presName="circle2" presStyleLbl="node1" presStyleIdx="1" presStyleCnt="5"/>
      <dgm:spPr/>
      <dgm:t>
        <a:bodyPr/>
        <a:lstStyle/>
        <a:p>
          <a:endParaRPr lang="en-US"/>
        </a:p>
      </dgm:t>
    </dgm:pt>
    <dgm:pt modelId="{43730477-2DE4-6E40-858C-45AF22B75F45}" type="pres">
      <dgm:prSet presAssocID="{B34063F9-BE43-3144-873E-C2703F6E7ADD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0118A-6762-7943-9836-CE012A3DFA65}" type="pres">
      <dgm:prSet presAssocID="{B34063F9-BE43-3144-873E-C2703F6E7ADD}" presName="comp3" presStyleCnt="0"/>
      <dgm:spPr/>
    </dgm:pt>
    <dgm:pt modelId="{5DB95A84-1EF3-1D4E-B38F-FD9DF175D506}" type="pres">
      <dgm:prSet presAssocID="{B34063F9-BE43-3144-873E-C2703F6E7ADD}" presName="circle3" presStyleLbl="node1" presStyleIdx="2" presStyleCnt="5"/>
      <dgm:spPr/>
      <dgm:t>
        <a:bodyPr/>
        <a:lstStyle/>
        <a:p>
          <a:endParaRPr lang="en-US"/>
        </a:p>
      </dgm:t>
    </dgm:pt>
    <dgm:pt modelId="{6658AA81-9D36-F94C-94D4-E9BADD96116F}" type="pres">
      <dgm:prSet presAssocID="{B34063F9-BE43-3144-873E-C2703F6E7ADD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529B3-8FA2-7D47-AAC5-E4A8ED1F22E2}" type="pres">
      <dgm:prSet presAssocID="{B34063F9-BE43-3144-873E-C2703F6E7ADD}" presName="comp4" presStyleCnt="0"/>
      <dgm:spPr/>
    </dgm:pt>
    <dgm:pt modelId="{27C3E50C-B269-5745-9349-C966CFDD2938}" type="pres">
      <dgm:prSet presAssocID="{B34063F9-BE43-3144-873E-C2703F6E7ADD}" presName="circle4" presStyleLbl="node1" presStyleIdx="3" presStyleCnt="5"/>
      <dgm:spPr/>
      <dgm:t>
        <a:bodyPr/>
        <a:lstStyle/>
        <a:p>
          <a:endParaRPr lang="en-US"/>
        </a:p>
      </dgm:t>
    </dgm:pt>
    <dgm:pt modelId="{A770D3D1-5411-E94A-B15E-7AA1C1EC2280}" type="pres">
      <dgm:prSet presAssocID="{B34063F9-BE43-3144-873E-C2703F6E7ADD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8AE1D-5E8E-D94B-963F-BB6A0794B1C8}" type="pres">
      <dgm:prSet presAssocID="{B34063F9-BE43-3144-873E-C2703F6E7ADD}" presName="comp5" presStyleCnt="0"/>
      <dgm:spPr/>
    </dgm:pt>
    <dgm:pt modelId="{4BC420EF-9B9E-D140-95A2-1661FD1C6B57}" type="pres">
      <dgm:prSet presAssocID="{B34063F9-BE43-3144-873E-C2703F6E7ADD}" presName="circle5" presStyleLbl="node1" presStyleIdx="4" presStyleCnt="5"/>
      <dgm:spPr/>
      <dgm:t>
        <a:bodyPr/>
        <a:lstStyle/>
        <a:p>
          <a:endParaRPr lang="en-US"/>
        </a:p>
      </dgm:t>
    </dgm:pt>
    <dgm:pt modelId="{A95AD6EA-1914-234B-B178-4329A4A0B46B}" type="pres">
      <dgm:prSet presAssocID="{B34063F9-BE43-3144-873E-C2703F6E7ADD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C29EB-3FDF-8241-BD6C-68D8FFC1EF42}" type="presOf" srcId="{B34063F9-BE43-3144-873E-C2703F6E7ADD}" destId="{6D8FCD3C-6583-FD46-AF5C-9CF45C3A5777}" srcOrd="0" destOrd="0" presId="urn:microsoft.com/office/officeart/2005/8/layout/venn2"/>
    <dgm:cxn modelId="{A5D2396D-7169-BD4C-93C6-265BD875C81C}" type="presOf" srcId="{BA214CD6-91B7-3B41-9AF3-EAB73AC4F85E}" destId="{7B854F18-0F1C-4B47-9D52-D58BF7A53D06}" srcOrd="0" destOrd="0" presId="urn:microsoft.com/office/officeart/2005/8/layout/venn2"/>
    <dgm:cxn modelId="{36F28725-9779-E142-A9E1-C891A45D16E7}" srcId="{B34063F9-BE43-3144-873E-C2703F6E7ADD}" destId="{550001BB-7FDB-C841-9A08-6E95D9BE5EDD}" srcOrd="3" destOrd="0" parTransId="{EF5304D3-1F7F-C341-BB4A-F0EB949A1359}" sibTransId="{FDDCB661-7D76-A94C-B6D9-02FFC41B2CB1}"/>
    <dgm:cxn modelId="{6DA7B7E9-DE13-104F-AF4C-FA3F2FD1309C}" srcId="{B34063F9-BE43-3144-873E-C2703F6E7ADD}" destId="{006A7934-1599-C34C-9432-0928461CD272}" srcOrd="4" destOrd="0" parTransId="{1855F49B-B444-3C4E-897A-FC375CBDB500}" sibTransId="{52777BE1-CC22-4742-840E-59C5B7901EC8}"/>
    <dgm:cxn modelId="{ED19BF57-DCE3-3A44-8470-95975629917C}" type="presOf" srcId="{2CFEE0CC-16C0-E841-93A0-D8DD6B00B3AE}" destId="{5DB95A84-1EF3-1D4E-B38F-FD9DF175D506}" srcOrd="0" destOrd="0" presId="urn:microsoft.com/office/officeart/2005/8/layout/venn2"/>
    <dgm:cxn modelId="{4E2BBB37-0E74-DE4F-9520-105B3FF8EE8F}" type="presOf" srcId="{BA214CD6-91B7-3B41-9AF3-EAB73AC4F85E}" destId="{43730477-2DE4-6E40-858C-45AF22B75F45}" srcOrd="1" destOrd="0" presId="urn:microsoft.com/office/officeart/2005/8/layout/venn2"/>
    <dgm:cxn modelId="{88837A57-D81E-8043-BBA1-962D878B08F1}" type="presOf" srcId="{550001BB-7FDB-C841-9A08-6E95D9BE5EDD}" destId="{A770D3D1-5411-E94A-B15E-7AA1C1EC2280}" srcOrd="1" destOrd="0" presId="urn:microsoft.com/office/officeart/2005/8/layout/venn2"/>
    <dgm:cxn modelId="{0B656C6C-E835-5B49-8C35-9AF0B1282990}" srcId="{B34063F9-BE43-3144-873E-C2703F6E7ADD}" destId="{04B55875-AC5C-9645-BC15-D4C1EE1C18D1}" srcOrd="0" destOrd="0" parTransId="{6197CE4B-1DB3-0648-868A-90AD5577D2F9}" sibTransId="{020369AC-12F2-5E42-AAD3-C5CA5EF3FC44}"/>
    <dgm:cxn modelId="{B99F6DFC-A445-6647-A210-F31FB28952AB}" srcId="{B34063F9-BE43-3144-873E-C2703F6E7ADD}" destId="{2CFEE0CC-16C0-E841-93A0-D8DD6B00B3AE}" srcOrd="2" destOrd="0" parTransId="{B2AF0DAB-7995-C94D-9293-824EAE892F6B}" sibTransId="{F4BCD38B-9C1F-1444-A3AD-8A5A8CE9B10D}"/>
    <dgm:cxn modelId="{71435329-DDD8-2A40-9904-E82369E190A2}" type="presOf" srcId="{550001BB-7FDB-C841-9A08-6E95D9BE5EDD}" destId="{27C3E50C-B269-5745-9349-C966CFDD2938}" srcOrd="0" destOrd="0" presId="urn:microsoft.com/office/officeart/2005/8/layout/venn2"/>
    <dgm:cxn modelId="{8660413C-63DA-F442-A8D9-2708D9A2F61C}" type="presOf" srcId="{04B55875-AC5C-9645-BC15-D4C1EE1C18D1}" destId="{97D76C40-759D-1C4F-9C09-B0E255028871}" srcOrd="0" destOrd="0" presId="urn:microsoft.com/office/officeart/2005/8/layout/venn2"/>
    <dgm:cxn modelId="{E1EEA7EC-5F4A-D84E-B697-5E0C8E8BB61B}" type="presOf" srcId="{006A7934-1599-C34C-9432-0928461CD272}" destId="{A95AD6EA-1914-234B-B178-4329A4A0B46B}" srcOrd="1" destOrd="0" presId="urn:microsoft.com/office/officeart/2005/8/layout/venn2"/>
    <dgm:cxn modelId="{67A827B7-4A24-864D-A018-259B5E76AFBA}" type="presOf" srcId="{04B55875-AC5C-9645-BC15-D4C1EE1C18D1}" destId="{C0EF02C1-808C-5D48-8232-7172619B1646}" srcOrd="1" destOrd="0" presId="urn:microsoft.com/office/officeart/2005/8/layout/venn2"/>
    <dgm:cxn modelId="{B683857A-093D-BC47-8F2C-72EF1F0D6355}" type="presOf" srcId="{006A7934-1599-C34C-9432-0928461CD272}" destId="{4BC420EF-9B9E-D140-95A2-1661FD1C6B57}" srcOrd="0" destOrd="0" presId="urn:microsoft.com/office/officeart/2005/8/layout/venn2"/>
    <dgm:cxn modelId="{6BB534CF-3417-B742-A962-B8A6D3B9FC43}" srcId="{B34063F9-BE43-3144-873E-C2703F6E7ADD}" destId="{BA214CD6-91B7-3B41-9AF3-EAB73AC4F85E}" srcOrd="1" destOrd="0" parTransId="{F1D9E5CE-0E6C-2040-A8A8-634DFDCF5FCF}" sibTransId="{A2534905-2EED-D844-A85C-19F63FF453F3}"/>
    <dgm:cxn modelId="{734880D8-DAD3-434E-B7D2-4D30FC833729}" type="presOf" srcId="{2CFEE0CC-16C0-E841-93A0-D8DD6B00B3AE}" destId="{6658AA81-9D36-F94C-94D4-E9BADD96116F}" srcOrd="1" destOrd="0" presId="urn:microsoft.com/office/officeart/2005/8/layout/venn2"/>
    <dgm:cxn modelId="{C9738A20-7C50-4D48-930B-0712FB8E27CD}" type="presParOf" srcId="{6D8FCD3C-6583-FD46-AF5C-9CF45C3A5777}" destId="{6D490CFF-6533-764A-9C3C-65DE825F6B98}" srcOrd="0" destOrd="0" presId="urn:microsoft.com/office/officeart/2005/8/layout/venn2"/>
    <dgm:cxn modelId="{9190F81B-8D3F-E448-BF9D-2E23762A4EAF}" type="presParOf" srcId="{6D490CFF-6533-764A-9C3C-65DE825F6B98}" destId="{97D76C40-759D-1C4F-9C09-B0E255028871}" srcOrd="0" destOrd="0" presId="urn:microsoft.com/office/officeart/2005/8/layout/venn2"/>
    <dgm:cxn modelId="{DEA212C4-8A4F-D44D-A7ED-788AF55C2D89}" type="presParOf" srcId="{6D490CFF-6533-764A-9C3C-65DE825F6B98}" destId="{C0EF02C1-808C-5D48-8232-7172619B1646}" srcOrd="1" destOrd="0" presId="urn:microsoft.com/office/officeart/2005/8/layout/venn2"/>
    <dgm:cxn modelId="{6EF5D39B-D6ED-F54E-B04E-F215A5432A58}" type="presParOf" srcId="{6D8FCD3C-6583-FD46-AF5C-9CF45C3A5777}" destId="{79F09EB1-9389-C349-935B-798B8C779918}" srcOrd="1" destOrd="0" presId="urn:microsoft.com/office/officeart/2005/8/layout/venn2"/>
    <dgm:cxn modelId="{563ACC7C-9B31-1D4E-9738-B9E3AB8D08A8}" type="presParOf" srcId="{79F09EB1-9389-C349-935B-798B8C779918}" destId="{7B854F18-0F1C-4B47-9D52-D58BF7A53D06}" srcOrd="0" destOrd="0" presId="urn:microsoft.com/office/officeart/2005/8/layout/venn2"/>
    <dgm:cxn modelId="{0E1E2B3B-8AB9-804D-8720-2F6AACDBEF2D}" type="presParOf" srcId="{79F09EB1-9389-C349-935B-798B8C779918}" destId="{43730477-2DE4-6E40-858C-45AF22B75F45}" srcOrd="1" destOrd="0" presId="urn:microsoft.com/office/officeart/2005/8/layout/venn2"/>
    <dgm:cxn modelId="{C5D9EC16-0C89-7940-85CD-DE39382F3661}" type="presParOf" srcId="{6D8FCD3C-6583-FD46-AF5C-9CF45C3A5777}" destId="{20A0118A-6762-7943-9836-CE012A3DFA65}" srcOrd="2" destOrd="0" presId="urn:microsoft.com/office/officeart/2005/8/layout/venn2"/>
    <dgm:cxn modelId="{74C26765-AFC9-0F4C-AA2A-D24626354BA6}" type="presParOf" srcId="{20A0118A-6762-7943-9836-CE012A3DFA65}" destId="{5DB95A84-1EF3-1D4E-B38F-FD9DF175D506}" srcOrd="0" destOrd="0" presId="urn:microsoft.com/office/officeart/2005/8/layout/venn2"/>
    <dgm:cxn modelId="{4A5E94D8-53D7-AB49-ADDB-C943633F8A2A}" type="presParOf" srcId="{20A0118A-6762-7943-9836-CE012A3DFA65}" destId="{6658AA81-9D36-F94C-94D4-E9BADD96116F}" srcOrd="1" destOrd="0" presId="urn:microsoft.com/office/officeart/2005/8/layout/venn2"/>
    <dgm:cxn modelId="{CC83E892-C4AB-6947-ACF1-5844A734E980}" type="presParOf" srcId="{6D8FCD3C-6583-FD46-AF5C-9CF45C3A5777}" destId="{478529B3-8FA2-7D47-AAC5-E4A8ED1F22E2}" srcOrd="3" destOrd="0" presId="urn:microsoft.com/office/officeart/2005/8/layout/venn2"/>
    <dgm:cxn modelId="{5012F764-3BA2-E045-B221-6A68BA1E05CE}" type="presParOf" srcId="{478529B3-8FA2-7D47-AAC5-E4A8ED1F22E2}" destId="{27C3E50C-B269-5745-9349-C966CFDD2938}" srcOrd="0" destOrd="0" presId="urn:microsoft.com/office/officeart/2005/8/layout/venn2"/>
    <dgm:cxn modelId="{F25DD776-2BFC-0749-BFB2-7E15CCEBBA76}" type="presParOf" srcId="{478529B3-8FA2-7D47-AAC5-E4A8ED1F22E2}" destId="{A770D3D1-5411-E94A-B15E-7AA1C1EC2280}" srcOrd="1" destOrd="0" presId="urn:microsoft.com/office/officeart/2005/8/layout/venn2"/>
    <dgm:cxn modelId="{3E8DDD9A-E659-1F48-9405-30B44C602965}" type="presParOf" srcId="{6D8FCD3C-6583-FD46-AF5C-9CF45C3A5777}" destId="{0228AE1D-5E8E-D94B-963F-BB6A0794B1C8}" srcOrd="4" destOrd="0" presId="urn:microsoft.com/office/officeart/2005/8/layout/venn2"/>
    <dgm:cxn modelId="{5A782355-FDEC-8644-99DB-658EFF077EE0}" type="presParOf" srcId="{0228AE1D-5E8E-D94B-963F-BB6A0794B1C8}" destId="{4BC420EF-9B9E-D140-95A2-1661FD1C6B57}" srcOrd="0" destOrd="0" presId="urn:microsoft.com/office/officeart/2005/8/layout/venn2"/>
    <dgm:cxn modelId="{CB0F84C0-6AFF-564E-8497-3CB24E45D172}" type="presParOf" srcId="{0228AE1D-5E8E-D94B-963F-BB6A0794B1C8}" destId="{A95AD6EA-1914-234B-B178-4329A4A0B46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F0D48-8D04-824A-824F-349E23179727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81F510-F5DD-374A-BB4D-BD53F7B0E8AC}">
      <dgm:prSet phldrT="[Text]"/>
      <dgm:spPr/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56592967-C1C5-0B4E-8F47-3DAE40D7E805}" type="parTrans" cxnId="{DB4B85D5-413D-0740-9C7F-62109E37BD5D}">
      <dgm:prSet/>
      <dgm:spPr/>
      <dgm:t>
        <a:bodyPr/>
        <a:lstStyle/>
        <a:p>
          <a:endParaRPr lang="en-US"/>
        </a:p>
      </dgm:t>
    </dgm:pt>
    <dgm:pt modelId="{4602268A-01FE-E347-9B5A-D93DEDB6B705}" type="sibTrans" cxnId="{DB4B85D5-413D-0740-9C7F-62109E37BD5D}">
      <dgm:prSet/>
      <dgm:spPr/>
      <dgm:t>
        <a:bodyPr/>
        <a:lstStyle/>
        <a:p>
          <a:endParaRPr lang="en-US"/>
        </a:p>
      </dgm:t>
    </dgm:pt>
    <dgm:pt modelId="{CE5A910F-F1B4-B648-9E3A-E2B394DA9AF1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8368C800-0E81-374E-948F-4B2FEAB3E98C}" type="parTrans" cxnId="{C3CEC4AC-F07A-1F4A-B41C-CEC1FA67A17C}">
      <dgm:prSet/>
      <dgm:spPr/>
      <dgm:t>
        <a:bodyPr/>
        <a:lstStyle/>
        <a:p>
          <a:endParaRPr lang="en-US"/>
        </a:p>
      </dgm:t>
    </dgm:pt>
    <dgm:pt modelId="{E918E391-5F1A-5441-88AC-DC9432428C04}" type="sibTrans" cxnId="{C3CEC4AC-F07A-1F4A-B41C-CEC1FA67A17C}">
      <dgm:prSet/>
      <dgm:spPr/>
      <dgm:t>
        <a:bodyPr/>
        <a:lstStyle/>
        <a:p>
          <a:endParaRPr lang="en-US"/>
        </a:p>
      </dgm:t>
    </dgm:pt>
    <dgm:pt modelId="{7896FC53-7958-8442-8CF5-A8C3231871F3}">
      <dgm:prSet phldrT="[Text]"/>
      <dgm:spPr/>
      <dgm:t>
        <a:bodyPr/>
        <a:lstStyle/>
        <a:p>
          <a:r>
            <a:rPr lang="en-US" dirty="0" smtClean="0"/>
            <a:t>Activities </a:t>
          </a:r>
          <a:endParaRPr lang="en-US" dirty="0"/>
        </a:p>
      </dgm:t>
    </dgm:pt>
    <dgm:pt modelId="{CAB732F6-80BB-5F45-95AA-D572CA88795C}" type="parTrans" cxnId="{D5BA004E-3467-5141-8CDF-D3991615F6C1}">
      <dgm:prSet/>
      <dgm:spPr/>
      <dgm:t>
        <a:bodyPr/>
        <a:lstStyle/>
        <a:p>
          <a:endParaRPr lang="en-US"/>
        </a:p>
      </dgm:t>
    </dgm:pt>
    <dgm:pt modelId="{C7FB0BF7-3FAA-D545-8657-604C36305894}" type="sibTrans" cxnId="{D5BA004E-3467-5141-8CDF-D3991615F6C1}">
      <dgm:prSet/>
      <dgm:spPr/>
      <dgm:t>
        <a:bodyPr/>
        <a:lstStyle/>
        <a:p>
          <a:endParaRPr lang="en-US"/>
        </a:p>
      </dgm:t>
    </dgm:pt>
    <dgm:pt modelId="{2E2C086B-9B2D-1E4E-8F81-DDFEA744609A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F8CB2032-2684-704A-9443-7463FD112626}" type="parTrans" cxnId="{50C61110-722E-0842-9196-C048DA2E3566}">
      <dgm:prSet/>
      <dgm:spPr/>
      <dgm:t>
        <a:bodyPr/>
        <a:lstStyle/>
        <a:p>
          <a:endParaRPr lang="en-US"/>
        </a:p>
      </dgm:t>
    </dgm:pt>
    <dgm:pt modelId="{97D611F5-0125-0443-81FB-46F167ECF46F}" type="sibTrans" cxnId="{50C61110-722E-0842-9196-C048DA2E3566}">
      <dgm:prSet/>
      <dgm:spPr/>
      <dgm:t>
        <a:bodyPr/>
        <a:lstStyle/>
        <a:p>
          <a:endParaRPr lang="en-US"/>
        </a:p>
      </dgm:t>
    </dgm:pt>
    <dgm:pt modelId="{8675369C-D142-5D43-866F-EBF9225AB48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EB82A37B-77D1-5347-AC01-0D2E70173190}" type="parTrans" cxnId="{467851BE-0917-7344-867E-6A486E441DC4}">
      <dgm:prSet/>
      <dgm:spPr/>
      <dgm:t>
        <a:bodyPr/>
        <a:lstStyle/>
        <a:p>
          <a:endParaRPr lang="en-US"/>
        </a:p>
      </dgm:t>
    </dgm:pt>
    <dgm:pt modelId="{44CE7BF7-7DB8-FF49-A9C9-3B6A0B6C08DE}" type="sibTrans" cxnId="{467851BE-0917-7344-867E-6A486E441DC4}">
      <dgm:prSet/>
      <dgm:spPr/>
      <dgm:t>
        <a:bodyPr/>
        <a:lstStyle/>
        <a:p>
          <a:endParaRPr lang="en-US"/>
        </a:p>
      </dgm:t>
    </dgm:pt>
    <dgm:pt modelId="{8D71842C-1368-094E-B2EC-D84B82C943F0}" type="pres">
      <dgm:prSet presAssocID="{F6CF0D48-8D04-824A-824F-349E2317972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329F1-4161-ED4D-AB42-B7FF7CF859DE}" type="pres">
      <dgm:prSet presAssocID="{F6CF0D48-8D04-824A-824F-349E23179727}" presName="comp1" presStyleCnt="0"/>
      <dgm:spPr/>
    </dgm:pt>
    <dgm:pt modelId="{9879DF9C-4372-EA46-BF8E-DF4780D7C2B6}" type="pres">
      <dgm:prSet presAssocID="{F6CF0D48-8D04-824A-824F-349E23179727}" presName="circle1" presStyleLbl="node1" presStyleIdx="0" presStyleCnt="5"/>
      <dgm:spPr/>
      <dgm:t>
        <a:bodyPr/>
        <a:lstStyle/>
        <a:p>
          <a:endParaRPr lang="en-US"/>
        </a:p>
      </dgm:t>
    </dgm:pt>
    <dgm:pt modelId="{84C7F389-B75F-DF4A-9FDB-F4A557911E30}" type="pres">
      <dgm:prSet presAssocID="{F6CF0D48-8D04-824A-824F-349E23179727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38565-AAD0-BB4B-BCD4-DCCFA530FF0F}" type="pres">
      <dgm:prSet presAssocID="{F6CF0D48-8D04-824A-824F-349E23179727}" presName="comp2" presStyleCnt="0"/>
      <dgm:spPr/>
    </dgm:pt>
    <dgm:pt modelId="{9B9151BB-4191-0F49-A689-FB538ECBEF4F}" type="pres">
      <dgm:prSet presAssocID="{F6CF0D48-8D04-824A-824F-349E23179727}" presName="circle2" presStyleLbl="node1" presStyleIdx="1" presStyleCnt="5"/>
      <dgm:spPr/>
      <dgm:t>
        <a:bodyPr/>
        <a:lstStyle/>
        <a:p>
          <a:endParaRPr lang="en-US"/>
        </a:p>
      </dgm:t>
    </dgm:pt>
    <dgm:pt modelId="{41A75E5D-A9A4-794C-AC12-D1C6C7DF6453}" type="pres">
      <dgm:prSet presAssocID="{F6CF0D48-8D04-824A-824F-349E23179727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D618F-41D1-EE42-8E94-07E5E85D1052}" type="pres">
      <dgm:prSet presAssocID="{F6CF0D48-8D04-824A-824F-349E23179727}" presName="comp3" presStyleCnt="0"/>
      <dgm:spPr/>
    </dgm:pt>
    <dgm:pt modelId="{C79A5B2B-A65C-DC4E-A41F-8D5F5AA009C9}" type="pres">
      <dgm:prSet presAssocID="{F6CF0D48-8D04-824A-824F-349E23179727}" presName="circle3" presStyleLbl="node1" presStyleIdx="2" presStyleCnt="5"/>
      <dgm:spPr/>
      <dgm:t>
        <a:bodyPr/>
        <a:lstStyle/>
        <a:p>
          <a:endParaRPr lang="en-US"/>
        </a:p>
      </dgm:t>
    </dgm:pt>
    <dgm:pt modelId="{71393E73-90BA-2B4F-87E0-A7BBE65669A8}" type="pres">
      <dgm:prSet presAssocID="{F6CF0D48-8D04-824A-824F-349E23179727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B56DD-A21F-7B4F-98F8-5424A3ABA72F}" type="pres">
      <dgm:prSet presAssocID="{F6CF0D48-8D04-824A-824F-349E23179727}" presName="comp4" presStyleCnt="0"/>
      <dgm:spPr/>
    </dgm:pt>
    <dgm:pt modelId="{EB1D8D1C-9A17-B24A-92CE-C6B3B5D18A5F}" type="pres">
      <dgm:prSet presAssocID="{F6CF0D48-8D04-824A-824F-349E23179727}" presName="circle4" presStyleLbl="node1" presStyleIdx="3" presStyleCnt="5"/>
      <dgm:spPr/>
      <dgm:t>
        <a:bodyPr/>
        <a:lstStyle/>
        <a:p>
          <a:endParaRPr lang="en-US"/>
        </a:p>
      </dgm:t>
    </dgm:pt>
    <dgm:pt modelId="{23FAD2A4-8AD0-BF48-9999-0CE2870CC67A}" type="pres">
      <dgm:prSet presAssocID="{F6CF0D48-8D04-824A-824F-349E23179727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53A1A-E996-9346-A9EC-3AED83356403}" type="pres">
      <dgm:prSet presAssocID="{F6CF0D48-8D04-824A-824F-349E23179727}" presName="comp5" presStyleCnt="0"/>
      <dgm:spPr/>
    </dgm:pt>
    <dgm:pt modelId="{DD6B0DC4-585E-2D47-A1E7-F411F9909D10}" type="pres">
      <dgm:prSet presAssocID="{F6CF0D48-8D04-824A-824F-349E23179727}" presName="circle5" presStyleLbl="node1" presStyleIdx="4" presStyleCnt="5"/>
      <dgm:spPr/>
      <dgm:t>
        <a:bodyPr/>
        <a:lstStyle/>
        <a:p>
          <a:endParaRPr lang="en-US"/>
        </a:p>
      </dgm:t>
    </dgm:pt>
    <dgm:pt modelId="{1D9D9EAB-23A2-AB45-96B0-ECE97A8CFD6E}" type="pres">
      <dgm:prSet presAssocID="{F6CF0D48-8D04-824A-824F-349E23179727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1BDA4-05F3-A44B-BA4B-9BF0629C531B}" type="presOf" srcId="{2E2C086B-9B2D-1E4E-8F81-DDFEA744609A}" destId="{23FAD2A4-8AD0-BF48-9999-0CE2870CC67A}" srcOrd="1" destOrd="0" presId="urn:microsoft.com/office/officeart/2005/8/layout/venn2"/>
    <dgm:cxn modelId="{DB4B85D5-413D-0740-9C7F-62109E37BD5D}" srcId="{F6CF0D48-8D04-824A-824F-349E23179727}" destId="{1381F510-F5DD-374A-BB4D-BD53F7B0E8AC}" srcOrd="0" destOrd="0" parTransId="{56592967-C1C5-0B4E-8F47-3DAE40D7E805}" sibTransId="{4602268A-01FE-E347-9B5A-D93DEDB6B705}"/>
    <dgm:cxn modelId="{A3880729-7D23-7041-AC21-8B4F540568A8}" type="presOf" srcId="{CE5A910F-F1B4-B648-9E3A-E2B394DA9AF1}" destId="{41A75E5D-A9A4-794C-AC12-D1C6C7DF6453}" srcOrd="1" destOrd="0" presId="urn:microsoft.com/office/officeart/2005/8/layout/venn2"/>
    <dgm:cxn modelId="{12CCFA3D-85DC-E44A-8AF4-6CCEF497336A}" type="presOf" srcId="{2E2C086B-9B2D-1E4E-8F81-DDFEA744609A}" destId="{EB1D8D1C-9A17-B24A-92CE-C6B3B5D18A5F}" srcOrd="0" destOrd="0" presId="urn:microsoft.com/office/officeart/2005/8/layout/venn2"/>
    <dgm:cxn modelId="{B64DC90E-CC99-D14A-B4AF-36FBD6630FAF}" type="presOf" srcId="{F6CF0D48-8D04-824A-824F-349E23179727}" destId="{8D71842C-1368-094E-B2EC-D84B82C943F0}" srcOrd="0" destOrd="0" presId="urn:microsoft.com/office/officeart/2005/8/layout/venn2"/>
    <dgm:cxn modelId="{0CE44D9D-6A5F-6F4A-AB0D-E3100FE03FE4}" type="presOf" srcId="{1381F510-F5DD-374A-BB4D-BD53F7B0E8AC}" destId="{84C7F389-B75F-DF4A-9FDB-F4A557911E30}" srcOrd="1" destOrd="0" presId="urn:microsoft.com/office/officeart/2005/8/layout/venn2"/>
    <dgm:cxn modelId="{467851BE-0917-7344-867E-6A486E441DC4}" srcId="{F6CF0D48-8D04-824A-824F-349E23179727}" destId="{8675369C-D142-5D43-866F-EBF9225AB48B}" srcOrd="4" destOrd="0" parTransId="{EB82A37B-77D1-5347-AC01-0D2E70173190}" sibTransId="{44CE7BF7-7DB8-FF49-A9C9-3B6A0B6C08DE}"/>
    <dgm:cxn modelId="{6CD6A88C-9D9C-F846-9876-1354876BFB91}" type="presOf" srcId="{7896FC53-7958-8442-8CF5-A8C3231871F3}" destId="{71393E73-90BA-2B4F-87E0-A7BBE65669A8}" srcOrd="1" destOrd="0" presId="urn:microsoft.com/office/officeart/2005/8/layout/venn2"/>
    <dgm:cxn modelId="{C3CEC4AC-F07A-1F4A-B41C-CEC1FA67A17C}" srcId="{F6CF0D48-8D04-824A-824F-349E23179727}" destId="{CE5A910F-F1B4-B648-9E3A-E2B394DA9AF1}" srcOrd="1" destOrd="0" parTransId="{8368C800-0E81-374E-948F-4B2FEAB3E98C}" sibTransId="{E918E391-5F1A-5441-88AC-DC9432428C04}"/>
    <dgm:cxn modelId="{409D52E9-02B8-6D47-8F18-954539919530}" type="presOf" srcId="{8675369C-D142-5D43-866F-EBF9225AB48B}" destId="{1D9D9EAB-23A2-AB45-96B0-ECE97A8CFD6E}" srcOrd="1" destOrd="0" presId="urn:microsoft.com/office/officeart/2005/8/layout/venn2"/>
    <dgm:cxn modelId="{D5BA004E-3467-5141-8CDF-D3991615F6C1}" srcId="{F6CF0D48-8D04-824A-824F-349E23179727}" destId="{7896FC53-7958-8442-8CF5-A8C3231871F3}" srcOrd="2" destOrd="0" parTransId="{CAB732F6-80BB-5F45-95AA-D572CA88795C}" sibTransId="{C7FB0BF7-3FAA-D545-8657-604C36305894}"/>
    <dgm:cxn modelId="{0B7A6FC3-F4B0-9E48-AC93-0FEE84584482}" type="presOf" srcId="{7896FC53-7958-8442-8CF5-A8C3231871F3}" destId="{C79A5B2B-A65C-DC4E-A41F-8D5F5AA009C9}" srcOrd="0" destOrd="0" presId="urn:microsoft.com/office/officeart/2005/8/layout/venn2"/>
    <dgm:cxn modelId="{50C61110-722E-0842-9196-C048DA2E3566}" srcId="{F6CF0D48-8D04-824A-824F-349E23179727}" destId="{2E2C086B-9B2D-1E4E-8F81-DDFEA744609A}" srcOrd="3" destOrd="0" parTransId="{F8CB2032-2684-704A-9443-7463FD112626}" sibTransId="{97D611F5-0125-0443-81FB-46F167ECF46F}"/>
    <dgm:cxn modelId="{002E9908-AD8A-4045-A795-7358D724C0B3}" type="presOf" srcId="{CE5A910F-F1B4-B648-9E3A-E2B394DA9AF1}" destId="{9B9151BB-4191-0F49-A689-FB538ECBEF4F}" srcOrd="0" destOrd="0" presId="urn:microsoft.com/office/officeart/2005/8/layout/venn2"/>
    <dgm:cxn modelId="{0AFE7B0C-F605-F74B-9DFB-035AC5817E30}" type="presOf" srcId="{1381F510-F5DD-374A-BB4D-BD53F7B0E8AC}" destId="{9879DF9C-4372-EA46-BF8E-DF4780D7C2B6}" srcOrd="0" destOrd="0" presId="urn:microsoft.com/office/officeart/2005/8/layout/venn2"/>
    <dgm:cxn modelId="{10BDE8A8-3755-F649-993A-C017461E3303}" type="presOf" srcId="{8675369C-D142-5D43-866F-EBF9225AB48B}" destId="{DD6B0DC4-585E-2D47-A1E7-F411F9909D10}" srcOrd="0" destOrd="0" presId="urn:microsoft.com/office/officeart/2005/8/layout/venn2"/>
    <dgm:cxn modelId="{04530033-7BC6-5146-98EB-08324CF407D9}" type="presParOf" srcId="{8D71842C-1368-094E-B2EC-D84B82C943F0}" destId="{D7F329F1-4161-ED4D-AB42-B7FF7CF859DE}" srcOrd="0" destOrd="0" presId="urn:microsoft.com/office/officeart/2005/8/layout/venn2"/>
    <dgm:cxn modelId="{A0B35FD3-7F39-BA47-90E8-896A1028720B}" type="presParOf" srcId="{D7F329F1-4161-ED4D-AB42-B7FF7CF859DE}" destId="{9879DF9C-4372-EA46-BF8E-DF4780D7C2B6}" srcOrd="0" destOrd="0" presId="urn:microsoft.com/office/officeart/2005/8/layout/venn2"/>
    <dgm:cxn modelId="{ECC134B1-69A6-F942-8B86-96D4FD1515FB}" type="presParOf" srcId="{D7F329F1-4161-ED4D-AB42-B7FF7CF859DE}" destId="{84C7F389-B75F-DF4A-9FDB-F4A557911E30}" srcOrd="1" destOrd="0" presId="urn:microsoft.com/office/officeart/2005/8/layout/venn2"/>
    <dgm:cxn modelId="{DC33BA31-2EB6-7845-A190-FF41D273A4A2}" type="presParOf" srcId="{8D71842C-1368-094E-B2EC-D84B82C943F0}" destId="{33238565-AAD0-BB4B-BCD4-DCCFA530FF0F}" srcOrd="1" destOrd="0" presId="urn:microsoft.com/office/officeart/2005/8/layout/venn2"/>
    <dgm:cxn modelId="{2DCF1530-22BC-D14E-8E26-EA5630A5368A}" type="presParOf" srcId="{33238565-AAD0-BB4B-BCD4-DCCFA530FF0F}" destId="{9B9151BB-4191-0F49-A689-FB538ECBEF4F}" srcOrd="0" destOrd="0" presId="urn:microsoft.com/office/officeart/2005/8/layout/venn2"/>
    <dgm:cxn modelId="{2CCE85CE-27A1-4F41-A36A-80BDAADC95CA}" type="presParOf" srcId="{33238565-AAD0-BB4B-BCD4-DCCFA530FF0F}" destId="{41A75E5D-A9A4-794C-AC12-D1C6C7DF6453}" srcOrd="1" destOrd="0" presId="urn:microsoft.com/office/officeart/2005/8/layout/venn2"/>
    <dgm:cxn modelId="{6555E5C6-3D57-3942-8B3D-65D5586AB5B6}" type="presParOf" srcId="{8D71842C-1368-094E-B2EC-D84B82C943F0}" destId="{8DDD618F-41D1-EE42-8E94-07E5E85D1052}" srcOrd="2" destOrd="0" presId="urn:microsoft.com/office/officeart/2005/8/layout/venn2"/>
    <dgm:cxn modelId="{E07804FF-10B6-2944-9B15-CBD9D0F802D4}" type="presParOf" srcId="{8DDD618F-41D1-EE42-8E94-07E5E85D1052}" destId="{C79A5B2B-A65C-DC4E-A41F-8D5F5AA009C9}" srcOrd="0" destOrd="0" presId="urn:microsoft.com/office/officeart/2005/8/layout/venn2"/>
    <dgm:cxn modelId="{32828C03-C96F-2042-8C59-751368E47323}" type="presParOf" srcId="{8DDD618F-41D1-EE42-8E94-07E5E85D1052}" destId="{71393E73-90BA-2B4F-87E0-A7BBE65669A8}" srcOrd="1" destOrd="0" presId="urn:microsoft.com/office/officeart/2005/8/layout/venn2"/>
    <dgm:cxn modelId="{087778EC-C754-4F49-9C4E-00BDE75CD43B}" type="presParOf" srcId="{8D71842C-1368-094E-B2EC-D84B82C943F0}" destId="{C5FB56DD-A21F-7B4F-98F8-5424A3ABA72F}" srcOrd="3" destOrd="0" presId="urn:microsoft.com/office/officeart/2005/8/layout/venn2"/>
    <dgm:cxn modelId="{D20C137A-6CE6-4848-A4C1-B2AFDDA5907E}" type="presParOf" srcId="{C5FB56DD-A21F-7B4F-98F8-5424A3ABA72F}" destId="{EB1D8D1C-9A17-B24A-92CE-C6B3B5D18A5F}" srcOrd="0" destOrd="0" presId="urn:microsoft.com/office/officeart/2005/8/layout/venn2"/>
    <dgm:cxn modelId="{A1F20A10-7DE2-854E-A79E-2FFBB6B056BE}" type="presParOf" srcId="{C5FB56DD-A21F-7B4F-98F8-5424A3ABA72F}" destId="{23FAD2A4-8AD0-BF48-9999-0CE2870CC67A}" srcOrd="1" destOrd="0" presId="urn:microsoft.com/office/officeart/2005/8/layout/venn2"/>
    <dgm:cxn modelId="{66341616-A53D-BA48-A600-0E25AD0448EB}" type="presParOf" srcId="{8D71842C-1368-094E-B2EC-D84B82C943F0}" destId="{4E153A1A-E996-9346-A9EC-3AED83356403}" srcOrd="4" destOrd="0" presId="urn:microsoft.com/office/officeart/2005/8/layout/venn2"/>
    <dgm:cxn modelId="{57CF58B1-2F5C-CC4F-8DC3-6E92CFD83389}" type="presParOf" srcId="{4E153A1A-E996-9346-A9EC-3AED83356403}" destId="{DD6B0DC4-585E-2D47-A1E7-F411F9909D10}" srcOrd="0" destOrd="0" presId="urn:microsoft.com/office/officeart/2005/8/layout/venn2"/>
    <dgm:cxn modelId="{EC93D078-76B6-D44D-8CA0-6814DC7618BF}" type="presParOf" srcId="{4E153A1A-E996-9346-A9EC-3AED83356403}" destId="{1D9D9EAB-23A2-AB45-96B0-ECE97A8CFD6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5AE316-3CDA-AB4D-AB79-19ED327DDD08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E71CC-21BF-0E42-B8E2-18F8440571BC}">
      <dgm:prSet phldrT="[Text]"/>
      <dgm:spPr/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271D24DA-BAA7-8C4F-90ED-D3EE42AFED82}" type="parTrans" cxnId="{02850822-295C-1D4E-90D4-7C92F3D03945}">
      <dgm:prSet/>
      <dgm:spPr/>
      <dgm:t>
        <a:bodyPr/>
        <a:lstStyle/>
        <a:p>
          <a:endParaRPr lang="en-US"/>
        </a:p>
      </dgm:t>
    </dgm:pt>
    <dgm:pt modelId="{8252480A-AD35-7D41-BC1F-6EF5803FBE95}" type="sibTrans" cxnId="{02850822-295C-1D4E-90D4-7C92F3D03945}">
      <dgm:prSet/>
      <dgm:spPr/>
      <dgm:t>
        <a:bodyPr/>
        <a:lstStyle/>
        <a:p>
          <a:endParaRPr lang="en-US"/>
        </a:p>
      </dgm:t>
    </dgm:pt>
    <dgm:pt modelId="{38CCFC98-D673-1E4F-8D83-F93798A854AE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B64EFE89-6E2A-CA46-85F2-5F84428E6FFE}" type="parTrans" cxnId="{F6F842DA-2AA0-C74D-BBE7-C9C34FD33D51}">
      <dgm:prSet/>
      <dgm:spPr/>
      <dgm:t>
        <a:bodyPr/>
        <a:lstStyle/>
        <a:p>
          <a:endParaRPr lang="en-US"/>
        </a:p>
      </dgm:t>
    </dgm:pt>
    <dgm:pt modelId="{0AA5DEB8-67FF-604B-BF74-E5EFD17D0F6A}" type="sibTrans" cxnId="{F6F842DA-2AA0-C74D-BBE7-C9C34FD33D51}">
      <dgm:prSet/>
      <dgm:spPr/>
      <dgm:t>
        <a:bodyPr/>
        <a:lstStyle/>
        <a:p>
          <a:endParaRPr lang="en-US"/>
        </a:p>
      </dgm:t>
    </dgm:pt>
    <dgm:pt modelId="{6C834E63-D26A-8B4F-89CE-D4B0FA5EE0B8}">
      <dgm:prSet phldrT="[Text]"/>
      <dgm:spPr/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724E546D-05F7-C845-886D-74D52798A157}" type="parTrans" cxnId="{3C833E23-5033-9F4D-872F-A6DFFF36755D}">
      <dgm:prSet/>
      <dgm:spPr/>
      <dgm:t>
        <a:bodyPr/>
        <a:lstStyle/>
        <a:p>
          <a:endParaRPr lang="en-US"/>
        </a:p>
      </dgm:t>
    </dgm:pt>
    <dgm:pt modelId="{59A5FB6C-B298-4F43-B6C3-546985244A88}" type="sibTrans" cxnId="{3C833E23-5033-9F4D-872F-A6DFFF36755D}">
      <dgm:prSet/>
      <dgm:spPr/>
      <dgm:t>
        <a:bodyPr/>
        <a:lstStyle/>
        <a:p>
          <a:endParaRPr lang="en-US"/>
        </a:p>
      </dgm:t>
    </dgm:pt>
    <dgm:pt modelId="{B95313B4-596B-684B-B8B7-5D5938FAE531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ED39BCAA-168C-D74B-9349-9DACCC307CF9}" type="parTrans" cxnId="{19AD7360-815D-354C-ABDE-A21A03F6F9E4}">
      <dgm:prSet/>
      <dgm:spPr/>
      <dgm:t>
        <a:bodyPr/>
        <a:lstStyle/>
        <a:p>
          <a:endParaRPr lang="en-US"/>
        </a:p>
      </dgm:t>
    </dgm:pt>
    <dgm:pt modelId="{23ADBD4E-FD8E-A949-8FAA-313529CAE577}" type="sibTrans" cxnId="{19AD7360-815D-354C-ABDE-A21A03F6F9E4}">
      <dgm:prSet/>
      <dgm:spPr/>
      <dgm:t>
        <a:bodyPr/>
        <a:lstStyle/>
        <a:p>
          <a:endParaRPr lang="en-US"/>
        </a:p>
      </dgm:t>
    </dgm:pt>
    <dgm:pt modelId="{71491F5C-F6C9-E34F-8400-764A4CD6E018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20C190ED-2405-4343-9D1D-BBC7194AF119}" type="parTrans" cxnId="{232BD654-6A61-284D-8EBA-BE4239D23F7A}">
      <dgm:prSet/>
      <dgm:spPr/>
      <dgm:t>
        <a:bodyPr/>
        <a:lstStyle/>
        <a:p>
          <a:endParaRPr lang="en-US"/>
        </a:p>
      </dgm:t>
    </dgm:pt>
    <dgm:pt modelId="{9247CCF5-5682-6A45-AFCB-6A9907CAA11D}" type="sibTrans" cxnId="{232BD654-6A61-284D-8EBA-BE4239D23F7A}">
      <dgm:prSet/>
      <dgm:spPr/>
      <dgm:t>
        <a:bodyPr/>
        <a:lstStyle/>
        <a:p>
          <a:endParaRPr lang="en-US"/>
        </a:p>
      </dgm:t>
    </dgm:pt>
    <dgm:pt modelId="{6A0F4289-F231-0142-A6E8-287DE97CB11A}" type="pres">
      <dgm:prSet presAssocID="{4E5AE316-3CDA-AB4D-AB79-19ED327DDD0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BE6D7-739A-9B47-957A-20F2A37EC744}" type="pres">
      <dgm:prSet presAssocID="{4E5AE316-3CDA-AB4D-AB79-19ED327DDD08}" presName="comp1" presStyleCnt="0"/>
      <dgm:spPr/>
    </dgm:pt>
    <dgm:pt modelId="{B2344E4F-CFCC-1B45-AF0C-C50AFCDEDC8F}" type="pres">
      <dgm:prSet presAssocID="{4E5AE316-3CDA-AB4D-AB79-19ED327DDD08}" presName="circle1" presStyleLbl="node1" presStyleIdx="0" presStyleCnt="5"/>
      <dgm:spPr/>
      <dgm:t>
        <a:bodyPr/>
        <a:lstStyle/>
        <a:p>
          <a:endParaRPr lang="en-US"/>
        </a:p>
      </dgm:t>
    </dgm:pt>
    <dgm:pt modelId="{0F3A9AD2-A9BD-D748-9E98-A2F79832190F}" type="pres">
      <dgm:prSet presAssocID="{4E5AE316-3CDA-AB4D-AB79-19ED327DDD0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F7BD4-C058-E748-8E47-9D576C2E47B9}" type="pres">
      <dgm:prSet presAssocID="{4E5AE316-3CDA-AB4D-AB79-19ED327DDD08}" presName="comp2" presStyleCnt="0"/>
      <dgm:spPr/>
    </dgm:pt>
    <dgm:pt modelId="{8C244209-2ADD-7642-B315-91ECFE8E4A74}" type="pres">
      <dgm:prSet presAssocID="{4E5AE316-3CDA-AB4D-AB79-19ED327DDD08}" presName="circle2" presStyleLbl="node1" presStyleIdx="1" presStyleCnt="5"/>
      <dgm:spPr/>
      <dgm:t>
        <a:bodyPr/>
        <a:lstStyle/>
        <a:p>
          <a:endParaRPr lang="en-US"/>
        </a:p>
      </dgm:t>
    </dgm:pt>
    <dgm:pt modelId="{9924F416-53BE-904E-8B80-01D1B994C96E}" type="pres">
      <dgm:prSet presAssocID="{4E5AE316-3CDA-AB4D-AB79-19ED327DDD0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FB70-E028-CE44-98CE-D9EFB1FCB438}" type="pres">
      <dgm:prSet presAssocID="{4E5AE316-3CDA-AB4D-AB79-19ED327DDD08}" presName="comp3" presStyleCnt="0"/>
      <dgm:spPr/>
    </dgm:pt>
    <dgm:pt modelId="{B4B24664-8A52-404E-B4D2-06E0F76A021B}" type="pres">
      <dgm:prSet presAssocID="{4E5AE316-3CDA-AB4D-AB79-19ED327DDD08}" presName="circle3" presStyleLbl="node1" presStyleIdx="2" presStyleCnt="5"/>
      <dgm:spPr/>
      <dgm:t>
        <a:bodyPr/>
        <a:lstStyle/>
        <a:p>
          <a:endParaRPr lang="en-US"/>
        </a:p>
      </dgm:t>
    </dgm:pt>
    <dgm:pt modelId="{FB1A1B3E-4363-8940-B323-C52B680D36DC}" type="pres">
      <dgm:prSet presAssocID="{4E5AE316-3CDA-AB4D-AB79-19ED327DDD0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50232-DE21-D94C-A8A2-40D5FE06ED6E}" type="pres">
      <dgm:prSet presAssocID="{4E5AE316-3CDA-AB4D-AB79-19ED327DDD08}" presName="comp4" presStyleCnt="0"/>
      <dgm:spPr/>
    </dgm:pt>
    <dgm:pt modelId="{7837820B-6AC3-1541-9267-C2D616A1D0A6}" type="pres">
      <dgm:prSet presAssocID="{4E5AE316-3CDA-AB4D-AB79-19ED327DDD08}" presName="circle4" presStyleLbl="node1" presStyleIdx="3" presStyleCnt="5"/>
      <dgm:spPr/>
      <dgm:t>
        <a:bodyPr/>
        <a:lstStyle/>
        <a:p>
          <a:endParaRPr lang="en-US"/>
        </a:p>
      </dgm:t>
    </dgm:pt>
    <dgm:pt modelId="{154E56E6-9AA8-B843-B169-2FAC5FC6650D}" type="pres">
      <dgm:prSet presAssocID="{4E5AE316-3CDA-AB4D-AB79-19ED327DDD0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71CEC-1F13-1946-9467-7B5E1E86F96B}" type="pres">
      <dgm:prSet presAssocID="{4E5AE316-3CDA-AB4D-AB79-19ED327DDD08}" presName="comp5" presStyleCnt="0"/>
      <dgm:spPr/>
    </dgm:pt>
    <dgm:pt modelId="{78AF7529-97BB-7846-A47C-4C905C237D31}" type="pres">
      <dgm:prSet presAssocID="{4E5AE316-3CDA-AB4D-AB79-19ED327DDD08}" presName="circle5" presStyleLbl="node1" presStyleIdx="4" presStyleCnt="5"/>
      <dgm:spPr/>
      <dgm:t>
        <a:bodyPr/>
        <a:lstStyle/>
        <a:p>
          <a:endParaRPr lang="en-US"/>
        </a:p>
      </dgm:t>
    </dgm:pt>
    <dgm:pt modelId="{21CD97A9-E9FC-6E4C-B6BA-6710E7218059}" type="pres">
      <dgm:prSet presAssocID="{4E5AE316-3CDA-AB4D-AB79-19ED327DDD0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DF60E-0C93-614F-B5E2-2F9C861D4D77}" type="presOf" srcId="{6C834E63-D26A-8B4F-89CE-D4B0FA5EE0B8}" destId="{B4B24664-8A52-404E-B4D2-06E0F76A021B}" srcOrd="0" destOrd="0" presId="urn:microsoft.com/office/officeart/2005/8/layout/venn2"/>
    <dgm:cxn modelId="{854C6ACA-4949-934D-9373-65CDB63B4582}" type="presOf" srcId="{4E5AE316-3CDA-AB4D-AB79-19ED327DDD08}" destId="{6A0F4289-F231-0142-A6E8-287DE97CB11A}" srcOrd="0" destOrd="0" presId="urn:microsoft.com/office/officeart/2005/8/layout/venn2"/>
    <dgm:cxn modelId="{19AD7360-815D-354C-ABDE-A21A03F6F9E4}" srcId="{4E5AE316-3CDA-AB4D-AB79-19ED327DDD08}" destId="{B95313B4-596B-684B-B8B7-5D5938FAE531}" srcOrd="3" destOrd="0" parTransId="{ED39BCAA-168C-D74B-9349-9DACCC307CF9}" sibTransId="{23ADBD4E-FD8E-A949-8FAA-313529CAE577}"/>
    <dgm:cxn modelId="{98A30C60-A71D-D543-B0D1-FEC473F01EF2}" type="presOf" srcId="{B95313B4-596B-684B-B8B7-5D5938FAE531}" destId="{154E56E6-9AA8-B843-B169-2FAC5FC6650D}" srcOrd="1" destOrd="0" presId="urn:microsoft.com/office/officeart/2005/8/layout/venn2"/>
    <dgm:cxn modelId="{FBEA845F-124C-AA4C-93B5-EF219F001C8A}" type="presOf" srcId="{71491F5C-F6C9-E34F-8400-764A4CD6E018}" destId="{78AF7529-97BB-7846-A47C-4C905C237D31}" srcOrd="0" destOrd="0" presId="urn:microsoft.com/office/officeart/2005/8/layout/venn2"/>
    <dgm:cxn modelId="{F6F842DA-2AA0-C74D-BBE7-C9C34FD33D51}" srcId="{4E5AE316-3CDA-AB4D-AB79-19ED327DDD08}" destId="{38CCFC98-D673-1E4F-8D83-F93798A854AE}" srcOrd="1" destOrd="0" parTransId="{B64EFE89-6E2A-CA46-85F2-5F84428E6FFE}" sibTransId="{0AA5DEB8-67FF-604B-BF74-E5EFD17D0F6A}"/>
    <dgm:cxn modelId="{439D9B3C-C82F-8248-B1AA-686F5811257D}" type="presOf" srcId="{2C0E71CC-21BF-0E42-B8E2-18F8440571BC}" destId="{0F3A9AD2-A9BD-D748-9E98-A2F79832190F}" srcOrd="1" destOrd="0" presId="urn:microsoft.com/office/officeart/2005/8/layout/venn2"/>
    <dgm:cxn modelId="{F08A0296-499D-7B49-A188-0F580102C98C}" type="presOf" srcId="{2C0E71CC-21BF-0E42-B8E2-18F8440571BC}" destId="{B2344E4F-CFCC-1B45-AF0C-C50AFCDEDC8F}" srcOrd="0" destOrd="0" presId="urn:microsoft.com/office/officeart/2005/8/layout/venn2"/>
    <dgm:cxn modelId="{54738FB3-1B38-DE46-85EF-65631F49DAD3}" type="presOf" srcId="{71491F5C-F6C9-E34F-8400-764A4CD6E018}" destId="{21CD97A9-E9FC-6E4C-B6BA-6710E7218059}" srcOrd="1" destOrd="0" presId="urn:microsoft.com/office/officeart/2005/8/layout/venn2"/>
    <dgm:cxn modelId="{64FEBAE9-3F18-5940-B3A6-F7936C4E42D9}" type="presOf" srcId="{B95313B4-596B-684B-B8B7-5D5938FAE531}" destId="{7837820B-6AC3-1541-9267-C2D616A1D0A6}" srcOrd="0" destOrd="0" presId="urn:microsoft.com/office/officeart/2005/8/layout/venn2"/>
    <dgm:cxn modelId="{163E0D6F-9BE6-AC4F-8AAD-63C8F4341E07}" type="presOf" srcId="{6C834E63-D26A-8B4F-89CE-D4B0FA5EE0B8}" destId="{FB1A1B3E-4363-8940-B323-C52B680D36DC}" srcOrd="1" destOrd="0" presId="urn:microsoft.com/office/officeart/2005/8/layout/venn2"/>
    <dgm:cxn modelId="{232BD654-6A61-284D-8EBA-BE4239D23F7A}" srcId="{4E5AE316-3CDA-AB4D-AB79-19ED327DDD08}" destId="{71491F5C-F6C9-E34F-8400-764A4CD6E018}" srcOrd="4" destOrd="0" parTransId="{20C190ED-2405-4343-9D1D-BBC7194AF119}" sibTransId="{9247CCF5-5682-6A45-AFCB-6A9907CAA11D}"/>
    <dgm:cxn modelId="{EA3D6EA3-2EF1-4440-ADFE-58BD5B5DF953}" type="presOf" srcId="{38CCFC98-D673-1E4F-8D83-F93798A854AE}" destId="{8C244209-2ADD-7642-B315-91ECFE8E4A74}" srcOrd="0" destOrd="0" presId="urn:microsoft.com/office/officeart/2005/8/layout/venn2"/>
    <dgm:cxn modelId="{3C833E23-5033-9F4D-872F-A6DFFF36755D}" srcId="{4E5AE316-3CDA-AB4D-AB79-19ED327DDD08}" destId="{6C834E63-D26A-8B4F-89CE-D4B0FA5EE0B8}" srcOrd="2" destOrd="0" parTransId="{724E546D-05F7-C845-886D-74D52798A157}" sibTransId="{59A5FB6C-B298-4F43-B6C3-546985244A88}"/>
    <dgm:cxn modelId="{EA0C5CA0-32F4-344A-B300-1D8FD58E18FF}" type="presOf" srcId="{38CCFC98-D673-1E4F-8D83-F93798A854AE}" destId="{9924F416-53BE-904E-8B80-01D1B994C96E}" srcOrd="1" destOrd="0" presId="urn:microsoft.com/office/officeart/2005/8/layout/venn2"/>
    <dgm:cxn modelId="{02850822-295C-1D4E-90D4-7C92F3D03945}" srcId="{4E5AE316-3CDA-AB4D-AB79-19ED327DDD08}" destId="{2C0E71CC-21BF-0E42-B8E2-18F8440571BC}" srcOrd="0" destOrd="0" parTransId="{271D24DA-BAA7-8C4F-90ED-D3EE42AFED82}" sibTransId="{8252480A-AD35-7D41-BC1F-6EF5803FBE95}"/>
    <dgm:cxn modelId="{97450045-C404-5E48-B0D9-C2B6CE2706B2}" type="presParOf" srcId="{6A0F4289-F231-0142-A6E8-287DE97CB11A}" destId="{2E2BE6D7-739A-9B47-957A-20F2A37EC744}" srcOrd="0" destOrd="0" presId="urn:microsoft.com/office/officeart/2005/8/layout/venn2"/>
    <dgm:cxn modelId="{31D4A1E3-38B6-7548-B672-50D9BD8F0068}" type="presParOf" srcId="{2E2BE6D7-739A-9B47-957A-20F2A37EC744}" destId="{B2344E4F-CFCC-1B45-AF0C-C50AFCDEDC8F}" srcOrd="0" destOrd="0" presId="urn:microsoft.com/office/officeart/2005/8/layout/venn2"/>
    <dgm:cxn modelId="{9C9BED6D-8BF3-AD4F-BE00-11C60864DF16}" type="presParOf" srcId="{2E2BE6D7-739A-9B47-957A-20F2A37EC744}" destId="{0F3A9AD2-A9BD-D748-9E98-A2F79832190F}" srcOrd="1" destOrd="0" presId="urn:microsoft.com/office/officeart/2005/8/layout/venn2"/>
    <dgm:cxn modelId="{10E70C2A-5575-5447-85B4-7BE1BCF6066E}" type="presParOf" srcId="{6A0F4289-F231-0142-A6E8-287DE97CB11A}" destId="{5EDF7BD4-C058-E748-8E47-9D576C2E47B9}" srcOrd="1" destOrd="0" presId="urn:microsoft.com/office/officeart/2005/8/layout/venn2"/>
    <dgm:cxn modelId="{7251F87F-9908-CA4A-9639-701AA85A1082}" type="presParOf" srcId="{5EDF7BD4-C058-E748-8E47-9D576C2E47B9}" destId="{8C244209-2ADD-7642-B315-91ECFE8E4A74}" srcOrd="0" destOrd="0" presId="urn:microsoft.com/office/officeart/2005/8/layout/venn2"/>
    <dgm:cxn modelId="{9728549B-9E33-A947-9271-F85086222A80}" type="presParOf" srcId="{5EDF7BD4-C058-E748-8E47-9D576C2E47B9}" destId="{9924F416-53BE-904E-8B80-01D1B994C96E}" srcOrd="1" destOrd="0" presId="urn:microsoft.com/office/officeart/2005/8/layout/venn2"/>
    <dgm:cxn modelId="{B2647AAA-944F-3F4D-BC1B-1290EDD9F71B}" type="presParOf" srcId="{6A0F4289-F231-0142-A6E8-287DE97CB11A}" destId="{A3E6FB70-E028-CE44-98CE-D9EFB1FCB438}" srcOrd="2" destOrd="0" presId="urn:microsoft.com/office/officeart/2005/8/layout/venn2"/>
    <dgm:cxn modelId="{3F4B62D2-14F1-3941-8F24-FAB0ED6B8F6F}" type="presParOf" srcId="{A3E6FB70-E028-CE44-98CE-D9EFB1FCB438}" destId="{B4B24664-8A52-404E-B4D2-06E0F76A021B}" srcOrd="0" destOrd="0" presId="urn:microsoft.com/office/officeart/2005/8/layout/venn2"/>
    <dgm:cxn modelId="{33603B83-C2DB-594A-9639-FBCAE80DF498}" type="presParOf" srcId="{A3E6FB70-E028-CE44-98CE-D9EFB1FCB438}" destId="{FB1A1B3E-4363-8940-B323-C52B680D36DC}" srcOrd="1" destOrd="0" presId="urn:microsoft.com/office/officeart/2005/8/layout/venn2"/>
    <dgm:cxn modelId="{124F76C4-8850-134A-B1E0-102951D16355}" type="presParOf" srcId="{6A0F4289-F231-0142-A6E8-287DE97CB11A}" destId="{3B250232-DE21-D94C-A8A2-40D5FE06ED6E}" srcOrd="3" destOrd="0" presId="urn:microsoft.com/office/officeart/2005/8/layout/venn2"/>
    <dgm:cxn modelId="{32F951FB-A858-0744-9D55-1B3FBC58A261}" type="presParOf" srcId="{3B250232-DE21-D94C-A8A2-40D5FE06ED6E}" destId="{7837820B-6AC3-1541-9267-C2D616A1D0A6}" srcOrd="0" destOrd="0" presId="urn:microsoft.com/office/officeart/2005/8/layout/venn2"/>
    <dgm:cxn modelId="{66E9AB0E-D3EC-994D-AF1D-A0BDF3387003}" type="presParOf" srcId="{3B250232-DE21-D94C-A8A2-40D5FE06ED6E}" destId="{154E56E6-9AA8-B843-B169-2FAC5FC6650D}" srcOrd="1" destOrd="0" presId="urn:microsoft.com/office/officeart/2005/8/layout/venn2"/>
    <dgm:cxn modelId="{4DC78AEF-8F27-2444-87DB-71EE9DE5BF32}" type="presParOf" srcId="{6A0F4289-F231-0142-A6E8-287DE97CB11A}" destId="{B3971CEC-1F13-1946-9467-7B5E1E86F96B}" srcOrd="4" destOrd="0" presId="urn:microsoft.com/office/officeart/2005/8/layout/venn2"/>
    <dgm:cxn modelId="{FC568990-553E-6349-A26D-089932A2B4DD}" type="presParOf" srcId="{B3971CEC-1F13-1946-9467-7B5E1E86F96B}" destId="{78AF7529-97BB-7846-A47C-4C905C237D31}" srcOrd="0" destOrd="0" presId="urn:microsoft.com/office/officeart/2005/8/layout/venn2"/>
    <dgm:cxn modelId="{C353E5E3-0A69-914D-818D-36FAECB18464}" type="presParOf" srcId="{B3971CEC-1F13-1946-9467-7B5E1E86F96B}" destId="{21CD97A9-E9FC-6E4C-B6BA-6710E721805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988F8-1843-254D-A7FC-552AFF26CBA4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99130-575F-544A-B355-B8BF29D7AF50}">
      <dgm:prSet phldrT="[Text]"/>
      <dgm:spPr/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4E3CA5D5-AE1F-2B46-8985-63BFB7791135}" type="parTrans" cxnId="{560EEDE1-8641-4D44-BB24-8C2A7404CC83}">
      <dgm:prSet/>
      <dgm:spPr/>
      <dgm:t>
        <a:bodyPr/>
        <a:lstStyle/>
        <a:p>
          <a:endParaRPr lang="en-US"/>
        </a:p>
      </dgm:t>
    </dgm:pt>
    <dgm:pt modelId="{38530AF1-C2C9-8F40-98AD-D0712A617FE9}" type="sibTrans" cxnId="{560EEDE1-8641-4D44-BB24-8C2A7404CC83}">
      <dgm:prSet/>
      <dgm:spPr/>
      <dgm:t>
        <a:bodyPr/>
        <a:lstStyle/>
        <a:p>
          <a:endParaRPr lang="en-US"/>
        </a:p>
      </dgm:t>
    </dgm:pt>
    <dgm:pt modelId="{527E65FC-5D4B-F345-AB68-81A9FFDEA87C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C3D60D45-5C4E-0E4C-8F75-138BDDED5B96}" type="parTrans" cxnId="{493F8998-2D25-664D-A5AC-1127B5574A8B}">
      <dgm:prSet/>
      <dgm:spPr/>
      <dgm:t>
        <a:bodyPr/>
        <a:lstStyle/>
        <a:p>
          <a:endParaRPr lang="en-US"/>
        </a:p>
      </dgm:t>
    </dgm:pt>
    <dgm:pt modelId="{295B312F-5F58-1E43-9D07-6482FF933C72}" type="sibTrans" cxnId="{493F8998-2D25-664D-A5AC-1127B5574A8B}">
      <dgm:prSet/>
      <dgm:spPr/>
      <dgm:t>
        <a:bodyPr/>
        <a:lstStyle/>
        <a:p>
          <a:endParaRPr lang="en-US"/>
        </a:p>
      </dgm:t>
    </dgm:pt>
    <dgm:pt modelId="{5CADCC35-EDFA-2349-8F2B-50EC23BE80FD}">
      <dgm:prSet phldrT="[Text]"/>
      <dgm:spPr/>
      <dgm:t>
        <a:bodyPr/>
        <a:lstStyle/>
        <a:p>
          <a:r>
            <a:rPr lang="en-US" dirty="0" smtClean="0"/>
            <a:t>Practices</a:t>
          </a:r>
          <a:endParaRPr lang="en-US" dirty="0"/>
        </a:p>
      </dgm:t>
    </dgm:pt>
    <dgm:pt modelId="{B060A4BC-5983-3E49-8BC6-AA1489C76646}" type="parTrans" cxnId="{22121062-8F5E-8D44-BF13-0F6BFEFA2418}">
      <dgm:prSet/>
      <dgm:spPr/>
      <dgm:t>
        <a:bodyPr/>
        <a:lstStyle/>
        <a:p>
          <a:endParaRPr lang="en-US"/>
        </a:p>
      </dgm:t>
    </dgm:pt>
    <dgm:pt modelId="{660EC63B-A7CC-2247-9E37-799D0059048B}" type="sibTrans" cxnId="{22121062-8F5E-8D44-BF13-0F6BFEFA2418}">
      <dgm:prSet/>
      <dgm:spPr/>
      <dgm:t>
        <a:bodyPr/>
        <a:lstStyle/>
        <a:p>
          <a:endParaRPr lang="en-US"/>
        </a:p>
      </dgm:t>
    </dgm:pt>
    <dgm:pt modelId="{80563390-B441-BD4F-9FC3-97B181DEE7F2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E9BD9037-AFDB-144F-ADE1-FE6BC2FE6AE5}" type="parTrans" cxnId="{F1D01388-B179-2E4A-8974-1B45D5D16F8F}">
      <dgm:prSet/>
      <dgm:spPr/>
      <dgm:t>
        <a:bodyPr/>
        <a:lstStyle/>
        <a:p>
          <a:endParaRPr lang="en-US"/>
        </a:p>
      </dgm:t>
    </dgm:pt>
    <dgm:pt modelId="{8190D5DD-06C3-334B-A6BF-6B7B608BDD1D}" type="sibTrans" cxnId="{F1D01388-B179-2E4A-8974-1B45D5D16F8F}">
      <dgm:prSet/>
      <dgm:spPr/>
      <dgm:t>
        <a:bodyPr/>
        <a:lstStyle/>
        <a:p>
          <a:endParaRPr lang="en-US"/>
        </a:p>
      </dgm:t>
    </dgm:pt>
    <dgm:pt modelId="{26934F04-29B1-764C-9972-188926DDAB79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0B2BAC62-9699-564B-BF67-E2A150857F6E}" type="parTrans" cxnId="{8C1F92BE-5D53-6347-BE3A-B9AF2CBC08A6}">
      <dgm:prSet/>
      <dgm:spPr/>
      <dgm:t>
        <a:bodyPr/>
        <a:lstStyle/>
        <a:p>
          <a:endParaRPr lang="en-US"/>
        </a:p>
      </dgm:t>
    </dgm:pt>
    <dgm:pt modelId="{4AD12A28-7A58-A64A-AFC3-0BBECFBFEEF6}" type="sibTrans" cxnId="{8C1F92BE-5D53-6347-BE3A-B9AF2CBC08A6}">
      <dgm:prSet/>
      <dgm:spPr/>
      <dgm:t>
        <a:bodyPr/>
        <a:lstStyle/>
        <a:p>
          <a:endParaRPr lang="en-US"/>
        </a:p>
      </dgm:t>
    </dgm:pt>
    <dgm:pt modelId="{02CD89F7-68D5-184D-8543-102F681E9D1D}" type="pres">
      <dgm:prSet presAssocID="{798988F8-1843-254D-A7FC-552AFF26CBA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AD87CD-6856-A54C-9C25-675E7C800D8D}" type="pres">
      <dgm:prSet presAssocID="{798988F8-1843-254D-A7FC-552AFF26CBA4}" presName="comp1" presStyleCnt="0"/>
      <dgm:spPr/>
    </dgm:pt>
    <dgm:pt modelId="{20ABB0EA-9C2D-6B47-AACA-77C19D1964DD}" type="pres">
      <dgm:prSet presAssocID="{798988F8-1843-254D-A7FC-552AFF26CBA4}" presName="circle1" presStyleLbl="node1" presStyleIdx="0" presStyleCnt="5"/>
      <dgm:spPr/>
      <dgm:t>
        <a:bodyPr/>
        <a:lstStyle/>
        <a:p>
          <a:endParaRPr lang="en-US"/>
        </a:p>
      </dgm:t>
    </dgm:pt>
    <dgm:pt modelId="{95B80A13-41FA-184E-A9E9-02D1806B77D5}" type="pres">
      <dgm:prSet presAssocID="{798988F8-1843-254D-A7FC-552AFF26CBA4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8286F-EC52-BA45-B815-CC8243058F23}" type="pres">
      <dgm:prSet presAssocID="{798988F8-1843-254D-A7FC-552AFF26CBA4}" presName="comp2" presStyleCnt="0"/>
      <dgm:spPr/>
    </dgm:pt>
    <dgm:pt modelId="{8537D860-D336-D349-8460-A108979FDB85}" type="pres">
      <dgm:prSet presAssocID="{798988F8-1843-254D-A7FC-552AFF26CBA4}" presName="circle2" presStyleLbl="node1" presStyleIdx="1" presStyleCnt="5"/>
      <dgm:spPr/>
      <dgm:t>
        <a:bodyPr/>
        <a:lstStyle/>
        <a:p>
          <a:endParaRPr lang="en-US"/>
        </a:p>
      </dgm:t>
    </dgm:pt>
    <dgm:pt modelId="{0F404E8B-2CE1-3F40-84C6-B597F9F25D2B}" type="pres">
      <dgm:prSet presAssocID="{798988F8-1843-254D-A7FC-552AFF26CBA4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8A216-17C3-3440-9851-D6DD92B58BE4}" type="pres">
      <dgm:prSet presAssocID="{798988F8-1843-254D-A7FC-552AFF26CBA4}" presName="comp3" presStyleCnt="0"/>
      <dgm:spPr/>
    </dgm:pt>
    <dgm:pt modelId="{2B398A04-7FBE-8A43-80DE-C7D417D1086E}" type="pres">
      <dgm:prSet presAssocID="{798988F8-1843-254D-A7FC-552AFF26CBA4}" presName="circle3" presStyleLbl="node1" presStyleIdx="2" presStyleCnt="5" custLinFactNeighborX="0" custLinFactNeighborY="16667"/>
      <dgm:spPr/>
      <dgm:t>
        <a:bodyPr/>
        <a:lstStyle/>
        <a:p>
          <a:endParaRPr lang="en-US"/>
        </a:p>
      </dgm:t>
    </dgm:pt>
    <dgm:pt modelId="{AF6A117C-F284-3341-8D9B-1AF285356BCF}" type="pres">
      <dgm:prSet presAssocID="{798988F8-1843-254D-A7FC-552AFF26CBA4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67873-B77B-B743-A329-DFCFB2691B8D}" type="pres">
      <dgm:prSet presAssocID="{798988F8-1843-254D-A7FC-552AFF26CBA4}" presName="comp4" presStyleCnt="0"/>
      <dgm:spPr/>
    </dgm:pt>
    <dgm:pt modelId="{4F67F6AF-4E73-8548-A2A4-45E3AC4D8D0E}" type="pres">
      <dgm:prSet presAssocID="{798988F8-1843-254D-A7FC-552AFF26CBA4}" presName="circle4" presStyleLbl="node1" presStyleIdx="3" presStyleCnt="5"/>
      <dgm:spPr/>
      <dgm:t>
        <a:bodyPr/>
        <a:lstStyle/>
        <a:p>
          <a:endParaRPr lang="en-US"/>
        </a:p>
      </dgm:t>
    </dgm:pt>
    <dgm:pt modelId="{488E40AF-9ABF-3943-9AAD-83474982886D}" type="pres">
      <dgm:prSet presAssocID="{798988F8-1843-254D-A7FC-552AFF26CBA4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6127D-6943-234E-AE90-8EE86FBD47C1}" type="pres">
      <dgm:prSet presAssocID="{798988F8-1843-254D-A7FC-552AFF26CBA4}" presName="comp5" presStyleCnt="0"/>
      <dgm:spPr/>
    </dgm:pt>
    <dgm:pt modelId="{0D1217AB-72DD-184B-AE2A-F20DD729BE76}" type="pres">
      <dgm:prSet presAssocID="{798988F8-1843-254D-A7FC-552AFF26CBA4}" presName="circle5" presStyleLbl="node1" presStyleIdx="4" presStyleCnt="5"/>
      <dgm:spPr/>
      <dgm:t>
        <a:bodyPr/>
        <a:lstStyle/>
        <a:p>
          <a:endParaRPr lang="en-US"/>
        </a:p>
      </dgm:t>
    </dgm:pt>
    <dgm:pt modelId="{5527FBA5-76FC-C844-BA9D-3469FEC02D63}" type="pres">
      <dgm:prSet presAssocID="{798988F8-1843-254D-A7FC-552AFF26CBA4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EEDE1-8641-4D44-BB24-8C2A7404CC83}" srcId="{798988F8-1843-254D-A7FC-552AFF26CBA4}" destId="{8B599130-575F-544A-B355-B8BF29D7AF50}" srcOrd="0" destOrd="0" parTransId="{4E3CA5D5-AE1F-2B46-8985-63BFB7791135}" sibTransId="{38530AF1-C2C9-8F40-98AD-D0712A617FE9}"/>
    <dgm:cxn modelId="{5DC9EFD8-E569-D344-98C8-0FAA95F81DCE}" type="presOf" srcId="{527E65FC-5D4B-F345-AB68-81A9FFDEA87C}" destId="{0F404E8B-2CE1-3F40-84C6-B597F9F25D2B}" srcOrd="1" destOrd="0" presId="urn:microsoft.com/office/officeart/2005/8/layout/venn2"/>
    <dgm:cxn modelId="{14A20DF9-0E7D-D245-80E3-117396984C55}" type="presOf" srcId="{5CADCC35-EDFA-2349-8F2B-50EC23BE80FD}" destId="{2B398A04-7FBE-8A43-80DE-C7D417D1086E}" srcOrd="0" destOrd="0" presId="urn:microsoft.com/office/officeart/2005/8/layout/venn2"/>
    <dgm:cxn modelId="{493F8998-2D25-664D-A5AC-1127B5574A8B}" srcId="{798988F8-1843-254D-A7FC-552AFF26CBA4}" destId="{527E65FC-5D4B-F345-AB68-81A9FFDEA87C}" srcOrd="1" destOrd="0" parTransId="{C3D60D45-5C4E-0E4C-8F75-138BDDED5B96}" sibTransId="{295B312F-5F58-1E43-9D07-6482FF933C72}"/>
    <dgm:cxn modelId="{F1D01388-B179-2E4A-8974-1B45D5D16F8F}" srcId="{798988F8-1843-254D-A7FC-552AFF26CBA4}" destId="{80563390-B441-BD4F-9FC3-97B181DEE7F2}" srcOrd="3" destOrd="0" parTransId="{E9BD9037-AFDB-144F-ADE1-FE6BC2FE6AE5}" sibTransId="{8190D5DD-06C3-334B-A6BF-6B7B608BDD1D}"/>
    <dgm:cxn modelId="{6DE0E4C9-CBC3-1D4B-8BED-6DA00E4DBCF9}" type="presOf" srcId="{8B599130-575F-544A-B355-B8BF29D7AF50}" destId="{20ABB0EA-9C2D-6B47-AACA-77C19D1964DD}" srcOrd="0" destOrd="0" presId="urn:microsoft.com/office/officeart/2005/8/layout/venn2"/>
    <dgm:cxn modelId="{CC8EDB2A-50A4-EC4E-94FB-7DC2BABF80AE}" type="presOf" srcId="{80563390-B441-BD4F-9FC3-97B181DEE7F2}" destId="{488E40AF-9ABF-3943-9AAD-83474982886D}" srcOrd="1" destOrd="0" presId="urn:microsoft.com/office/officeart/2005/8/layout/venn2"/>
    <dgm:cxn modelId="{22121062-8F5E-8D44-BF13-0F6BFEFA2418}" srcId="{798988F8-1843-254D-A7FC-552AFF26CBA4}" destId="{5CADCC35-EDFA-2349-8F2B-50EC23BE80FD}" srcOrd="2" destOrd="0" parTransId="{B060A4BC-5983-3E49-8BC6-AA1489C76646}" sibTransId="{660EC63B-A7CC-2247-9E37-799D0059048B}"/>
    <dgm:cxn modelId="{E5DA1A55-D93D-304A-BA8B-B90949E301D1}" type="presOf" srcId="{80563390-B441-BD4F-9FC3-97B181DEE7F2}" destId="{4F67F6AF-4E73-8548-A2A4-45E3AC4D8D0E}" srcOrd="0" destOrd="0" presId="urn:microsoft.com/office/officeart/2005/8/layout/venn2"/>
    <dgm:cxn modelId="{8C1F92BE-5D53-6347-BE3A-B9AF2CBC08A6}" srcId="{798988F8-1843-254D-A7FC-552AFF26CBA4}" destId="{26934F04-29B1-764C-9972-188926DDAB79}" srcOrd="4" destOrd="0" parTransId="{0B2BAC62-9699-564B-BF67-E2A150857F6E}" sibTransId="{4AD12A28-7A58-A64A-AFC3-0BBECFBFEEF6}"/>
    <dgm:cxn modelId="{8FE0FE64-F9CF-8542-B849-91229075B4E8}" type="presOf" srcId="{26934F04-29B1-764C-9972-188926DDAB79}" destId="{0D1217AB-72DD-184B-AE2A-F20DD729BE76}" srcOrd="0" destOrd="0" presId="urn:microsoft.com/office/officeart/2005/8/layout/venn2"/>
    <dgm:cxn modelId="{F1E91C8D-85CE-C149-B6F7-ADA9FCB01C99}" type="presOf" srcId="{8B599130-575F-544A-B355-B8BF29D7AF50}" destId="{95B80A13-41FA-184E-A9E9-02D1806B77D5}" srcOrd="1" destOrd="0" presId="urn:microsoft.com/office/officeart/2005/8/layout/venn2"/>
    <dgm:cxn modelId="{618BBD6E-7719-3D4E-8B4B-27201E759159}" type="presOf" srcId="{527E65FC-5D4B-F345-AB68-81A9FFDEA87C}" destId="{8537D860-D336-D349-8460-A108979FDB85}" srcOrd="0" destOrd="0" presId="urn:microsoft.com/office/officeart/2005/8/layout/venn2"/>
    <dgm:cxn modelId="{4D81D9FA-D509-EE43-860F-32E687EF4357}" type="presOf" srcId="{5CADCC35-EDFA-2349-8F2B-50EC23BE80FD}" destId="{AF6A117C-F284-3341-8D9B-1AF285356BCF}" srcOrd="1" destOrd="0" presId="urn:microsoft.com/office/officeart/2005/8/layout/venn2"/>
    <dgm:cxn modelId="{30B02ABA-E6E2-5D49-8019-15A9B11FF788}" type="presOf" srcId="{26934F04-29B1-764C-9972-188926DDAB79}" destId="{5527FBA5-76FC-C844-BA9D-3469FEC02D63}" srcOrd="1" destOrd="0" presId="urn:microsoft.com/office/officeart/2005/8/layout/venn2"/>
    <dgm:cxn modelId="{77201748-4C3E-1D42-B872-85ECED910D2C}" type="presOf" srcId="{798988F8-1843-254D-A7FC-552AFF26CBA4}" destId="{02CD89F7-68D5-184D-8543-102F681E9D1D}" srcOrd="0" destOrd="0" presId="urn:microsoft.com/office/officeart/2005/8/layout/venn2"/>
    <dgm:cxn modelId="{B9A0DB7E-95B4-844D-B3B6-D4E6FD2DC69A}" type="presParOf" srcId="{02CD89F7-68D5-184D-8543-102F681E9D1D}" destId="{98AD87CD-6856-A54C-9C25-675E7C800D8D}" srcOrd="0" destOrd="0" presId="urn:microsoft.com/office/officeart/2005/8/layout/venn2"/>
    <dgm:cxn modelId="{97359324-ACBA-4448-8D8B-67AADA34B26D}" type="presParOf" srcId="{98AD87CD-6856-A54C-9C25-675E7C800D8D}" destId="{20ABB0EA-9C2D-6B47-AACA-77C19D1964DD}" srcOrd="0" destOrd="0" presId="urn:microsoft.com/office/officeart/2005/8/layout/venn2"/>
    <dgm:cxn modelId="{6B02680D-B2BA-FA4A-870F-372385FBCF91}" type="presParOf" srcId="{98AD87CD-6856-A54C-9C25-675E7C800D8D}" destId="{95B80A13-41FA-184E-A9E9-02D1806B77D5}" srcOrd="1" destOrd="0" presId="urn:microsoft.com/office/officeart/2005/8/layout/venn2"/>
    <dgm:cxn modelId="{390BD6B9-D850-774C-95C8-E100ECB4FFB5}" type="presParOf" srcId="{02CD89F7-68D5-184D-8543-102F681E9D1D}" destId="{8208286F-EC52-BA45-B815-CC8243058F23}" srcOrd="1" destOrd="0" presId="urn:microsoft.com/office/officeart/2005/8/layout/venn2"/>
    <dgm:cxn modelId="{338195F4-4551-9048-90A7-E1A6D2FBF8A6}" type="presParOf" srcId="{8208286F-EC52-BA45-B815-CC8243058F23}" destId="{8537D860-D336-D349-8460-A108979FDB85}" srcOrd="0" destOrd="0" presId="urn:microsoft.com/office/officeart/2005/8/layout/venn2"/>
    <dgm:cxn modelId="{D126815A-307E-7C48-B321-86E85E9A1BEC}" type="presParOf" srcId="{8208286F-EC52-BA45-B815-CC8243058F23}" destId="{0F404E8B-2CE1-3F40-84C6-B597F9F25D2B}" srcOrd="1" destOrd="0" presId="urn:microsoft.com/office/officeart/2005/8/layout/venn2"/>
    <dgm:cxn modelId="{542669DC-9C25-4342-9C33-6560B9A70C70}" type="presParOf" srcId="{02CD89F7-68D5-184D-8543-102F681E9D1D}" destId="{3428A216-17C3-3440-9851-D6DD92B58BE4}" srcOrd="2" destOrd="0" presId="urn:microsoft.com/office/officeart/2005/8/layout/venn2"/>
    <dgm:cxn modelId="{7FE53200-8284-5C45-9289-E41CB89FF202}" type="presParOf" srcId="{3428A216-17C3-3440-9851-D6DD92B58BE4}" destId="{2B398A04-7FBE-8A43-80DE-C7D417D1086E}" srcOrd="0" destOrd="0" presId="urn:microsoft.com/office/officeart/2005/8/layout/venn2"/>
    <dgm:cxn modelId="{C8E2FC5F-0BFE-A841-AF04-3E4285B6EF6C}" type="presParOf" srcId="{3428A216-17C3-3440-9851-D6DD92B58BE4}" destId="{AF6A117C-F284-3341-8D9B-1AF285356BCF}" srcOrd="1" destOrd="0" presId="urn:microsoft.com/office/officeart/2005/8/layout/venn2"/>
    <dgm:cxn modelId="{4004C815-C1ED-574B-A4CB-5B260CC5F821}" type="presParOf" srcId="{02CD89F7-68D5-184D-8543-102F681E9D1D}" destId="{88567873-B77B-B743-A329-DFCFB2691B8D}" srcOrd="3" destOrd="0" presId="urn:microsoft.com/office/officeart/2005/8/layout/venn2"/>
    <dgm:cxn modelId="{E9B3A35B-2094-FA46-848E-4DBC7D1829DC}" type="presParOf" srcId="{88567873-B77B-B743-A329-DFCFB2691B8D}" destId="{4F67F6AF-4E73-8548-A2A4-45E3AC4D8D0E}" srcOrd="0" destOrd="0" presId="urn:microsoft.com/office/officeart/2005/8/layout/venn2"/>
    <dgm:cxn modelId="{F2EE6EAC-5716-5F47-85F4-A486F1D41D2F}" type="presParOf" srcId="{88567873-B77B-B743-A329-DFCFB2691B8D}" destId="{488E40AF-9ABF-3943-9AAD-83474982886D}" srcOrd="1" destOrd="0" presId="urn:microsoft.com/office/officeart/2005/8/layout/venn2"/>
    <dgm:cxn modelId="{13919959-A8A0-5745-85FA-0E73F0E34E95}" type="presParOf" srcId="{02CD89F7-68D5-184D-8543-102F681E9D1D}" destId="{87C6127D-6943-234E-AE90-8EE86FBD47C1}" srcOrd="4" destOrd="0" presId="urn:microsoft.com/office/officeart/2005/8/layout/venn2"/>
    <dgm:cxn modelId="{78E3C3B4-F476-C047-B493-2B9F2EEB8CDA}" type="presParOf" srcId="{87C6127D-6943-234E-AE90-8EE86FBD47C1}" destId="{0D1217AB-72DD-184B-AE2A-F20DD729BE76}" srcOrd="0" destOrd="0" presId="urn:microsoft.com/office/officeart/2005/8/layout/venn2"/>
    <dgm:cxn modelId="{8F624021-E62B-3B4D-ADF7-738DF9C7427E}" type="presParOf" srcId="{87C6127D-6943-234E-AE90-8EE86FBD47C1}" destId="{5527FBA5-76FC-C844-BA9D-3469FEC02D6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EBBF84-1882-0F4F-B743-26349781291C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EF142-8504-E144-8B0A-73A87935F127}">
      <dgm:prSet phldrT="[Text]"/>
      <dgm:spPr/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73859A4C-3089-4248-8842-FF6903D2A2F1}" type="parTrans" cxnId="{ACE87072-F662-3D48-B779-B1B1F03EB53E}">
      <dgm:prSet/>
      <dgm:spPr/>
      <dgm:t>
        <a:bodyPr/>
        <a:lstStyle/>
        <a:p>
          <a:endParaRPr lang="en-US"/>
        </a:p>
      </dgm:t>
    </dgm:pt>
    <dgm:pt modelId="{2301603E-9FD3-C24B-9FB5-12130819D22D}" type="sibTrans" cxnId="{ACE87072-F662-3D48-B779-B1B1F03EB53E}">
      <dgm:prSet/>
      <dgm:spPr/>
      <dgm:t>
        <a:bodyPr/>
        <a:lstStyle/>
        <a:p>
          <a:endParaRPr lang="en-US"/>
        </a:p>
      </dgm:t>
    </dgm:pt>
    <dgm:pt modelId="{2964ABA3-C024-4B4A-8EEB-9F51E09C633D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Activities</a:t>
          </a:r>
          <a:endParaRPr lang="en-US" dirty="0"/>
        </a:p>
      </dgm:t>
    </dgm:pt>
    <dgm:pt modelId="{FC703A3A-B10C-6247-8177-4D6848C4A209}" type="parTrans" cxnId="{19EC4FE8-AEB9-524F-B547-C6239ADDC237}">
      <dgm:prSet/>
      <dgm:spPr/>
      <dgm:t>
        <a:bodyPr/>
        <a:lstStyle/>
        <a:p>
          <a:endParaRPr lang="en-US"/>
        </a:p>
      </dgm:t>
    </dgm:pt>
    <dgm:pt modelId="{4E1D4971-F101-DF4B-BC1E-F48250746C3D}" type="sibTrans" cxnId="{19EC4FE8-AEB9-524F-B547-C6239ADDC237}">
      <dgm:prSet/>
      <dgm:spPr/>
      <dgm:t>
        <a:bodyPr/>
        <a:lstStyle/>
        <a:p>
          <a:endParaRPr lang="en-US"/>
        </a:p>
      </dgm:t>
    </dgm:pt>
    <dgm:pt modelId="{B2D88A76-0A1B-A441-A0E6-5CE32EBD1BC1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023DA546-3828-5F4F-8398-7880106B6EBC}" type="parTrans" cxnId="{888FF27C-2520-F24A-B074-3E8B2EDB0EB3}">
      <dgm:prSet/>
      <dgm:spPr/>
      <dgm:t>
        <a:bodyPr/>
        <a:lstStyle/>
        <a:p>
          <a:endParaRPr lang="en-US"/>
        </a:p>
      </dgm:t>
    </dgm:pt>
    <dgm:pt modelId="{FD3B5788-99F1-F84F-A07E-F69C8823FAF1}" type="sibTrans" cxnId="{888FF27C-2520-F24A-B074-3E8B2EDB0EB3}">
      <dgm:prSet/>
      <dgm:spPr/>
      <dgm:t>
        <a:bodyPr/>
        <a:lstStyle/>
        <a:p>
          <a:endParaRPr lang="en-US"/>
        </a:p>
      </dgm:t>
    </dgm:pt>
    <dgm:pt modelId="{C16E8208-DEE2-BC43-B0E4-52FE0280C4EE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0FD628A1-50DE-0748-B81A-B0F44B406C26}" type="parTrans" cxnId="{87FA5D2E-4A11-6145-8823-F887449E5526}">
      <dgm:prSet/>
      <dgm:spPr/>
      <dgm:t>
        <a:bodyPr/>
        <a:lstStyle/>
        <a:p>
          <a:endParaRPr lang="en-US"/>
        </a:p>
      </dgm:t>
    </dgm:pt>
    <dgm:pt modelId="{B72BA1CF-E74A-A64E-B69D-0FA47D5955FC}" type="sibTrans" cxnId="{87FA5D2E-4A11-6145-8823-F887449E5526}">
      <dgm:prSet/>
      <dgm:spPr/>
      <dgm:t>
        <a:bodyPr/>
        <a:lstStyle/>
        <a:p>
          <a:endParaRPr lang="en-US"/>
        </a:p>
      </dgm:t>
    </dgm:pt>
    <dgm:pt modelId="{6A809551-B6DC-B945-BC41-235CFEBFA0E7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73F98DDC-4370-1242-9988-B37410E43DDF}" type="parTrans" cxnId="{E464329F-E10F-144E-98C8-60E21AD964A9}">
      <dgm:prSet/>
      <dgm:spPr/>
      <dgm:t>
        <a:bodyPr/>
        <a:lstStyle/>
        <a:p>
          <a:endParaRPr lang="en-US"/>
        </a:p>
      </dgm:t>
    </dgm:pt>
    <dgm:pt modelId="{06E9F3ED-E37B-5E4E-8DB0-C1F287F46449}" type="sibTrans" cxnId="{E464329F-E10F-144E-98C8-60E21AD964A9}">
      <dgm:prSet/>
      <dgm:spPr/>
      <dgm:t>
        <a:bodyPr/>
        <a:lstStyle/>
        <a:p>
          <a:endParaRPr lang="en-US"/>
        </a:p>
      </dgm:t>
    </dgm:pt>
    <dgm:pt modelId="{61602D21-F0B6-6C45-A510-EF90736D62EE}" type="pres">
      <dgm:prSet presAssocID="{FEEBBF84-1882-0F4F-B743-26349781291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46289-F402-9E4E-BF52-1966727D3129}" type="pres">
      <dgm:prSet presAssocID="{FEEBBF84-1882-0F4F-B743-26349781291C}" presName="comp1" presStyleCnt="0"/>
      <dgm:spPr/>
    </dgm:pt>
    <dgm:pt modelId="{148958C0-37B6-D347-8DFC-693BF8D6AB66}" type="pres">
      <dgm:prSet presAssocID="{FEEBBF84-1882-0F4F-B743-26349781291C}" presName="circle1" presStyleLbl="node1" presStyleIdx="0" presStyleCnt="5"/>
      <dgm:spPr/>
      <dgm:t>
        <a:bodyPr/>
        <a:lstStyle/>
        <a:p>
          <a:endParaRPr lang="en-US"/>
        </a:p>
      </dgm:t>
    </dgm:pt>
    <dgm:pt modelId="{29773148-FF6C-334D-94C6-30B25FD3A3DD}" type="pres">
      <dgm:prSet presAssocID="{FEEBBF84-1882-0F4F-B743-26349781291C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E02AC-AA30-6D4B-B1BB-EECE3F7015D4}" type="pres">
      <dgm:prSet presAssocID="{FEEBBF84-1882-0F4F-B743-26349781291C}" presName="comp2" presStyleCnt="0"/>
      <dgm:spPr/>
    </dgm:pt>
    <dgm:pt modelId="{7E8650FE-F225-A544-86AA-1C4BAF673898}" type="pres">
      <dgm:prSet presAssocID="{FEEBBF84-1882-0F4F-B743-26349781291C}" presName="circle2" presStyleLbl="node1" presStyleIdx="1" presStyleCnt="5"/>
      <dgm:spPr/>
      <dgm:t>
        <a:bodyPr/>
        <a:lstStyle/>
        <a:p>
          <a:endParaRPr lang="en-US"/>
        </a:p>
      </dgm:t>
    </dgm:pt>
    <dgm:pt modelId="{B327F81B-1E9F-3444-861E-FF699482C1B0}" type="pres">
      <dgm:prSet presAssocID="{FEEBBF84-1882-0F4F-B743-26349781291C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3C19D-1DB2-3140-BBA4-33F50CA697B3}" type="pres">
      <dgm:prSet presAssocID="{FEEBBF84-1882-0F4F-B743-26349781291C}" presName="comp3" presStyleCnt="0"/>
      <dgm:spPr/>
    </dgm:pt>
    <dgm:pt modelId="{8A8BE49F-0ADC-154B-ACFD-6A0D7FAE02F6}" type="pres">
      <dgm:prSet presAssocID="{FEEBBF84-1882-0F4F-B743-26349781291C}" presName="circle3" presStyleLbl="node1" presStyleIdx="2" presStyleCnt="5"/>
      <dgm:spPr/>
      <dgm:t>
        <a:bodyPr/>
        <a:lstStyle/>
        <a:p>
          <a:endParaRPr lang="en-US"/>
        </a:p>
      </dgm:t>
    </dgm:pt>
    <dgm:pt modelId="{BF3F9A2C-6607-A542-BB59-055FFFD847A6}" type="pres">
      <dgm:prSet presAssocID="{FEEBBF84-1882-0F4F-B743-26349781291C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2C344-4ABA-8044-A15B-D9D3AF4E4186}" type="pres">
      <dgm:prSet presAssocID="{FEEBBF84-1882-0F4F-B743-26349781291C}" presName="comp4" presStyleCnt="0"/>
      <dgm:spPr/>
    </dgm:pt>
    <dgm:pt modelId="{9C13B591-9275-6044-B631-81A9894C7350}" type="pres">
      <dgm:prSet presAssocID="{FEEBBF84-1882-0F4F-B743-26349781291C}" presName="circle4" presStyleLbl="node1" presStyleIdx="3" presStyleCnt="5" custLinFactNeighborX="0" custLinFactNeighborY="0"/>
      <dgm:spPr/>
      <dgm:t>
        <a:bodyPr/>
        <a:lstStyle/>
        <a:p>
          <a:endParaRPr lang="en-US"/>
        </a:p>
      </dgm:t>
    </dgm:pt>
    <dgm:pt modelId="{11C6A55C-16E2-894B-A519-06AE805E51BA}" type="pres">
      <dgm:prSet presAssocID="{FEEBBF84-1882-0F4F-B743-26349781291C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C2AD0-5145-FE41-A132-3EB47EEED45D}" type="pres">
      <dgm:prSet presAssocID="{FEEBBF84-1882-0F4F-B743-26349781291C}" presName="comp5" presStyleCnt="0"/>
      <dgm:spPr/>
    </dgm:pt>
    <dgm:pt modelId="{9C1B0C24-E17B-934C-B7E3-DAB688342C14}" type="pres">
      <dgm:prSet presAssocID="{FEEBBF84-1882-0F4F-B743-26349781291C}" presName="circle5" presStyleLbl="node1" presStyleIdx="4" presStyleCnt="5"/>
      <dgm:spPr/>
      <dgm:t>
        <a:bodyPr/>
        <a:lstStyle/>
        <a:p>
          <a:endParaRPr lang="en-US"/>
        </a:p>
      </dgm:t>
    </dgm:pt>
    <dgm:pt modelId="{F0427F04-6166-F64E-9592-EEADB104846F}" type="pres">
      <dgm:prSet presAssocID="{FEEBBF84-1882-0F4F-B743-26349781291C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87072-F662-3D48-B779-B1B1F03EB53E}" srcId="{FEEBBF84-1882-0F4F-B743-26349781291C}" destId="{7EEEF142-8504-E144-8B0A-73A87935F127}" srcOrd="0" destOrd="0" parTransId="{73859A4C-3089-4248-8842-FF6903D2A2F1}" sibTransId="{2301603E-9FD3-C24B-9FB5-12130819D22D}"/>
    <dgm:cxn modelId="{7B1FF828-C91E-7146-A9BC-CD68D01E1983}" type="presOf" srcId="{C16E8208-DEE2-BC43-B0E4-52FE0280C4EE}" destId="{9C1B0C24-E17B-934C-B7E3-DAB688342C14}" srcOrd="0" destOrd="0" presId="urn:microsoft.com/office/officeart/2005/8/layout/venn2"/>
    <dgm:cxn modelId="{5C74F877-F540-5A49-BFEB-0BCD9B6DA149}" type="presOf" srcId="{2964ABA3-C024-4B4A-8EEB-9F51E09C633D}" destId="{BF3F9A2C-6607-A542-BB59-055FFFD847A6}" srcOrd="1" destOrd="0" presId="urn:microsoft.com/office/officeart/2005/8/layout/venn2"/>
    <dgm:cxn modelId="{87FA5D2E-4A11-6145-8823-F887449E5526}" srcId="{FEEBBF84-1882-0F4F-B743-26349781291C}" destId="{C16E8208-DEE2-BC43-B0E4-52FE0280C4EE}" srcOrd="4" destOrd="0" parTransId="{0FD628A1-50DE-0748-B81A-B0F44B406C26}" sibTransId="{B72BA1CF-E74A-A64E-B69D-0FA47D5955FC}"/>
    <dgm:cxn modelId="{4A2F48AC-EE18-0D44-B674-67B9CE87A085}" type="presOf" srcId="{B2D88A76-0A1B-A441-A0E6-5CE32EBD1BC1}" destId="{11C6A55C-16E2-894B-A519-06AE805E51BA}" srcOrd="1" destOrd="0" presId="urn:microsoft.com/office/officeart/2005/8/layout/venn2"/>
    <dgm:cxn modelId="{19EC4FE8-AEB9-524F-B547-C6239ADDC237}" srcId="{FEEBBF84-1882-0F4F-B743-26349781291C}" destId="{2964ABA3-C024-4B4A-8EEB-9F51E09C633D}" srcOrd="2" destOrd="0" parTransId="{FC703A3A-B10C-6247-8177-4D6848C4A209}" sibTransId="{4E1D4971-F101-DF4B-BC1E-F48250746C3D}"/>
    <dgm:cxn modelId="{C6D18C32-E046-4245-87B4-CF3804D52B16}" type="presOf" srcId="{2964ABA3-C024-4B4A-8EEB-9F51E09C633D}" destId="{8A8BE49F-0ADC-154B-ACFD-6A0D7FAE02F6}" srcOrd="0" destOrd="0" presId="urn:microsoft.com/office/officeart/2005/8/layout/venn2"/>
    <dgm:cxn modelId="{5A140320-FBC7-0B48-9589-FFBC2C9C88EC}" type="presOf" srcId="{6A809551-B6DC-B945-BC41-235CFEBFA0E7}" destId="{7E8650FE-F225-A544-86AA-1C4BAF673898}" srcOrd="0" destOrd="0" presId="urn:microsoft.com/office/officeart/2005/8/layout/venn2"/>
    <dgm:cxn modelId="{26187546-0FE3-ED4E-90F9-E38DD323145B}" type="presOf" srcId="{7EEEF142-8504-E144-8B0A-73A87935F127}" destId="{148958C0-37B6-D347-8DFC-693BF8D6AB66}" srcOrd="0" destOrd="0" presId="urn:microsoft.com/office/officeart/2005/8/layout/venn2"/>
    <dgm:cxn modelId="{20FE3B8C-841D-3946-B9D7-94A19717EA76}" type="presOf" srcId="{B2D88A76-0A1B-A441-A0E6-5CE32EBD1BC1}" destId="{9C13B591-9275-6044-B631-81A9894C7350}" srcOrd="0" destOrd="0" presId="urn:microsoft.com/office/officeart/2005/8/layout/venn2"/>
    <dgm:cxn modelId="{17A757B1-8879-1C48-B375-FB31149E7E81}" type="presOf" srcId="{7EEEF142-8504-E144-8B0A-73A87935F127}" destId="{29773148-FF6C-334D-94C6-30B25FD3A3DD}" srcOrd="1" destOrd="0" presId="urn:microsoft.com/office/officeart/2005/8/layout/venn2"/>
    <dgm:cxn modelId="{DEB2DE79-D1E3-3C4F-BE81-28F5631C6FA2}" type="presOf" srcId="{FEEBBF84-1882-0F4F-B743-26349781291C}" destId="{61602D21-F0B6-6C45-A510-EF90736D62EE}" srcOrd="0" destOrd="0" presId="urn:microsoft.com/office/officeart/2005/8/layout/venn2"/>
    <dgm:cxn modelId="{888FF27C-2520-F24A-B074-3E8B2EDB0EB3}" srcId="{FEEBBF84-1882-0F4F-B743-26349781291C}" destId="{B2D88A76-0A1B-A441-A0E6-5CE32EBD1BC1}" srcOrd="3" destOrd="0" parTransId="{023DA546-3828-5F4F-8398-7880106B6EBC}" sibTransId="{FD3B5788-99F1-F84F-A07E-F69C8823FAF1}"/>
    <dgm:cxn modelId="{BF6C0CF8-C87B-584E-B5D3-EA61F0BB7DE8}" type="presOf" srcId="{6A809551-B6DC-B945-BC41-235CFEBFA0E7}" destId="{B327F81B-1E9F-3444-861E-FF699482C1B0}" srcOrd="1" destOrd="0" presId="urn:microsoft.com/office/officeart/2005/8/layout/venn2"/>
    <dgm:cxn modelId="{E464329F-E10F-144E-98C8-60E21AD964A9}" srcId="{FEEBBF84-1882-0F4F-B743-26349781291C}" destId="{6A809551-B6DC-B945-BC41-235CFEBFA0E7}" srcOrd="1" destOrd="0" parTransId="{73F98DDC-4370-1242-9988-B37410E43DDF}" sibTransId="{06E9F3ED-E37B-5E4E-8DB0-C1F287F46449}"/>
    <dgm:cxn modelId="{83772474-1CB2-F246-A177-30ACA4EA4D1D}" type="presOf" srcId="{C16E8208-DEE2-BC43-B0E4-52FE0280C4EE}" destId="{F0427F04-6166-F64E-9592-EEADB104846F}" srcOrd="1" destOrd="0" presId="urn:microsoft.com/office/officeart/2005/8/layout/venn2"/>
    <dgm:cxn modelId="{4B415630-3165-7349-A646-F4CDB0FC17B7}" type="presParOf" srcId="{61602D21-F0B6-6C45-A510-EF90736D62EE}" destId="{BCC46289-F402-9E4E-BF52-1966727D3129}" srcOrd="0" destOrd="0" presId="urn:microsoft.com/office/officeart/2005/8/layout/venn2"/>
    <dgm:cxn modelId="{43299521-22F0-3F45-BBE2-243CED54E98A}" type="presParOf" srcId="{BCC46289-F402-9E4E-BF52-1966727D3129}" destId="{148958C0-37B6-D347-8DFC-693BF8D6AB66}" srcOrd="0" destOrd="0" presId="urn:microsoft.com/office/officeart/2005/8/layout/venn2"/>
    <dgm:cxn modelId="{C176E6EE-78E8-DB49-A25B-D6C43784B906}" type="presParOf" srcId="{BCC46289-F402-9E4E-BF52-1966727D3129}" destId="{29773148-FF6C-334D-94C6-30B25FD3A3DD}" srcOrd="1" destOrd="0" presId="urn:microsoft.com/office/officeart/2005/8/layout/venn2"/>
    <dgm:cxn modelId="{97D9ADB4-E2A9-7444-B97F-BD00D4F34C18}" type="presParOf" srcId="{61602D21-F0B6-6C45-A510-EF90736D62EE}" destId="{1BAE02AC-AA30-6D4B-B1BB-EECE3F7015D4}" srcOrd="1" destOrd="0" presId="urn:microsoft.com/office/officeart/2005/8/layout/venn2"/>
    <dgm:cxn modelId="{A8B49677-A6C6-C54E-955E-3D0B827796C1}" type="presParOf" srcId="{1BAE02AC-AA30-6D4B-B1BB-EECE3F7015D4}" destId="{7E8650FE-F225-A544-86AA-1C4BAF673898}" srcOrd="0" destOrd="0" presId="urn:microsoft.com/office/officeart/2005/8/layout/venn2"/>
    <dgm:cxn modelId="{708CABA9-68BE-D34B-A84A-BFAF4DA76ABB}" type="presParOf" srcId="{1BAE02AC-AA30-6D4B-B1BB-EECE3F7015D4}" destId="{B327F81B-1E9F-3444-861E-FF699482C1B0}" srcOrd="1" destOrd="0" presId="urn:microsoft.com/office/officeart/2005/8/layout/venn2"/>
    <dgm:cxn modelId="{CEFE82EF-1B9E-FF4D-BD93-53E98D7585B2}" type="presParOf" srcId="{61602D21-F0B6-6C45-A510-EF90736D62EE}" destId="{7B73C19D-1DB2-3140-BBA4-33F50CA697B3}" srcOrd="2" destOrd="0" presId="urn:microsoft.com/office/officeart/2005/8/layout/venn2"/>
    <dgm:cxn modelId="{7C508D12-4EDA-6246-B38D-D6EBF1B7A94B}" type="presParOf" srcId="{7B73C19D-1DB2-3140-BBA4-33F50CA697B3}" destId="{8A8BE49F-0ADC-154B-ACFD-6A0D7FAE02F6}" srcOrd="0" destOrd="0" presId="urn:microsoft.com/office/officeart/2005/8/layout/venn2"/>
    <dgm:cxn modelId="{5AEE9AB7-1BA3-9B4A-BF9A-E6A7BBE802C9}" type="presParOf" srcId="{7B73C19D-1DB2-3140-BBA4-33F50CA697B3}" destId="{BF3F9A2C-6607-A542-BB59-055FFFD847A6}" srcOrd="1" destOrd="0" presId="urn:microsoft.com/office/officeart/2005/8/layout/venn2"/>
    <dgm:cxn modelId="{AC277248-C949-FF42-90C4-AE0A9212A4D0}" type="presParOf" srcId="{61602D21-F0B6-6C45-A510-EF90736D62EE}" destId="{6AD2C344-4ABA-8044-A15B-D9D3AF4E4186}" srcOrd="3" destOrd="0" presId="urn:microsoft.com/office/officeart/2005/8/layout/venn2"/>
    <dgm:cxn modelId="{AA668E4F-3CD7-644D-96A6-8D77707FED81}" type="presParOf" srcId="{6AD2C344-4ABA-8044-A15B-D9D3AF4E4186}" destId="{9C13B591-9275-6044-B631-81A9894C7350}" srcOrd="0" destOrd="0" presId="urn:microsoft.com/office/officeart/2005/8/layout/venn2"/>
    <dgm:cxn modelId="{D6A981DD-2F14-B14C-9A7C-1B44F0CE23CA}" type="presParOf" srcId="{6AD2C344-4ABA-8044-A15B-D9D3AF4E4186}" destId="{11C6A55C-16E2-894B-A519-06AE805E51BA}" srcOrd="1" destOrd="0" presId="urn:microsoft.com/office/officeart/2005/8/layout/venn2"/>
    <dgm:cxn modelId="{3ABB7624-CCC9-724C-89F5-D216918AC975}" type="presParOf" srcId="{61602D21-F0B6-6C45-A510-EF90736D62EE}" destId="{37FC2AD0-5145-FE41-A132-3EB47EEED45D}" srcOrd="4" destOrd="0" presId="urn:microsoft.com/office/officeart/2005/8/layout/venn2"/>
    <dgm:cxn modelId="{8BA89D75-FD77-3A48-8E74-E344D9692F9A}" type="presParOf" srcId="{37FC2AD0-5145-FE41-A132-3EB47EEED45D}" destId="{9C1B0C24-E17B-934C-B7E3-DAB688342C14}" srcOrd="0" destOrd="0" presId="urn:microsoft.com/office/officeart/2005/8/layout/venn2"/>
    <dgm:cxn modelId="{09B42F66-D9EC-3543-878E-4428CFAE093D}" type="presParOf" srcId="{37FC2AD0-5145-FE41-A132-3EB47EEED45D}" destId="{F0427F04-6166-F64E-9592-EEADB104846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E578D6-2CF5-B54B-A6FF-857CA13690A7}" type="doc">
      <dgm:prSet loTypeId="urn:microsoft.com/office/officeart/2005/8/layout/pyramid1" loCatId="pyramid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5BC747-33F6-AD44-B662-D855DFCA789C}">
      <dgm:prSet phldrT="[Text]" custT="1"/>
      <dgm:spPr/>
      <dgm:t>
        <a:bodyPr/>
        <a:lstStyle/>
        <a:p>
          <a:endParaRPr lang="en-US" sz="2000" dirty="0" smtClean="0"/>
        </a:p>
        <a:p>
          <a:endParaRPr lang="en-US" sz="2000" dirty="0" smtClean="0"/>
        </a:p>
        <a:p>
          <a:r>
            <a:rPr lang="en-US" sz="2800" dirty="0" smtClean="0"/>
            <a:t>Meaning</a:t>
          </a:r>
          <a:endParaRPr lang="en-US" sz="2800" dirty="0"/>
        </a:p>
      </dgm:t>
    </dgm:pt>
    <dgm:pt modelId="{9A61B6EA-33AE-8E4A-92C0-5A2BED14C633}" type="parTrans" cxnId="{42846338-456D-A84B-B154-807CA3ECC8DC}">
      <dgm:prSet/>
      <dgm:spPr/>
      <dgm:t>
        <a:bodyPr/>
        <a:lstStyle/>
        <a:p>
          <a:endParaRPr lang="en-US"/>
        </a:p>
      </dgm:t>
    </dgm:pt>
    <dgm:pt modelId="{FF3DC6DF-9BB2-C142-82F2-D29D0907DA1D}" type="sibTrans" cxnId="{42846338-456D-A84B-B154-807CA3ECC8DC}">
      <dgm:prSet/>
      <dgm:spPr/>
      <dgm:t>
        <a:bodyPr/>
        <a:lstStyle/>
        <a:p>
          <a:endParaRPr lang="en-US"/>
        </a:p>
      </dgm:t>
    </dgm:pt>
    <dgm:pt modelId="{04C4EA50-9A58-4A4B-A948-CDE93035B675}">
      <dgm:prSet phldrT="[Text]" custT="1"/>
      <dgm:spPr/>
      <dgm:t>
        <a:bodyPr/>
        <a:lstStyle/>
        <a:p>
          <a:endParaRPr lang="en-US" sz="3200" dirty="0" smtClean="0"/>
        </a:p>
        <a:p>
          <a:r>
            <a:rPr lang="en-US" sz="3200" dirty="0" smtClean="0"/>
            <a:t>Pleasure</a:t>
          </a:r>
        </a:p>
        <a:p>
          <a:r>
            <a:rPr lang="en-US" sz="6500" dirty="0" smtClean="0"/>
            <a:t> </a:t>
          </a:r>
          <a:endParaRPr lang="en-US" sz="6500" dirty="0"/>
        </a:p>
      </dgm:t>
    </dgm:pt>
    <dgm:pt modelId="{2FC64BA5-36F3-E64B-AAA9-71311D78DB5E}" type="parTrans" cxnId="{6371C6AE-7E87-BC4E-A316-7089F61E0C11}">
      <dgm:prSet/>
      <dgm:spPr/>
      <dgm:t>
        <a:bodyPr/>
        <a:lstStyle/>
        <a:p>
          <a:endParaRPr lang="en-US"/>
        </a:p>
      </dgm:t>
    </dgm:pt>
    <dgm:pt modelId="{92A23508-D618-4147-8DE9-B05C1FD64A02}" type="sibTrans" cxnId="{6371C6AE-7E87-BC4E-A316-7089F61E0C11}">
      <dgm:prSet/>
      <dgm:spPr/>
      <dgm:t>
        <a:bodyPr/>
        <a:lstStyle/>
        <a:p>
          <a:endParaRPr lang="en-US"/>
        </a:p>
      </dgm:t>
    </dgm:pt>
    <dgm:pt modelId="{37148245-A5DD-C74C-A4FE-908BCA9D63BF}">
      <dgm:prSet custT="1"/>
      <dgm:spPr/>
      <dgm:t>
        <a:bodyPr/>
        <a:lstStyle/>
        <a:p>
          <a:endParaRPr lang="en-US" sz="3200" dirty="0" smtClean="0"/>
        </a:p>
        <a:p>
          <a:r>
            <a:rPr lang="en-US" sz="3200" dirty="0" smtClean="0"/>
            <a:t>Engagement</a:t>
          </a:r>
          <a:endParaRPr lang="en-US" sz="3200" dirty="0"/>
        </a:p>
      </dgm:t>
    </dgm:pt>
    <dgm:pt modelId="{36DD2570-C3E4-BA4C-9037-B78109E42281}" type="parTrans" cxnId="{35322413-4D2C-3743-A07F-39B01268A9BB}">
      <dgm:prSet/>
      <dgm:spPr/>
      <dgm:t>
        <a:bodyPr/>
        <a:lstStyle/>
        <a:p>
          <a:endParaRPr lang="en-US"/>
        </a:p>
      </dgm:t>
    </dgm:pt>
    <dgm:pt modelId="{0AD286A6-E7E3-EE41-A2E7-2E18E179985D}" type="sibTrans" cxnId="{35322413-4D2C-3743-A07F-39B01268A9BB}">
      <dgm:prSet/>
      <dgm:spPr/>
      <dgm:t>
        <a:bodyPr/>
        <a:lstStyle/>
        <a:p>
          <a:endParaRPr lang="en-US"/>
        </a:p>
      </dgm:t>
    </dgm:pt>
    <dgm:pt modelId="{309E4233-7B76-5E41-B5A2-64F322330A8A}" type="pres">
      <dgm:prSet presAssocID="{6AE578D6-2CF5-B54B-A6FF-857CA1369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531931-CF22-F247-BDA7-BBD5A6C44993}" type="pres">
      <dgm:prSet presAssocID="{6A5BC747-33F6-AD44-B662-D855DFCA789C}" presName="Name8" presStyleCnt="0"/>
      <dgm:spPr/>
    </dgm:pt>
    <dgm:pt modelId="{340297A6-0503-854E-A7DC-1F675693E4C6}" type="pres">
      <dgm:prSet presAssocID="{6A5BC747-33F6-AD44-B662-D855DFCA789C}" presName="level" presStyleLbl="node1" presStyleIdx="0" presStyleCnt="3" custScaleX="101643" custScaleY="111499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3CEAB-75B1-E546-A1BB-D4ED1AA2CF92}" type="pres">
      <dgm:prSet presAssocID="{6A5BC747-33F6-AD44-B662-D855DFCA78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BD1D-9F30-7E47-A693-DD19730580D3}" type="pres">
      <dgm:prSet presAssocID="{37148245-A5DD-C74C-A4FE-908BCA9D63BF}" presName="Name8" presStyleCnt="0"/>
      <dgm:spPr/>
    </dgm:pt>
    <dgm:pt modelId="{9F0E2DFA-E45D-1E44-974B-89531D17F607}" type="pres">
      <dgm:prSet presAssocID="{37148245-A5DD-C74C-A4FE-908BCA9D63BF}" presName="level" presStyleLbl="node1" presStyleIdx="1" presStyleCnt="3" custScaleX="100406" custScaleY="1265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42885-850D-0C48-A659-D85CE486A4FB}" type="pres">
      <dgm:prSet presAssocID="{37148245-A5DD-C74C-A4FE-908BCA9D63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80664-3673-EA49-B2D6-7A1A19E35C8D}" type="pres">
      <dgm:prSet presAssocID="{04C4EA50-9A58-4A4B-A948-CDE93035B675}" presName="Name8" presStyleCnt="0"/>
      <dgm:spPr/>
    </dgm:pt>
    <dgm:pt modelId="{9107B4FB-672C-1340-94B9-21E12B2B1C2D}" type="pres">
      <dgm:prSet presAssocID="{04C4EA50-9A58-4A4B-A948-CDE93035B675}" presName="level" presStyleLbl="node1" presStyleIdx="2" presStyleCnt="3" custLinFactNeighborX="463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45BE5-EA7E-E341-BD35-DBAC7DCE6832}" type="pres">
      <dgm:prSet presAssocID="{04C4EA50-9A58-4A4B-A948-CDE93035B6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10BBE-3908-0144-BB92-9EBA95B2680F}" type="presOf" srcId="{6A5BC747-33F6-AD44-B662-D855DFCA789C}" destId="{CD23CEAB-75B1-E546-A1BB-D4ED1AA2CF92}" srcOrd="1" destOrd="0" presId="urn:microsoft.com/office/officeart/2005/8/layout/pyramid1"/>
    <dgm:cxn modelId="{2F6FCF80-35CE-2B4F-AF6F-88530E811C17}" type="presOf" srcId="{04C4EA50-9A58-4A4B-A948-CDE93035B675}" destId="{06E45BE5-EA7E-E341-BD35-DBAC7DCE6832}" srcOrd="1" destOrd="0" presId="urn:microsoft.com/office/officeart/2005/8/layout/pyramid1"/>
    <dgm:cxn modelId="{35322413-4D2C-3743-A07F-39B01268A9BB}" srcId="{6AE578D6-2CF5-B54B-A6FF-857CA13690A7}" destId="{37148245-A5DD-C74C-A4FE-908BCA9D63BF}" srcOrd="1" destOrd="0" parTransId="{36DD2570-C3E4-BA4C-9037-B78109E42281}" sibTransId="{0AD286A6-E7E3-EE41-A2E7-2E18E179985D}"/>
    <dgm:cxn modelId="{42846338-456D-A84B-B154-807CA3ECC8DC}" srcId="{6AE578D6-2CF5-B54B-A6FF-857CA13690A7}" destId="{6A5BC747-33F6-AD44-B662-D855DFCA789C}" srcOrd="0" destOrd="0" parTransId="{9A61B6EA-33AE-8E4A-92C0-5A2BED14C633}" sibTransId="{FF3DC6DF-9BB2-C142-82F2-D29D0907DA1D}"/>
    <dgm:cxn modelId="{9FEE0ADA-39C9-094F-B54A-3395F06A6170}" type="presOf" srcId="{6A5BC747-33F6-AD44-B662-D855DFCA789C}" destId="{340297A6-0503-854E-A7DC-1F675693E4C6}" srcOrd="0" destOrd="0" presId="urn:microsoft.com/office/officeart/2005/8/layout/pyramid1"/>
    <dgm:cxn modelId="{6371C6AE-7E87-BC4E-A316-7089F61E0C11}" srcId="{6AE578D6-2CF5-B54B-A6FF-857CA13690A7}" destId="{04C4EA50-9A58-4A4B-A948-CDE93035B675}" srcOrd="2" destOrd="0" parTransId="{2FC64BA5-36F3-E64B-AAA9-71311D78DB5E}" sibTransId="{92A23508-D618-4147-8DE9-B05C1FD64A02}"/>
    <dgm:cxn modelId="{5DE03B1F-4D9D-FD4D-A4FD-44FCE6B595E9}" type="presOf" srcId="{04C4EA50-9A58-4A4B-A948-CDE93035B675}" destId="{9107B4FB-672C-1340-94B9-21E12B2B1C2D}" srcOrd="0" destOrd="0" presId="urn:microsoft.com/office/officeart/2005/8/layout/pyramid1"/>
    <dgm:cxn modelId="{69979CEA-7ACC-D146-996B-09ECDAA334A8}" type="presOf" srcId="{37148245-A5DD-C74C-A4FE-908BCA9D63BF}" destId="{9F0E2DFA-E45D-1E44-974B-89531D17F607}" srcOrd="0" destOrd="0" presId="urn:microsoft.com/office/officeart/2005/8/layout/pyramid1"/>
    <dgm:cxn modelId="{E3395969-529D-3E4D-853C-F28AF4526BDD}" type="presOf" srcId="{37148245-A5DD-C74C-A4FE-908BCA9D63BF}" destId="{0B342885-850D-0C48-A659-D85CE486A4FB}" srcOrd="1" destOrd="0" presId="urn:microsoft.com/office/officeart/2005/8/layout/pyramid1"/>
    <dgm:cxn modelId="{81EDC267-102D-2C45-9ECB-64529249DB00}" type="presOf" srcId="{6AE578D6-2CF5-B54B-A6FF-857CA13690A7}" destId="{309E4233-7B76-5E41-B5A2-64F322330A8A}" srcOrd="0" destOrd="0" presId="urn:microsoft.com/office/officeart/2005/8/layout/pyramid1"/>
    <dgm:cxn modelId="{86AD2846-EC6A-8041-B527-75A957E4103E}" type="presParOf" srcId="{309E4233-7B76-5E41-B5A2-64F322330A8A}" destId="{86531931-CF22-F247-BDA7-BBD5A6C44993}" srcOrd="0" destOrd="0" presId="urn:microsoft.com/office/officeart/2005/8/layout/pyramid1"/>
    <dgm:cxn modelId="{A065FC35-E21D-8C4D-B629-74891AF7AE4A}" type="presParOf" srcId="{86531931-CF22-F247-BDA7-BBD5A6C44993}" destId="{340297A6-0503-854E-A7DC-1F675693E4C6}" srcOrd="0" destOrd="0" presId="urn:microsoft.com/office/officeart/2005/8/layout/pyramid1"/>
    <dgm:cxn modelId="{41B73BAC-D110-744A-8816-0D21E24B1788}" type="presParOf" srcId="{86531931-CF22-F247-BDA7-BBD5A6C44993}" destId="{CD23CEAB-75B1-E546-A1BB-D4ED1AA2CF92}" srcOrd="1" destOrd="0" presId="urn:microsoft.com/office/officeart/2005/8/layout/pyramid1"/>
    <dgm:cxn modelId="{27C00160-53B8-7A4E-82AB-3BADEEC4FC9A}" type="presParOf" srcId="{309E4233-7B76-5E41-B5A2-64F322330A8A}" destId="{1703BD1D-9F30-7E47-A693-DD19730580D3}" srcOrd="1" destOrd="0" presId="urn:microsoft.com/office/officeart/2005/8/layout/pyramid1"/>
    <dgm:cxn modelId="{4096570F-53EB-6745-80D7-540A274EDEC4}" type="presParOf" srcId="{1703BD1D-9F30-7E47-A693-DD19730580D3}" destId="{9F0E2DFA-E45D-1E44-974B-89531D17F607}" srcOrd="0" destOrd="0" presId="urn:microsoft.com/office/officeart/2005/8/layout/pyramid1"/>
    <dgm:cxn modelId="{BAA504BE-0170-514C-A1F0-A8AB9E5B4E14}" type="presParOf" srcId="{1703BD1D-9F30-7E47-A693-DD19730580D3}" destId="{0B342885-850D-0C48-A659-D85CE486A4FB}" srcOrd="1" destOrd="0" presId="urn:microsoft.com/office/officeart/2005/8/layout/pyramid1"/>
    <dgm:cxn modelId="{B66803B2-5A61-9343-8431-49EF016902B2}" type="presParOf" srcId="{309E4233-7B76-5E41-B5A2-64F322330A8A}" destId="{70180664-3673-EA49-B2D6-7A1A19E35C8D}" srcOrd="2" destOrd="0" presId="urn:microsoft.com/office/officeart/2005/8/layout/pyramid1"/>
    <dgm:cxn modelId="{110DA0D3-BAD1-7942-B96B-5A5FC4C181DB}" type="presParOf" srcId="{70180664-3673-EA49-B2D6-7A1A19E35C8D}" destId="{9107B4FB-672C-1340-94B9-21E12B2B1C2D}" srcOrd="0" destOrd="0" presId="urn:microsoft.com/office/officeart/2005/8/layout/pyramid1"/>
    <dgm:cxn modelId="{8F864793-CABE-6745-859A-425F66B5BB3D}" type="presParOf" srcId="{70180664-3673-EA49-B2D6-7A1A19E35C8D}" destId="{06E45BE5-EA7E-E341-BD35-DBAC7DCE683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73573C-7D0F-5F45-A215-B0EEA90557D9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490B2-9F53-8649-8150-D3BA31746A34}">
      <dgm:prSet phldrT="[Text]"/>
      <dgm:spPr/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714B8308-08F9-EF4C-A224-BFB07B860B81}" type="parTrans" cxnId="{9FE0CA6D-7170-C145-B7BA-6A6DBFB18EFE}">
      <dgm:prSet/>
      <dgm:spPr/>
      <dgm:t>
        <a:bodyPr/>
        <a:lstStyle/>
        <a:p>
          <a:endParaRPr lang="en-US"/>
        </a:p>
      </dgm:t>
    </dgm:pt>
    <dgm:pt modelId="{04E53C5D-AD44-8942-A1AE-646BF216DE2C}" type="sibTrans" cxnId="{9FE0CA6D-7170-C145-B7BA-6A6DBFB18EFE}">
      <dgm:prSet/>
      <dgm:spPr/>
      <dgm:t>
        <a:bodyPr/>
        <a:lstStyle/>
        <a:p>
          <a:endParaRPr lang="en-US"/>
        </a:p>
      </dgm:t>
    </dgm:pt>
    <dgm:pt modelId="{75473D00-0177-DF4A-BE8F-88B179DB6B6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199BD898-275B-AD4F-B574-77E2B34DD672}" type="parTrans" cxnId="{3E5F5636-4BBC-7D4D-82C9-60732C6D1E52}">
      <dgm:prSet/>
      <dgm:spPr/>
      <dgm:t>
        <a:bodyPr/>
        <a:lstStyle/>
        <a:p>
          <a:endParaRPr lang="en-US"/>
        </a:p>
      </dgm:t>
    </dgm:pt>
    <dgm:pt modelId="{B22F2F4B-BFAF-BD47-99FB-ADFCD9AD8727}" type="sibTrans" cxnId="{3E5F5636-4BBC-7D4D-82C9-60732C6D1E52}">
      <dgm:prSet/>
      <dgm:spPr/>
      <dgm:t>
        <a:bodyPr/>
        <a:lstStyle/>
        <a:p>
          <a:endParaRPr lang="en-US"/>
        </a:p>
      </dgm:t>
    </dgm:pt>
    <dgm:pt modelId="{660C002D-9F0E-9F44-B597-58AEE4CBDB61}">
      <dgm:prSet phldrT="[Text]"/>
      <dgm:spPr/>
      <dgm:t>
        <a:bodyPr/>
        <a:lstStyle/>
        <a:p>
          <a:r>
            <a:rPr lang="en-US" dirty="0" smtClean="0"/>
            <a:t>Activities </a:t>
          </a:r>
          <a:endParaRPr lang="en-US" dirty="0"/>
        </a:p>
      </dgm:t>
    </dgm:pt>
    <dgm:pt modelId="{CD468F88-B397-794E-A73F-A29608A5D8AC}" type="parTrans" cxnId="{F05E9EB1-D1B7-0540-9A21-A203A0D96857}">
      <dgm:prSet/>
      <dgm:spPr/>
      <dgm:t>
        <a:bodyPr/>
        <a:lstStyle/>
        <a:p>
          <a:endParaRPr lang="en-US"/>
        </a:p>
      </dgm:t>
    </dgm:pt>
    <dgm:pt modelId="{A056C53D-5B14-6047-B6E8-983120DF72B1}" type="sibTrans" cxnId="{F05E9EB1-D1B7-0540-9A21-A203A0D96857}">
      <dgm:prSet/>
      <dgm:spPr/>
      <dgm:t>
        <a:bodyPr/>
        <a:lstStyle/>
        <a:p>
          <a:endParaRPr lang="en-US"/>
        </a:p>
      </dgm:t>
    </dgm:pt>
    <dgm:pt modelId="{09DD7DF9-B3A9-9A47-9EE7-DAA335E896C1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3289F5E3-3C3C-DC4C-ACB2-2491F9E8B4E3}" type="parTrans" cxnId="{B00AAD61-181C-874D-8986-D930E6A44BC1}">
      <dgm:prSet/>
      <dgm:spPr/>
      <dgm:t>
        <a:bodyPr/>
        <a:lstStyle/>
        <a:p>
          <a:endParaRPr lang="en-US"/>
        </a:p>
      </dgm:t>
    </dgm:pt>
    <dgm:pt modelId="{465664AB-78AC-3A47-AEB4-A6AC83F6921D}" type="sibTrans" cxnId="{B00AAD61-181C-874D-8986-D930E6A44BC1}">
      <dgm:prSet/>
      <dgm:spPr/>
      <dgm:t>
        <a:bodyPr/>
        <a:lstStyle/>
        <a:p>
          <a:endParaRPr lang="en-US"/>
        </a:p>
      </dgm:t>
    </dgm:pt>
    <dgm:pt modelId="{A08C62DE-5682-EE4E-BD8C-0CE51D5FA371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588F7BE5-73DD-EF47-B4CA-C9DA6B009FA3}" type="parTrans" cxnId="{ABF39C54-5461-4A4C-9B80-12750B713867}">
      <dgm:prSet/>
      <dgm:spPr/>
      <dgm:t>
        <a:bodyPr/>
        <a:lstStyle/>
        <a:p>
          <a:endParaRPr lang="en-US"/>
        </a:p>
      </dgm:t>
    </dgm:pt>
    <dgm:pt modelId="{16DE647A-F19C-3849-ADAC-659D8E3924DE}" type="sibTrans" cxnId="{ABF39C54-5461-4A4C-9B80-12750B713867}">
      <dgm:prSet/>
      <dgm:spPr/>
      <dgm:t>
        <a:bodyPr/>
        <a:lstStyle/>
        <a:p>
          <a:endParaRPr lang="en-US"/>
        </a:p>
      </dgm:t>
    </dgm:pt>
    <dgm:pt modelId="{B5996EE5-835F-5841-A4C2-A8B863CF10F5}" type="pres">
      <dgm:prSet presAssocID="{BE73573C-7D0F-5F45-A215-B0EEA90557D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3E727-8211-AB4E-8FF6-4B9EE8FA2BD8}" type="pres">
      <dgm:prSet presAssocID="{BE73573C-7D0F-5F45-A215-B0EEA90557D9}" presName="comp1" presStyleCnt="0"/>
      <dgm:spPr/>
    </dgm:pt>
    <dgm:pt modelId="{0EDCAC41-9BAE-3940-BEA4-0F3562FA875C}" type="pres">
      <dgm:prSet presAssocID="{BE73573C-7D0F-5F45-A215-B0EEA90557D9}" presName="circle1" presStyleLbl="node1" presStyleIdx="0" presStyleCnt="5"/>
      <dgm:spPr/>
      <dgm:t>
        <a:bodyPr/>
        <a:lstStyle/>
        <a:p>
          <a:endParaRPr lang="en-US"/>
        </a:p>
      </dgm:t>
    </dgm:pt>
    <dgm:pt modelId="{23B0942A-577E-3C47-B72D-9CC617D61C9D}" type="pres">
      <dgm:prSet presAssocID="{BE73573C-7D0F-5F45-A215-B0EEA90557D9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99E4-7753-8540-80AD-321A8CABA87B}" type="pres">
      <dgm:prSet presAssocID="{BE73573C-7D0F-5F45-A215-B0EEA90557D9}" presName="comp2" presStyleCnt="0"/>
      <dgm:spPr/>
    </dgm:pt>
    <dgm:pt modelId="{0D915B8B-6030-7741-ACA3-95A46AC7E84C}" type="pres">
      <dgm:prSet presAssocID="{BE73573C-7D0F-5F45-A215-B0EEA90557D9}" presName="circle2" presStyleLbl="node1" presStyleIdx="1" presStyleCnt="5"/>
      <dgm:spPr/>
      <dgm:t>
        <a:bodyPr/>
        <a:lstStyle/>
        <a:p>
          <a:endParaRPr lang="en-US"/>
        </a:p>
      </dgm:t>
    </dgm:pt>
    <dgm:pt modelId="{AC6B392A-697A-4D4A-9C10-9D4449C2F402}" type="pres">
      <dgm:prSet presAssocID="{BE73573C-7D0F-5F45-A215-B0EEA90557D9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8F78C-303E-BF47-B350-304D35D76953}" type="pres">
      <dgm:prSet presAssocID="{BE73573C-7D0F-5F45-A215-B0EEA90557D9}" presName="comp3" presStyleCnt="0"/>
      <dgm:spPr/>
    </dgm:pt>
    <dgm:pt modelId="{BA4B28B1-B58B-2B40-969E-2B747C8F6C0F}" type="pres">
      <dgm:prSet presAssocID="{BE73573C-7D0F-5F45-A215-B0EEA90557D9}" presName="circle3" presStyleLbl="node1" presStyleIdx="2" presStyleCnt="5"/>
      <dgm:spPr/>
      <dgm:t>
        <a:bodyPr/>
        <a:lstStyle/>
        <a:p>
          <a:endParaRPr lang="en-US"/>
        </a:p>
      </dgm:t>
    </dgm:pt>
    <dgm:pt modelId="{8D7E9976-A6D3-D34F-9F4F-85C91B073986}" type="pres">
      <dgm:prSet presAssocID="{BE73573C-7D0F-5F45-A215-B0EEA90557D9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F20E-0ADA-AB46-86E2-DD31FD6B349B}" type="pres">
      <dgm:prSet presAssocID="{BE73573C-7D0F-5F45-A215-B0EEA90557D9}" presName="comp4" presStyleCnt="0"/>
      <dgm:spPr/>
    </dgm:pt>
    <dgm:pt modelId="{5FD9868E-22EC-154B-AD9F-5ED1F6029C91}" type="pres">
      <dgm:prSet presAssocID="{BE73573C-7D0F-5F45-A215-B0EEA90557D9}" presName="circle4" presStyleLbl="node1" presStyleIdx="3" presStyleCnt="5"/>
      <dgm:spPr/>
      <dgm:t>
        <a:bodyPr/>
        <a:lstStyle/>
        <a:p>
          <a:endParaRPr lang="en-US"/>
        </a:p>
      </dgm:t>
    </dgm:pt>
    <dgm:pt modelId="{4AA5331B-F998-CC42-92A4-BCFCB65117D2}" type="pres">
      <dgm:prSet presAssocID="{BE73573C-7D0F-5F45-A215-B0EEA90557D9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5FD8C-E8AF-CC42-84E0-27D913FE8F7A}" type="pres">
      <dgm:prSet presAssocID="{BE73573C-7D0F-5F45-A215-B0EEA90557D9}" presName="comp5" presStyleCnt="0"/>
      <dgm:spPr/>
    </dgm:pt>
    <dgm:pt modelId="{BFE3EDE5-26DA-4042-8301-0657E7564599}" type="pres">
      <dgm:prSet presAssocID="{BE73573C-7D0F-5F45-A215-B0EEA90557D9}" presName="circle5" presStyleLbl="node1" presStyleIdx="4" presStyleCnt="5"/>
      <dgm:spPr/>
      <dgm:t>
        <a:bodyPr/>
        <a:lstStyle/>
        <a:p>
          <a:endParaRPr lang="en-US"/>
        </a:p>
      </dgm:t>
    </dgm:pt>
    <dgm:pt modelId="{702423CD-FE57-C04A-A54E-19B5372566F3}" type="pres">
      <dgm:prSet presAssocID="{BE73573C-7D0F-5F45-A215-B0EEA90557D9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5909A-21F0-6C45-BB02-D49F340B9E3A}" type="presOf" srcId="{09DD7DF9-B3A9-9A47-9EE7-DAA335E896C1}" destId="{4AA5331B-F998-CC42-92A4-BCFCB65117D2}" srcOrd="1" destOrd="0" presId="urn:microsoft.com/office/officeart/2005/8/layout/venn2"/>
    <dgm:cxn modelId="{FA52AB26-3576-3440-ACF8-3E33892B73B5}" type="presOf" srcId="{09DD7DF9-B3A9-9A47-9EE7-DAA335E896C1}" destId="{5FD9868E-22EC-154B-AD9F-5ED1F6029C91}" srcOrd="0" destOrd="0" presId="urn:microsoft.com/office/officeart/2005/8/layout/venn2"/>
    <dgm:cxn modelId="{3E5F5636-4BBC-7D4D-82C9-60732C6D1E52}" srcId="{BE73573C-7D0F-5F45-A215-B0EEA90557D9}" destId="{75473D00-0177-DF4A-BE8F-88B179DB6B61}" srcOrd="1" destOrd="0" parTransId="{199BD898-275B-AD4F-B574-77E2B34DD672}" sibTransId="{B22F2F4B-BFAF-BD47-99FB-ADFCD9AD8727}"/>
    <dgm:cxn modelId="{9FE0CA6D-7170-C145-B7BA-6A6DBFB18EFE}" srcId="{BE73573C-7D0F-5F45-A215-B0EEA90557D9}" destId="{8CA490B2-9F53-8649-8150-D3BA31746A34}" srcOrd="0" destOrd="0" parTransId="{714B8308-08F9-EF4C-A224-BFB07B860B81}" sibTransId="{04E53C5D-AD44-8942-A1AE-646BF216DE2C}"/>
    <dgm:cxn modelId="{2988E854-1A9C-9344-B13D-F7006D517661}" type="presOf" srcId="{A08C62DE-5682-EE4E-BD8C-0CE51D5FA371}" destId="{BFE3EDE5-26DA-4042-8301-0657E7564599}" srcOrd="0" destOrd="0" presId="urn:microsoft.com/office/officeart/2005/8/layout/venn2"/>
    <dgm:cxn modelId="{D2EF36DA-9EF0-3245-8036-0C2406A95C46}" type="presOf" srcId="{75473D00-0177-DF4A-BE8F-88B179DB6B61}" destId="{0D915B8B-6030-7741-ACA3-95A46AC7E84C}" srcOrd="0" destOrd="0" presId="urn:microsoft.com/office/officeart/2005/8/layout/venn2"/>
    <dgm:cxn modelId="{27B1988D-D3B5-3D47-BBDC-E1A3039C2C4B}" type="presOf" srcId="{660C002D-9F0E-9F44-B597-58AEE4CBDB61}" destId="{BA4B28B1-B58B-2B40-969E-2B747C8F6C0F}" srcOrd="0" destOrd="0" presId="urn:microsoft.com/office/officeart/2005/8/layout/venn2"/>
    <dgm:cxn modelId="{135A7768-D021-F84F-9050-815E064569C2}" type="presOf" srcId="{8CA490B2-9F53-8649-8150-D3BA31746A34}" destId="{23B0942A-577E-3C47-B72D-9CC617D61C9D}" srcOrd="1" destOrd="0" presId="urn:microsoft.com/office/officeart/2005/8/layout/venn2"/>
    <dgm:cxn modelId="{ABF39C54-5461-4A4C-9B80-12750B713867}" srcId="{BE73573C-7D0F-5F45-A215-B0EEA90557D9}" destId="{A08C62DE-5682-EE4E-BD8C-0CE51D5FA371}" srcOrd="4" destOrd="0" parTransId="{588F7BE5-73DD-EF47-B4CA-C9DA6B009FA3}" sibTransId="{16DE647A-F19C-3849-ADAC-659D8E3924DE}"/>
    <dgm:cxn modelId="{B00AAD61-181C-874D-8986-D930E6A44BC1}" srcId="{BE73573C-7D0F-5F45-A215-B0EEA90557D9}" destId="{09DD7DF9-B3A9-9A47-9EE7-DAA335E896C1}" srcOrd="3" destOrd="0" parTransId="{3289F5E3-3C3C-DC4C-ACB2-2491F9E8B4E3}" sibTransId="{465664AB-78AC-3A47-AEB4-A6AC83F6921D}"/>
    <dgm:cxn modelId="{8F388269-0D48-344F-A74F-1029A2E21466}" type="presOf" srcId="{660C002D-9F0E-9F44-B597-58AEE4CBDB61}" destId="{8D7E9976-A6D3-D34F-9F4F-85C91B073986}" srcOrd="1" destOrd="0" presId="urn:microsoft.com/office/officeart/2005/8/layout/venn2"/>
    <dgm:cxn modelId="{237E2E65-8C8F-5440-8505-FA038209DF47}" type="presOf" srcId="{A08C62DE-5682-EE4E-BD8C-0CE51D5FA371}" destId="{702423CD-FE57-C04A-A54E-19B5372566F3}" srcOrd="1" destOrd="0" presId="urn:microsoft.com/office/officeart/2005/8/layout/venn2"/>
    <dgm:cxn modelId="{0452777F-B112-DF46-99CE-9CFF1D6589BB}" type="presOf" srcId="{8CA490B2-9F53-8649-8150-D3BA31746A34}" destId="{0EDCAC41-9BAE-3940-BEA4-0F3562FA875C}" srcOrd="0" destOrd="0" presId="urn:microsoft.com/office/officeart/2005/8/layout/venn2"/>
    <dgm:cxn modelId="{ABDBB96F-3A47-8945-85EF-1A0504DA1ED6}" type="presOf" srcId="{BE73573C-7D0F-5F45-A215-B0EEA90557D9}" destId="{B5996EE5-835F-5841-A4C2-A8B863CF10F5}" srcOrd="0" destOrd="0" presId="urn:microsoft.com/office/officeart/2005/8/layout/venn2"/>
    <dgm:cxn modelId="{F05E9EB1-D1B7-0540-9A21-A203A0D96857}" srcId="{BE73573C-7D0F-5F45-A215-B0EEA90557D9}" destId="{660C002D-9F0E-9F44-B597-58AEE4CBDB61}" srcOrd="2" destOrd="0" parTransId="{CD468F88-B397-794E-A73F-A29608A5D8AC}" sibTransId="{A056C53D-5B14-6047-B6E8-983120DF72B1}"/>
    <dgm:cxn modelId="{988560C2-D512-8A4F-9948-F61D7E3EBE12}" type="presOf" srcId="{75473D00-0177-DF4A-BE8F-88B179DB6B61}" destId="{AC6B392A-697A-4D4A-9C10-9D4449C2F402}" srcOrd="1" destOrd="0" presId="urn:microsoft.com/office/officeart/2005/8/layout/venn2"/>
    <dgm:cxn modelId="{170903E0-7113-CA49-A31A-0B745DD41878}" type="presParOf" srcId="{B5996EE5-835F-5841-A4C2-A8B863CF10F5}" destId="{88B3E727-8211-AB4E-8FF6-4B9EE8FA2BD8}" srcOrd="0" destOrd="0" presId="urn:microsoft.com/office/officeart/2005/8/layout/venn2"/>
    <dgm:cxn modelId="{8FF75992-42B3-3C4B-B727-1C05C25FB240}" type="presParOf" srcId="{88B3E727-8211-AB4E-8FF6-4B9EE8FA2BD8}" destId="{0EDCAC41-9BAE-3940-BEA4-0F3562FA875C}" srcOrd="0" destOrd="0" presId="urn:microsoft.com/office/officeart/2005/8/layout/venn2"/>
    <dgm:cxn modelId="{DDE8723D-8290-4345-B079-5B1E2F6F228F}" type="presParOf" srcId="{88B3E727-8211-AB4E-8FF6-4B9EE8FA2BD8}" destId="{23B0942A-577E-3C47-B72D-9CC617D61C9D}" srcOrd="1" destOrd="0" presId="urn:microsoft.com/office/officeart/2005/8/layout/venn2"/>
    <dgm:cxn modelId="{74DED68F-EA12-8042-8EDC-B769BC9BE188}" type="presParOf" srcId="{B5996EE5-835F-5841-A4C2-A8B863CF10F5}" destId="{2C4399E4-7753-8540-80AD-321A8CABA87B}" srcOrd="1" destOrd="0" presId="urn:microsoft.com/office/officeart/2005/8/layout/venn2"/>
    <dgm:cxn modelId="{A48F610C-5195-B342-9543-B436024D6EFE}" type="presParOf" srcId="{2C4399E4-7753-8540-80AD-321A8CABA87B}" destId="{0D915B8B-6030-7741-ACA3-95A46AC7E84C}" srcOrd="0" destOrd="0" presId="urn:microsoft.com/office/officeart/2005/8/layout/venn2"/>
    <dgm:cxn modelId="{7B18F6DE-B536-F649-BF21-7DF3982044F2}" type="presParOf" srcId="{2C4399E4-7753-8540-80AD-321A8CABA87B}" destId="{AC6B392A-697A-4D4A-9C10-9D4449C2F402}" srcOrd="1" destOrd="0" presId="urn:microsoft.com/office/officeart/2005/8/layout/venn2"/>
    <dgm:cxn modelId="{C84A2578-75F5-8E49-93C5-BF0764D4D23F}" type="presParOf" srcId="{B5996EE5-835F-5841-A4C2-A8B863CF10F5}" destId="{5428F78C-303E-BF47-B350-304D35D76953}" srcOrd="2" destOrd="0" presId="urn:microsoft.com/office/officeart/2005/8/layout/venn2"/>
    <dgm:cxn modelId="{2D87F4CE-5370-8544-A72C-0795E350F812}" type="presParOf" srcId="{5428F78C-303E-BF47-B350-304D35D76953}" destId="{BA4B28B1-B58B-2B40-969E-2B747C8F6C0F}" srcOrd="0" destOrd="0" presId="urn:microsoft.com/office/officeart/2005/8/layout/venn2"/>
    <dgm:cxn modelId="{6777E6F9-2EC2-3D42-8B61-6249CE91E7D5}" type="presParOf" srcId="{5428F78C-303E-BF47-B350-304D35D76953}" destId="{8D7E9976-A6D3-D34F-9F4F-85C91B073986}" srcOrd="1" destOrd="0" presId="urn:microsoft.com/office/officeart/2005/8/layout/venn2"/>
    <dgm:cxn modelId="{686AD7F8-4101-A243-BD68-30FD4FE363A7}" type="presParOf" srcId="{B5996EE5-835F-5841-A4C2-A8B863CF10F5}" destId="{1B27F20E-0ADA-AB46-86E2-DD31FD6B349B}" srcOrd="3" destOrd="0" presId="urn:microsoft.com/office/officeart/2005/8/layout/venn2"/>
    <dgm:cxn modelId="{4B981E68-6CF1-D647-9EB9-61FA78B366E9}" type="presParOf" srcId="{1B27F20E-0ADA-AB46-86E2-DD31FD6B349B}" destId="{5FD9868E-22EC-154B-AD9F-5ED1F6029C91}" srcOrd="0" destOrd="0" presId="urn:microsoft.com/office/officeart/2005/8/layout/venn2"/>
    <dgm:cxn modelId="{D99808B4-39B1-A741-9F81-67E82A52CE6C}" type="presParOf" srcId="{1B27F20E-0ADA-AB46-86E2-DD31FD6B349B}" destId="{4AA5331B-F998-CC42-92A4-BCFCB65117D2}" srcOrd="1" destOrd="0" presId="urn:microsoft.com/office/officeart/2005/8/layout/venn2"/>
    <dgm:cxn modelId="{1BA408F5-0F8A-3545-A459-19E447168B8F}" type="presParOf" srcId="{B5996EE5-835F-5841-A4C2-A8B863CF10F5}" destId="{3905FD8C-E8AF-CC42-84E0-27D913FE8F7A}" srcOrd="4" destOrd="0" presId="urn:microsoft.com/office/officeart/2005/8/layout/venn2"/>
    <dgm:cxn modelId="{3B04C593-3CFE-804A-9F95-954CD4896BDB}" type="presParOf" srcId="{3905FD8C-E8AF-CC42-84E0-27D913FE8F7A}" destId="{BFE3EDE5-26DA-4042-8301-0657E7564599}" srcOrd="0" destOrd="0" presId="urn:microsoft.com/office/officeart/2005/8/layout/venn2"/>
    <dgm:cxn modelId="{1040E309-9E57-E349-907E-EB6BBB334C97}" type="presParOf" srcId="{3905FD8C-E8AF-CC42-84E0-27D913FE8F7A}" destId="{702423CD-FE57-C04A-A54E-19B5372566F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5BE0B4-01B7-904A-B9FA-4058951380A7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6277B-AAA6-F94E-9229-F26DB1281C99}">
      <dgm:prSet/>
      <dgm:spPr/>
      <dgm:t>
        <a:bodyPr/>
        <a:lstStyle/>
        <a:p>
          <a:pPr rtl="0"/>
          <a:endParaRPr lang="en-US" dirty="0"/>
        </a:p>
      </dgm:t>
    </dgm:pt>
    <dgm:pt modelId="{9E7F0855-BC2D-4441-B6A5-426685827F28}" type="parTrans" cxnId="{A9BE7FF1-C90E-0F40-9BB9-FA439B50E42F}">
      <dgm:prSet/>
      <dgm:spPr/>
      <dgm:t>
        <a:bodyPr/>
        <a:lstStyle/>
        <a:p>
          <a:endParaRPr lang="en-US"/>
        </a:p>
      </dgm:t>
    </dgm:pt>
    <dgm:pt modelId="{AC2ABD1D-A939-4B46-8D56-038308059556}" type="sibTrans" cxnId="{A9BE7FF1-C90E-0F40-9BB9-FA439B50E42F}">
      <dgm:prSet/>
      <dgm:spPr/>
      <dgm:t>
        <a:bodyPr/>
        <a:lstStyle/>
        <a:p>
          <a:endParaRPr lang="en-US"/>
        </a:p>
      </dgm:t>
    </dgm:pt>
    <dgm:pt modelId="{B11D3044-409A-1345-AD64-3E64AFDF0C6C}">
      <dgm:prSet/>
      <dgm:spPr/>
      <dgm:t>
        <a:bodyPr/>
        <a:lstStyle/>
        <a:p>
          <a:pPr rtl="0"/>
          <a:r>
            <a:rPr lang="en-US" baseline="0" dirty="0" smtClean="0"/>
            <a:t>Meaningful </a:t>
          </a:r>
          <a:endParaRPr lang="en-US" baseline="0" dirty="0"/>
        </a:p>
      </dgm:t>
    </dgm:pt>
    <dgm:pt modelId="{21AC8229-FAEB-F04F-BFEF-8001EEABA1C4}" type="parTrans" cxnId="{0B18CB63-5668-8C4A-AB85-F3BCCACEB6F9}">
      <dgm:prSet/>
      <dgm:spPr/>
      <dgm:t>
        <a:bodyPr/>
        <a:lstStyle/>
        <a:p>
          <a:endParaRPr lang="en-US"/>
        </a:p>
      </dgm:t>
    </dgm:pt>
    <dgm:pt modelId="{72FD109E-57B3-8A44-8325-9635BF7B41A1}" type="sibTrans" cxnId="{0B18CB63-5668-8C4A-AB85-F3BCCACEB6F9}">
      <dgm:prSet/>
      <dgm:spPr/>
      <dgm:t>
        <a:bodyPr/>
        <a:lstStyle/>
        <a:p>
          <a:endParaRPr lang="en-US"/>
        </a:p>
      </dgm:t>
    </dgm:pt>
    <dgm:pt modelId="{27045BCE-CEA3-2842-B41C-10EA3350D22D}">
      <dgm:prSet custT="1"/>
      <dgm:spPr/>
      <dgm:t>
        <a:bodyPr/>
        <a:lstStyle/>
        <a:p>
          <a:pPr rtl="0"/>
          <a:r>
            <a:rPr lang="en-US" sz="4800" baseline="0" dirty="0" smtClean="0"/>
            <a:t>Pleasant</a:t>
          </a:r>
          <a:r>
            <a:rPr lang="en-US" sz="1600" baseline="0" dirty="0" smtClean="0"/>
            <a:t> </a:t>
          </a:r>
          <a:endParaRPr lang="en-US" sz="1600" baseline="0" dirty="0"/>
        </a:p>
      </dgm:t>
    </dgm:pt>
    <dgm:pt modelId="{543CBFC8-1865-E844-8ABF-2F22BF0EE49F}" type="parTrans" cxnId="{412AF755-E9FE-4C47-999C-A9876BB5068E}">
      <dgm:prSet/>
      <dgm:spPr/>
      <dgm:t>
        <a:bodyPr/>
        <a:lstStyle/>
        <a:p>
          <a:endParaRPr lang="en-US"/>
        </a:p>
      </dgm:t>
    </dgm:pt>
    <dgm:pt modelId="{FCB32021-EA3E-8F47-8FDD-3E05870868A1}" type="sibTrans" cxnId="{412AF755-E9FE-4C47-999C-A9876BB5068E}">
      <dgm:prSet/>
      <dgm:spPr/>
      <dgm:t>
        <a:bodyPr/>
        <a:lstStyle/>
        <a:p>
          <a:endParaRPr lang="en-US"/>
        </a:p>
      </dgm:t>
    </dgm:pt>
    <dgm:pt modelId="{2A292D6E-15A9-FA41-A9D8-96C9C389DDB5}">
      <dgm:prSet/>
      <dgm:spPr/>
      <dgm:t>
        <a:bodyPr/>
        <a:lstStyle/>
        <a:p>
          <a:r>
            <a:rPr lang="en-US" baseline="0" dirty="0" smtClean="0"/>
            <a:t>Engaging</a:t>
          </a:r>
          <a:endParaRPr lang="en-US" dirty="0"/>
        </a:p>
      </dgm:t>
    </dgm:pt>
    <dgm:pt modelId="{02A0E341-3DAE-D748-B980-E7722BC599F0}" type="parTrans" cxnId="{A2A26B3E-C79C-3C48-9454-292244989BDE}">
      <dgm:prSet/>
      <dgm:spPr/>
      <dgm:t>
        <a:bodyPr/>
        <a:lstStyle/>
        <a:p>
          <a:endParaRPr lang="en-US"/>
        </a:p>
      </dgm:t>
    </dgm:pt>
    <dgm:pt modelId="{73CC17EA-8872-A946-B11B-186EF576A726}" type="sibTrans" cxnId="{A2A26B3E-C79C-3C48-9454-292244989BDE}">
      <dgm:prSet/>
      <dgm:spPr/>
      <dgm:t>
        <a:bodyPr/>
        <a:lstStyle/>
        <a:p>
          <a:endParaRPr lang="en-US"/>
        </a:p>
      </dgm:t>
    </dgm:pt>
    <dgm:pt modelId="{3A13E135-1CC0-B04B-AE65-1D80D4EEA77B}" type="pres">
      <dgm:prSet presAssocID="{F35BE0B4-01B7-904A-B9FA-405895138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0A0512-76C8-EF42-AC44-AE6333EECCD1}" type="pres">
      <dgm:prSet presAssocID="{BB66277B-AAA6-F94E-9229-F26DB1281C99}" presName="Name8" presStyleCnt="0"/>
      <dgm:spPr/>
    </dgm:pt>
    <dgm:pt modelId="{28E0F718-8B6D-5A4D-8FBD-D4A806F4588C}" type="pres">
      <dgm:prSet presAssocID="{BB66277B-AAA6-F94E-9229-F26DB1281C99}" presName="level" presStyleLbl="node1" presStyleIdx="0" presStyleCnt="4" custScaleY="134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411F9-D943-D643-9A0F-37710BA6B249}" type="pres">
      <dgm:prSet presAssocID="{BB66277B-AAA6-F94E-9229-F26DB1281C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56853-87CF-7740-961D-C573CB2D9929}" type="pres">
      <dgm:prSet presAssocID="{B11D3044-409A-1345-AD64-3E64AFDF0C6C}" presName="Name8" presStyleCnt="0"/>
      <dgm:spPr/>
    </dgm:pt>
    <dgm:pt modelId="{073C8E5A-1698-B844-9F63-72D632320040}" type="pres">
      <dgm:prSet presAssocID="{B11D3044-409A-1345-AD64-3E64AFDF0C6C}" presName="level" presStyleLbl="node1" presStyleIdx="1" presStyleCnt="4" custScaleX="97625" custScaleY="141335" custLinFactNeighborY="-6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C4911-99E0-3446-A4C9-924957D8AB44}" type="pres">
      <dgm:prSet presAssocID="{B11D3044-409A-1345-AD64-3E64AFDF0C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24417-E395-DE46-A2D9-D9DE1ACB7F70}" type="pres">
      <dgm:prSet presAssocID="{2A292D6E-15A9-FA41-A9D8-96C9C389DDB5}" presName="Name8" presStyleCnt="0"/>
      <dgm:spPr/>
    </dgm:pt>
    <dgm:pt modelId="{03936E1D-4039-4C4B-B7A4-D13FB9930656}" type="pres">
      <dgm:prSet presAssocID="{2A292D6E-15A9-FA41-A9D8-96C9C389DDB5}" presName="level" presStyleLbl="node1" presStyleIdx="2" presStyleCnt="4" custScaleX="100428" custScaleY="16423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3C13F-0BB0-574D-ABBF-93C8CFA3087E}" type="pres">
      <dgm:prSet presAssocID="{2A292D6E-15A9-FA41-A9D8-96C9C389DD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48EF3-FF15-5F4C-924D-6672F415EB06}" type="pres">
      <dgm:prSet presAssocID="{27045BCE-CEA3-2842-B41C-10EA3350D22D}" presName="Name8" presStyleCnt="0"/>
      <dgm:spPr/>
    </dgm:pt>
    <dgm:pt modelId="{E7645944-5279-E44E-BC6F-BD30605506F7}" type="pres">
      <dgm:prSet presAssocID="{27045BCE-CEA3-2842-B41C-10EA3350D22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CBA2C-7EED-D74E-BC49-D315674DC6CE}" type="pres">
      <dgm:prSet presAssocID="{27045BCE-CEA3-2842-B41C-10EA3350D2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AF755-E9FE-4C47-999C-A9876BB5068E}" srcId="{F35BE0B4-01B7-904A-B9FA-4058951380A7}" destId="{27045BCE-CEA3-2842-B41C-10EA3350D22D}" srcOrd="3" destOrd="0" parTransId="{543CBFC8-1865-E844-8ABF-2F22BF0EE49F}" sibTransId="{FCB32021-EA3E-8F47-8FDD-3E05870868A1}"/>
    <dgm:cxn modelId="{A9BE7FF1-C90E-0F40-9BB9-FA439B50E42F}" srcId="{F35BE0B4-01B7-904A-B9FA-4058951380A7}" destId="{BB66277B-AAA6-F94E-9229-F26DB1281C99}" srcOrd="0" destOrd="0" parTransId="{9E7F0855-BC2D-4441-B6A5-426685827F28}" sibTransId="{AC2ABD1D-A939-4B46-8D56-038308059556}"/>
    <dgm:cxn modelId="{5225DC62-0443-8B41-B3A8-EA447B8FA086}" type="presOf" srcId="{F35BE0B4-01B7-904A-B9FA-4058951380A7}" destId="{3A13E135-1CC0-B04B-AE65-1D80D4EEA77B}" srcOrd="0" destOrd="0" presId="urn:microsoft.com/office/officeart/2005/8/layout/pyramid1"/>
    <dgm:cxn modelId="{AB14AA37-1FE7-1D4F-893E-5972890191BC}" type="presOf" srcId="{27045BCE-CEA3-2842-B41C-10EA3350D22D}" destId="{E7645944-5279-E44E-BC6F-BD30605506F7}" srcOrd="0" destOrd="0" presId="urn:microsoft.com/office/officeart/2005/8/layout/pyramid1"/>
    <dgm:cxn modelId="{5B9183FE-B21D-5C42-9411-EB41F31E1345}" type="presOf" srcId="{2A292D6E-15A9-FA41-A9D8-96C9C389DDB5}" destId="{14D3C13F-0BB0-574D-ABBF-93C8CFA3087E}" srcOrd="1" destOrd="0" presId="urn:microsoft.com/office/officeart/2005/8/layout/pyramid1"/>
    <dgm:cxn modelId="{238EFBD5-64ED-9C40-ABB2-97E099ACE6E6}" type="presOf" srcId="{B11D3044-409A-1345-AD64-3E64AFDF0C6C}" destId="{78EC4911-99E0-3446-A4C9-924957D8AB44}" srcOrd="1" destOrd="0" presId="urn:microsoft.com/office/officeart/2005/8/layout/pyramid1"/>
    <dgm:cxn modelId="{CB0475CA-5168-BE49-9AE9-F548D47C0CD5}" type="presOf" srcId="{B11D3044-409A-1345-AD64-3E64AFDF0C6C}" destId="{073C8E5A-1698-B844-9F63-72D632320040}" srcOrd="0" destOrd="0" presId="urn:microsoft.com/office/officeart/2005/8/layout/pyramid1"/>
    <dgm:cxn modelId="{702AB22E-3D01-AA46-9896-95EE24458F8B}" type="presOf" srcId="{BB66277B-AAA6-F94E-9229-F26DB1281C99}" destId="{28E0F718-8B6D-5A4D-8FBD-D4A806F4588C}" srcOrd="0" destOrd="0" presId="urn:microsoft.com/office/officeart/2005/8/layout/pyramid1"/>
    <dgm:cxn modelId="{0B18CB63-5668-8C4A-AB85-F3BCCACEB6F9}" srcId="{F35BE0B4-01B7-904A-B9FA-4058951380A7}" destId="{B11D3044-409A-1345-AD64-3E64AFDF0C6C}" srcOrd="1" destOrd="0" parTransId="{21AC8229-FAEB-F04F-BFEF-8001EEABA1C4}" sibTransId="{72FD109E-57B3-8A44-8325-9635BF7B41A1}"/>
    <dgm:cxn modelId="{CB082C0D-9F8B-DC47-BF47-10E80D48EAF0}" type="presOf" srcId="{BB66277B-AAA6-F94E-9229-F26DB1281C99}" destId="{481411F9-D943-D643-9A0F-37710BA6B249}" srcOrd="1" destOrd="0" presId="urn:microsoft.com/office/officeart/2005/8/layout/pyramid1"/>
    <dgm:cxn modelId="{3EE8B56A-5EA7-C741-9CA6-53ED5A2342DB}" type="presOf" srcId="{27045BCE-CEA3-2842-B41C-10EA3350D22D}" destId="{38BCBA2C-7EED-D74E-BC49-D315674DC6CE}" srcOrd="1" destOrd="0" presId="urn:microsoft.com/office/officeart/2005/8/layout/pyramid1"/>
    <dgm:cxn modelId="{21D3A106-F313-5447-A20F-15DD77F251E3}" type="presOf" srcId="{2A292D6E-15A9-FA41-A9D8-96C9C389DDB5}" destId="{03936E1D-4039-4C4B-B7A4-D13FB9930656}" srcOrd="0" destOrd="0" presId="urn:microsoft.com/office/officeart/2005/8/layout/pyramid1"/>
    <dgm:cxn modelId="{A2A26B3E-C79C-3C48-9454-292244989BDE}" srcId="{F35BE0B4-01B7-904A-B9FA-4058951380A7}" destId="{2A292D6E-15A9-FA41-A9D8-96C9C389DDB5}" srcOrd="2" destOrd="0" parTransId="{02A0E341-3DAE-D748-B980-E7722BC599F0}" sibTransId="{73CC17EA-8872-A946-B11B-186EF576A726}"/>
    <dgm:cxn modelId="{653983BC-5763-C549-99D9-D278FA032051}" type="presParOf" srcId="{3A13E135-1CC0-B04B-AE65-1D80D4EEA77B}" destId="{290A0512-76C8-EF42-AC44-AE6333EECCD1}" srcOrd="0" destOrd="0" presId="urn:microsoft.com/office/officeart/2005/8/layout/pyramid1"/>
    <dgm:cxn modelId="{FE6BDF01-275C-0649-B38F-5C6B77033241}" type="presParOf" srcId="{290A0512-76C8-EF42-AC44-AE6333EECCD1}" destId="{28E0F718-8B6D-5A4D-8FBD-D4A806F4588C}" srcOrd="0" destOrd="0" presId="urn:microsoft.com/office/officeart/2005/8/layout/pyramid1"/>
    <dgm:cxn modelId="{1E6462F1-B6A5-0A4C-B9E3-F855666C4B0E}" type="presParOf" srcId="{290A0512-76C8-EF42-AC44-AE6333EECCD1}" destId="{481411F9-D943-D643-9A0F-37710BA6B249}" srcOrd="1" destOrd="0" presId="urn:microsoft.com/office/officeart/2005/8/layout/pyramid1"/>
    <dgm:cxn modelId="{8E82372B-C936-9D4C-A9C2-64EA03975A30}" type="presParOf" srcId="{3A13E135-1CC0-B04B-AE65-1D80D4EEA77B}" destId="{5CB56853-87CF-7740-961D-C573CB2D9929}" srcOrd="1" destOrd="0" presId="urn:microsoft.com/office/officeart/2005/8/layout/pyramid1"/>
    <dgm:cxn modelId="{822893EB-D244-254B-AD5A-5ED773AE1796}" type="presParOf" srcId="{5CB56853-87CF-7740-961D-C573CB2D9929}" destId="{073C8E5A-1698-B844-9F63-72D632320040}" srcOrd="0" destOrd="0" presId="urn:microsoft.com/office/officeart/2005/8/layout/pyramid1"/>
    <dgm:cxn modelId="{D8C9345D-EBBC-E944-BF40-A7A44B19503A}" type="presParOf" srcId="{5CB56853-87CF-7740-961D-C573CB2D9929}" destId="{78EC4911-99E0-3446-A4C9-924957D8AB44}" srcOrd="1" destOrd="0" presId="urn:microsoft.com/office/officeart/2005/8/layout/pyramid1"/>
    <dgm:cxn modelId="{6103F23C-6FEF-7843-9D77-713638174D51}" type="presParOf" srcId="{3A13E135-1CC0-B04B-AE65-1D80D4EEA77B}" destId="{00C24417-E395-DE46-A2D9-D9DE1ACB7F70}" srcOrd="2" destOrd="0" presId="urn:microsoft.com/office/officeart/2005/8/layout/pyramid1"/>
    <dgm:cxn modelId="{D11DEC28-31A7-544B-8321-A5C9466F1CEB}" type="presParOf" srcId="{00C24417-E395-DE46-A2D9-D9DE1ACB7F70}" destId="{03936E1D-4039-4C4B-B7A4-D13FB9930656}" srcOrd="0" destOrd="0" presId="urn:microsoft.com/office/officeart/2005/8/layout/pyramid1"/>
    <dgm:cxn modelId="{3EC9548E-2942-C848-A57C-C2E6E9DCE49A}" type="presParOf" srcId="{00C24417-E395-DE46-A2D9-D9DE1ACB7F70}" destId="{14D3C13F-0BB0-574D-ABBF-93C8CFA3087E}" srcOrd="1" destOrd="0" presId="urn:microsoft.com/office/officeart/2005/8/layout/pyramid1"/>
    <dgm:cxn modelId="{A45D01BD-7E9E-F34B-8A23-C3134A5F0981}" type="presParOf" srcId="{3A13E135-1CC0-B04B-AE65-1D80D4EEA77B}" destId="{0AF48EF3-FF15-5F4C-924D-6672F415EB06}" srcOrd="3" destOrd="0" presId="urn:microsoft.com/office/officeart/2005/8/layout/pyramid1"/>
    <dgm:cxn modelId="{76750039-9694-984B-9784-5DB4E4A69E2E}" type="presParOf" srcId="{0AF48EF3-FF15-5F4C-924D-6672F415EB06}" destId="{E7645944-5279-E44E-BC6F-BD30605506F7}" srcOrd="0" destOrd="0" presId="urn:microsoft.com/office/officeart/2005/8/layout/pyramid1"/>
    <dgm:cxn modelId="{961FDCAD-A919-1C4F-8A01-0FB9E6ABE813}" type="presParOf" srcId="{0AF48EF3-FF15-5F4C-924D-6672F415EB06}" destId="{38BCBA2C-7EED-D74E-BC49-D315674DC6C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B032A7-895E-294B-A82B-486752FDBD9E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CA2AC-967A-9A4C-9BEC-DE66676981B2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Place</a:t>
          </a:r>
          <a:endParaRPr lang="en-US" dirty="0"/>
        </a:p>
      </dgm:t>
    </dgm:pt>
    <dgm:pt modelId="{4F4138B9-F05D-174A-9302-21B86F7B23EC}" type="parTrans" cxnId="{5EC7AF3E-E4D1-194D-B1C7-91B4073C6FB2}">
      <dgm:prSet/>
      <dgm:spPr/>
      <dgm:t>
        <a:bodyPr/>
        <a:lstStyle/>
        <a:p>
          <a:endParaRPr lang="en-US"/>
        </a:p>
      </dgm:t>
    </dgm:pt>
    <dgm:pt modelId="{077BB36B-26EA-2E4B-9F6A-56FEED8A8B74}" type="sibTrans" cxnId="{5EC7AF3E-E4D1-194D-B1C7-91B4073C6FB2}">
      <dgm:prSet/>
      <dgm:spPr/>
      <dgm:t>
        <a:bodyPr/>
        <a:lstStyle/>
        <a:p>
          <a:endParaRPr lang="en-US"/>
        </a:p>
      </dgm:t>
    </dgm:pt>
    <dgm:pt modelId="{D22FE6BC-53B0-ED4F-B8E8-1EA245A7AAA9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BACB4A4D-1F78-F849-B7CB-07935B9521FA}" type="parTrans" cxnId="{83474E3B-3035-F14E-AD58-1328A4B951FB}">
      <dgm:prSet/>
      <dgm:spPr/>
      <dgm:t>
        <a:bodyPr/>
        <a:lstStyle/>
        <a:p>
          <a:endParaRPr lang="en-US"/>
        </a:p>
      </dgm:t>
    </dgm:pt>
    <dgm:pt modelId="{015E2933-85DD-5A4A-989D-ED86FFAEFD79}" type="sibTrans" cxnId="{83474E3B-3035-F14E-AD58-1328A4B951FB}">
      <dgm:prSet/>
      <dgm:spPr/>
      <dgm:t>
        <a:bodyPr/>
        <a:lstStyle/>
        <a:p>
          <a:endParaRPr lang="en-US"/>
        </a:p>
      </dgm:t>
    </dgm:pt>
    <dgm:pt modelId="{E92D539D-92C6-854D-B04A-48CD6264EACD}">
      <dgm:prSet phldrT="[Text]"/>
      <dgm:spPr/>
      <dgm:t>
        <a:bodyPr/>
        <a:lstStyle/>
        <a:p>
          <a:r>
            <a:rPr lang="en-US" dirty="0" smtClean="0"/>
            <a:t>Activities </a:t>
          </a:r>
          <a:endParaRPr lang="en-US" dirty="0"/>
        </a:p>
      </dgm:t>
    </dgm:pt>
    <dgm:pt modelId="{8438B8AE-5E16-EB45-BADF-DE35940BBFF8}" type="parTrans" cxnId="{C04A8229-A450-BC4E-910A-387BF04BD4D2}">
      <dgm:prSet/>
      <dgm:spPr/>
      <dgm:t>
        <a:bodyPr/>
        <a:lstStyle/>
        <a:p>
          <a:endParaRPr lang="en-US"/>
        </a:p>
      </dgm:t>
    </dgm:pt>
    <dgm:pt modelId="{6B5F1BE2-5CE4-FD49-B238-E68BE415E32C}" type="sibTrans" cxnId="{C04A8229-A450-BC4E-910A-387BF04BD4D2}">
      <dgm:prSet/>
      <dgm:spPr/>
      <dgm:t>
        <a:bodyPr/>
        <a:lstStyle/>
        <a:p>
          <a:endParaRPr lang="en-US"/>
        </a:p>
      </dgm:t>
    </dgm:pt>
    <dgm:pt modelId="{0AB13E07-E2BD-E849-8EC3-A37EE8CB0BF6}">
      <dgm:prSet phldrT="[Text]"/>
      <dgm:spPr/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7C428429-47D7-9B42-B789-623811531363}" type="parTrans" cxnId="{8A228A1A-78DE-6F45-9076-033EC3C8DE67}">
      <dgm:prSet/>
      <dgm:spPr/>
      <dgm:t>
        <a:bodyPr/>
        <a:lstStyle/>
        <a:p>
          <a:endParaRPr lang="en-US"/>
        </a:p>
      </dgm:t>
    </dgm:pt>
    <dgm:pt modelId="{32BFD9F8-41DD-9B4B-BAAE-BF97492E0B69}" type="sibTrans" cxnId="{8A228A1A-78DE-6F45-9076-033EC3C8DE67}">
      <dgm:prSet/>
      <dgm:spPr/>
      <dgm:t>
        <a:bodyPr/>
        <a:lstStyle/>
        <a:p>
          <a:endParaRPr lang="en-US"/>
        </a:p>
      </dgm:t>
    </dgm:pt>
    <dgm:pt modelId="{DB574866-5015-DF49-BDD6-49E1FE346C42}">
      <dgm:prSet phldrT="[Text]"/>
      <dgm:spPr/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69317C02-C21E-0D4F-BA28-90537E982E71}" type="parTrans" cxnId="{F90D5EE1-2A31-7A40-B249-7448566A6774}">
      <dgm:prSet/>
      <dgm:spPr/>
      <dgm:t>
        <a:bodyPr/>
        <a:lstStyle/>
        <a:p>
          <a:endParaRPr lang="en-US"/>
        </a:p>
      </dgm:t>
    </dgm:pt>
    <dgm:pt modelId="{69A975B2-515E-F44C-8EA2-51D25D605AD0}" type="sibTrans" cxnId="{F90D5EE1-2A31-7A40-B249-7448566A6774}">
      <dgm:prSet/>
      <dgm:spPr/>
      <dgm:t>
        <a:bodyPr/>
        <a:lstStyle/>
        <a:p>
          <a:endParaRPr lang="en-US"/>
        </a:p>
      </dgm:t>
    </dgm:pt>
    <dgm:pt modelId="{6D7491A0-73A4-8343-BF65-D305BFE6DD70}" type="pres">
      <dgm:prSet presAssocID="{03B032A7-895E-294B-A82B-486752FDBD9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3603AB-D386-0F4F-9C67-17B9036AF4B6}" type="pres">
      <dgm:prSet presAssocID="{03B032A7-895E-294B-A82B-486752FDBD9E}" presName="comp1" presStyleCnt="0"/>
      <dgm:spPr/>
    </dgm:pt>
    <dgm:pt modelId="{C73ADDC4-FF2F-1B45-9B10-4FFE2902F08B}" type="pres">
      <dgm:prSet presAssocID="{03B032A7-895E-294B-A82B-486752FDBD9E}" presName="circle1" presStyleLbl="node1" presStyleIdx="0" presStyleCnt="5"/>
      <dgm:spPr/>
      <dgm:t>
        <a:bodyPr/>
        <a:lstStyle/>
        <a:p>
          <a:endParaRPr lang="en-US"/>
        </a:p>
      </dgm:t>
    </dgm:pt>
    <dgm:pt modelId="{7CCD3FE5-84D1-9D4B-8F97-B1163DE84EDB}" type="pres">
      <dgm:prSet presAssocID="{03B032A7-895E-294B-A82B-486752FDBD9E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2000A-1A84-BB4C-B281-2FB5ADD793D3}" type="pres">
      <dgm:prSet presAssocID="{03B032A7-895E-294B-A82B-486752FDBD9E}" presName="comp2" presStyleCnt="0"/>
      <dgm:spPr/>
    </dgm:pt>
    <dgm:pt modelId="{606B5C2B-314D-2D43-85D1-C640A30E6C7C}" type="pres">
      <dgm:prSet presAssocID="{03B032A7-895E-294B-A82B-486752FDBD9E}" presName="circle2" presStyleLbl="node1" presStyleIdx="1" presStyleCnt="5"/>
      <dgm:spPr/>
      <dgm:t>
        <a:bodyPr/>
        <a:lstStyle/>
        <a:p>
          <a:endParaRPr lang="en-US"/>
        </a:p>
      </dgm:t>
    </dgm:pt>
    <dgm:pt modelId="{98F5165A-DAC6-7E45-B608-20FDA4C9D7F8}" type="pres">
      <dgm:prSet presAssocID="{03B032A7-895E-294B-A82B-486752FDBD9E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0E79C-975D-5D40-AF42-9CD8756FE502}" type="pres">
      <dgm:prSet presAssocID="{03B032A7-895E-294B-A82B-486752FDBD9E}" presName="comp3" presStyleCnt="0"/>
      <dgm:spPr/>
    </dgm:pt>
    <dgm:pt modelId="{D9BF44C6-9D2F-F347-A961-68A957057069}" type="pres">
      <dgm:prSet presAssocID="{03B032A7-895E-294B-A82B-486752FDBD9E}" presName="circle3" presStyleLbl="node1" presStyleIdx="2" presStyleCnt="5"/>
      <dgm:spPr/>
      <dgm:t>
        <a:bodyPr/>
        <a:lstStyle/>
        <a:p>
          <a:endParaRPr lang="en-US"/>
        </a:p>
      </dgm:t>
    </dgm:pt>
    <dgm:pt modelId="{DBAD3688-E62A-1C4A-AE3D-9B5D4DFED5FF}" type="pres">
      <dgm:prSet presAssocID="{03B032A7-895E-294B-A82B-486752FDBD9E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111D8-360E-0947-AAFA-DBBA01070E31}" type="pres">
      <dgm:prSet presAssocID="{03B032A7-895E-294B-A82B-486752FDBD9E}" presName="comp4" presStyleCnt="0"/>
      <dgm:spPr/>
    </dgm:pt>
    <dgm:pt modelId="{ABDFE2F1-360D-5540-87D7-FDC3B595CE33}" type="pres">
      <dgm:prSet presAssocID="{03B032A7-895E-294B-A82B-486752FDBD9E}" presName="circle4" presStyleLbl="node1" presStyleIdx="3" presStyleCnt="5"/>
      <dgm:spPr/>
      <dgm:t>
        <a:bodyPr/>
        <a:lstStyle/>
        <a:p>
          <a:endParaRPr lang="en-US"/>
        </a:p>
      </dgm:t>
    </dgm:pt>
    <dgm:pt modelId="{0BA3353B-38BC-FB46-92B4-A809D0A8AE79}" type="pres">
      <dgm:prSet presAssocID="{03B032A7-895E-294B-A82B-486752FDBD9E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5A64A-B724-DD4B-8893-A4E849416CA6}" type="pres">
      <dgm:prSet presAssocID="{03B032A7-895E-294B-A82B-486752FDBD9E}" presName="comp5" presStyleCnt="0"/>
      <dgm:spPr/>
    </dgm:pt>
    <dgm:pt modelId="{291926B0-5811-D643-9EBA-5E5AC23702C3}" type="pres">
      <dgm:prSet presAssocID="{03B032A7-895E-294B-A82B-486752FDBD9E}" presName="circle5" presStyleLbl="node1" presStyleIdx="4" presStyleCnt="5"/>
      <dgm:spPr/>
      <dgm:t>
        <a:bodyPr/>
        <a:lstStyle/>
        <a:p>
          <a:endParaRPr lang="en-US"/>
        </a:p>
      </dgm:t>
    </dgm:pt>
    <dgm:pt modelId="{8492B93E-1F29-8940-9EC6-DF34B741DAA3}" type="pres">
      <dgm:prSet presAssocID="{03B032A7-895E-294B-A82B-486752FDBD9E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28A1A-78DE-6F45-9076-033EC3C8DE67}" srcId="{03B032A7-895E-294B-A82B-486752FDBD9E}" destId="{0AB13E07-E2BD-E849-8EC3-A37EE8CB0BF6}" srcOrd="4" destOrd="0" parTransId="{7C428429-47D7-9B42-B789-623811531363}" sibTransId="{32BFD9F8-41DD-9B4B-BAAE-BF97492E0B69}"/>
    <dgm:cxn modelId="{C04A8229-A450-BC4E-910A-387BF04BD4D2}" srcId="{03B032A7-895E-294B-A82B-486752FDBD9E}" destId="{E92D539D-92C6-854D-B04A-48CD6264EACD}" srcOrd="2" destOrd="0" parTransId="{8438B8AE-5E16-EB45-BADF-DE35940BBFF8}" sibTransId="{6B5F1BE2-5CE4-FD49-B238-E68BE415E32C}"/>
    <dgm:cxn modelId="{4121EB52-4F5C-4643-872F-FE9697E0C9EF}" type="presOf" srcId="{D22FE6BC-53B0-ED4F-B8E8-1EA245A7AAA9}" destId="{606B5C2B-314D-2D43-85D1-C640A30E6C7C}" srcOrd="0" destOrd="0" presId="urn:microsoft.com/office/officeart/2005/8/layout/venn2"/>
    <dgm:cxn modelId="{ABF46C01-A4DB-174E-B77C-207EEA887FC9}" type="presOf" srcId="{092CA2AC-967A-9A4C-9BEC-DE66676981B2}" destId="{C73ADDC4-FF2F-1B45-9B10-4FFE2902F08B}" srcOrd="0" destOrd="0" presId="urn:microsoft.com/office/officeart/2005/8/layout/venn2"/>
    <dgm:cxn modelId="{5EC7AF3E-E4D1-194D-B1C7-91B4073C6FB2}" srcId="{03B032A7-895E-294B-A82B-486752FDBD9E}" destId="{092CA2AC-967A-9A4C-9BEC-DE66676981B2}" srcOrd="0" destOrd="0" parTransId="{4F4138B9-F05D-174A-9302-21B86F7B23EC}" sibTransId="{077BB36B-26EA-2E4B-9F6A-56FEED8A8B74}"/>
    <dgm:cxn modelId="{046A4FF3-73E6-1946-BD9C-7549004CE799}" type="presOf" srcId="{03B032A7-895E-294B-A82B-486752FDBD9E}" destId="{6D7491A0-73A4-8343-BF65-D305BFE6DD70}" srcOrd="0" destOrd="0" presId="urn:microsoft.com/office/officeart/2005/8/layout/venn2"/>
    <dgm:cxn modelId="{F90D5EE1-2A31-7A40-B249-7448566A6774}" srcId="{03B032A7-895E-294B-A82B-486752FDBD9E}" destId="{DB574866-5015-DF49-BDD6-49E1FE346C42}" srcOrd="3" destOrd="0" parTransId="{69317C02-C21E-0D4F-BA28-90537E982E71}" sibTransId="{69A975B2-515E-F44C-8EA2-51D25D605AD0}"/>
    <dgm:cxn modelId="{53838C0B-EDF6-2D44-83E7-8D27690E4518}" type="presOf" srcId="{E92D539D-92C6-854D-B04A-48CD6264EACD}" destId="{DBAD3688-E62A-1C4A-AE3D-9B5D4DFED5FF}" srcOrd="1" destOrd="0" presId="urn:microsoft.com/office/officeart/2005/8/layout/venn2"/>
    <dgm:cxn modelId="{23D03E3B-789D-EF42-A459-68E9611B3928}" type="presOf" srcId="{0AB13E07-E2BD-E849-8EC3-A37EE8CB0BF6}" destId="{291926B0-5811-D643-9EBA-5E5AC23702C3}" srcOrd="0" destOrd="0" presId="urn:microsoft.com/office/officeart/2005/8/layout/venn2"/>
    <dgm:cxn modelId="{A6EA7A0B-9D53-7F4D-BEC7-49FE28A38BCC}" type="presOf" srcId="{092CA2AC-967A-9A4C-9BEC-DE66676981B2}" destId="{7CCD3FE5-84D1-9D4B-8F97-B1163DE84EDB}" srcOrd="1" destOrd="0" presId="urn:microsoft.com/office/officeart/2005/8/layout/venn2"/>
    <dgm:cxn modelId="{723988F5-2A5B-7743-ADBA-8343EFB69012}" type="presOf" srcId="{DB574866-5015-DF49-BDD6-49E1FE346C42}" destId="{0BA3353B-38BC-FB46-92B4-A809D0A8AE79}" srcOrd="1" destOrd="0" presId="urn:microsoft.com/office/officeart/2005/8/layout/venn2"/>
    <dgm:cxn modelId="{BF4DFE38-A67D-ED4D-8BBA-4D0DDA16BCFE}" type="presOf" srcId="{DB574866-5015-DF49-BDD6-49E1FE346C42}" destId="{ABDFE2F1-360D-5540-87D7-FDC3B595CE33}" srcOrd="0" destOrd="0" presId="urn:microsoft.com/office/officeart/2005/8/layout/venn2"/>
    <dgm:cxn modelId="{F9339921-B581-0949-96DD-3D4DF0446DD8}" type="presOf" srcId="{E92D539D-92C6-854D-B04A-48CD6264EACD}" destId="{D9BF44C6-9D2F-F347-A961-68A957057069}" srcOrd="0" destOrd="0" presId="urn:microsoft.com/office/officeart/2005/8/layout/venn2"/>
    <dgm:cxn modelId="{AA27355E-D6DF-1C43-8F23-4932612F8633}" type="presOf" srcId="{D22FE6BC-53B0-ED4F-B8E8-1EA245A7AAA9}" destId="{98F5165A-DAC6-7E45-B608-20FDA4C9D7F8}" srcOrd="1" destOrd="0" presId="urn:microsoft.com/office/officeart/2005/8/layout/venn2"/>
    <dgm:cxn modelId="{12AB0FF4-4457-4542-BEE5-F8ADFB2AD339}" type="presOf" srcId="{0AB13E07-E2BD-E849-8EC3-A37EE8CB0BF6}" destId="{8492B93E-1F29-8940-9EC6-DF34B741DAA3}" srcOrd="1" destOrd="0" presId="urn:microsoft.com/office/officeart/2005/8/layout/venn2"/>
    <dgm:cxn modelId="{83474E3B-3035-F14E-AD58-1328A4B951FB}" srcId="{03B032A7-895E-294B-A82B-486752FDBD9E}" destId="{D22FE6BC-53B0-ED4F-B8E8-1EA245A7AAA9}" srcOrd="1" destOrd="0" parTransId="{BACB4A4D-1F78-F849-B7CB-07935B9521FA}" sibTransId="{015E2933-85DD-5A4A-989D-ED86FFAEFD79}"/>
    <dgm:cxn modelId="{DA0D1D41-D9BB-2B46-96E5-3FAAF3D45F08}" type="presParOf" srcId="{6D7491A0-73A4-8343-BF65-D305BFE6DD70}" destId="{BA3603AB-D386-0F4F-9C67-17B9036AF4B6}" srcOrd="0" destOrd="0" presId="urn:microsoft.com/office/officeart/2005/8/layout/venn2"/>
    <dgm:cxn modelId="{C161EEE7-A502-B345-98F8-B21742CBBF27}" type="presParOf" srcId="{BA3603AB-D386-0F4F-9C67-17B9036AF4B6}" destId="{C73ADDC4-FF2F-1B45-9B10-4FFE2902F08B}" srcOrd="0" destOrd="0" presId="urn:microsoft.com/office/officeart/2005/8/layout/venn2"/>
    <dgm:cxn modelId="{61493511-D969-6643-AD66-B9DD73B2A08A}" type="presParOf" srcId="{BA3603AB-D386-0F4F-9C67-17B9036AF4B6}" destId="{7CCD3FE5-84D1-9D4B-8F97-B1163DE84EDB}" srcOrd="1" destOrd="0" presId="urn:microsoft.com/office/officeart/2005/8/layout/venn2"/>
    <dgm:cxn modelId="{A55A11FE-4AD6-9843-AE9D-D1B999F3CE6C}" type="presParOf" srcId="{6D7491A0-73A4-8343-BF65-D305BFE6DD70}" destId="{D872000A-1A84-BB4C-B281-2FB5ADD793D3}" srcOrd="1" destOrd="0" presId="urn:microsoft.com/office/officeart/2005/8/layout/venn2"/>
    <dgm:cxn modelId="{41EF7C96-4B49-C847-84AF-0DD1E34AA5F9}" type="presParOf" srcId="{D872000A-1A84-BB4C-B281-2FB5ADD793D3}" destId="{606B5C2B-314D-2D43-85D1-C640A30E6C7C}" srcOrd="0" destOrd="0" presId="urn:microsoft.com/office/officeart/2005/8/layout/venn2"/>
    <dgm:cxn modelId="{7B988024-D276-C848-9AAD-36F110B1D0FE}" type="presParOf" srcId="{D872000A-1A84-BB4C-B281-2FB5ADD793D3}" destId="{98F5165A-DAC6-7E45-B608-20FDA4C9D7F8}" srcOrd="1" destOrd="0" presId="urn:microsoft.com/office/officeart/2005/8/layout/venn2"/>
    <dgm:cxn modelId="{8CF33F82-EB44-A544-997D-D02A99EA2387}" type="presParOf" srcId="{6D7491A0-73A4-8343-BF65-D305BFE6DD70}" destId="{5D30E79C-975D-5D40-AF42-9CD8756FE502}" srcOrd="2" destOrd="0" presId="urn:microsoft.com/office/officeart/2005/8/layout/venn2"/>
    <dgm:cxn modelId="{8137D4FC-1D48-EB40-A759-CC45B2BA25CC}" type="presParOf" srcId="{5D30E79C-975D-5D40-AF42-9CD8756FE502}" destId="{D9BF44C6-9D2F-F347-A961-68A957057069}" srcOrd="0" destOrd="0" presId="urn:microsoft.com/office/officeart/2005/8/layout/venn2"/>
    <dgm:cxn modelId="{73B0600B-2D1D-3046-91C6-B6B3177F253B}" type="presParOf" srcId="{5D30E79C-975D-5D40-AF42-9CD8756FE502}" destId="{DBAD3688-E62A-1C4A-AE3D-9B5D4DFED5FF}" srcOrd="1" destOrd="0" presId="urn:microsoft.com/office/officeart/2005/8/layout/venn2"/>
    <dgm:cxn modelId="{77C0607D-028D-2E44-A3DA-D8FFFB9CB104}" type="presParOf" srcId="{6D7491A0-73A4-8343-BF65-D305BFE6DD70}" destId="{B7F111D8-360E-0947-AAFA-DBBA01070E31}" srcOrd="3" destOrd="0" presId="urn:microsoft.com/office/officeart/2005/8/layout/venn2"/>
    <dgm:cxn modelId="{88BACE14-EAA0-6E47-B252-248842F6698F}" type="presParOf" srcId="{B7F111D8-360E-0947-AAFA-DBBA01070E31}" destId="{ABDFE2F1-360D-5540-87D7-FDC3B595CE33}" srcOrd="0" destOrd="0" presId="urn:microsoft.com/office/officeart/2005/8/layout/venn2"/>
    <dgm:cxn modelId="{FE8FA817-049E-B64E-BD8E-2B159B967999}" type="presParOf" srcId="{B7F111D8-360E-0947-AAFA-DBBA01070E31}" destId="{0BA3353B-38BC-FB46-92B4-A809D0A8AE79}" srcOrd="1" destOrd="0" presId="urn:microsoft.com/office/officeart/2005/8/layout/venn2"/>
    <dgm:cxn modelId="{7B8B04CE-F4BD-9647-AEDE-550C3517564D}" type="presParOf" srcId="{6D7491A0-73A4-8343-BF65-D305BFE6DD70}" destId="{5B75A64A-B724-DD4B-8893-A4E849416CA6}" srcOrd="4" destOrd="0" presId="urn:microsoft.com/office/officeart/2005/8/layout/venn2"/>
    <dgm:cxn modelId="{DAB7FCD3-43B1-E94D-BD37-9540CBAF2341}" type="presParOf" srcId="{5B75A64A-B724-DD4B-8893-A4E849416CA6}" destId="{291926B0-5811-D643-9EBA-5E5AC23702C3}" srcOrd="0" destOrd="0" presId="urn:microsoft.com/office/officeart/2005/8/layout/venn2"/>
    <dgm:cxn modelId="{B214111A-1713-954A-B375-1E992641E7DA}" type="presParOf" srcId="{5B75A64A-B724-DD4B-8893-A4E849416CA6}" destId="{8492B93E-1F29-8940-9EC6-DF34B741DA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D76C40-759D-1C4F-9C09-B0E255028871}">
      <dsp:nvSpPr>
        <dsp:cNvPr id="0" name=""/>
        <dsp:cNvSpPr/>
      </dsp:nvSpPr>
      <dsp:spPr>
        <a:xfrm>
          <a:off x="7055" y="0"/>
          <a:ext cx="4670777" cy="46707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Place</a:t>
          </a:r>
          <a:endParaRPr lang="en-US" sz="1600" kern="1200" dirty="0"/>
        </a:p>
      </dsp:txBody>
      <dsp:txXfrm>
        <a:off x="1466673" y="233538"/>
        <a:ext cx="1751541" cy="467077"/>
      </dsp:txXfrm>
    </dsp:sp>
    <dsp:sp modelId="{7B854F18-0F1C-4B47-9D52-D58BF7A53D06}">
      <dsp:nvSpPr>
        <dsp:cNvPr id="0" name=""/>
        <dsp:cNvSpPr/>
      </dsp:nvSpPr>
      <dsp:spPr>
        <a:xfrm>
          <a:off x="357364" y="700616"/>
          <a:ext cx="3970160" cy="3970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Relationships  </a:t>
          </a:r>
          <a:endParaRPr lang="en-US" sz="1600" kern="1200" dirty="0"/>
        </a:p>
      </dsp:txBody>
      <dsp:txXfrm>
        <a:off x="1486378" y="928900"/>
        <a:ext cx="1712131" cy="456568"/>
      </dsp:txXfrm>
    </dsp:sp>
    <dsp:sp modelId="{5DB95A84-1EF3-1D4E-B38F-FD9DF175D506}">
      <dsp:nvSpPr>
        <dsp:cNvPr id="0" name=""/>
        <dsp:cNvSpPr/>
      </dsp:nvSpPr>
      <dsp:spPr>
        <a:xfrm>
          <a:off x="707672" y="1401233"/>
          <a:ext cx="3269543" cy="32695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Activities </a:t>
          </a:r>
          <a:endParaRPr lang="en-US" sz="1600" kern="1200" dirty="0"/>
        </a:p>
      </dsp:txBody>
      <dsp:txXfrm>
        <a:off x="1496450" y="1626831"/>
        <a:ext cx="1691988" cy="451197"/>
      </dsp:txXfrm>
    </dsp:sp>
    <dsp:sp modelId="{27C3E50C-B269-5745-9349-C966CFDD2938}">
      <dsp:nvSpPr>
        <dsp:cNvPr id="0" name=""/>
        <dsp:cNvSpPr/>
      </dsp:nvSpPr>
      <dsp:spPr>
        <a:xfrm>
          <a:off x="1057980" y="2101849"/>
          <a:ext cx="2568927" cy="25689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Strengths </a:t>
          </a:r>
          <a:endParaRPr lang="en-US" sz="1600" kern="1200" dirty="0"/>
        </a:p>
      </dsp:txBody>
      <dsp:txXfrm>
        <a:off x="1648834" y="2333053"/>
        <a:ext cx="1387220" cy="462406"/>
      </dsp:txXfrm>
    </dsp:sp>
    <dsp:sp modelId="{4BC420EF-9B9E-D140-95A2-1661FD1C6B57}">
      <dsp:nvSpPr>
        <dsp:cNvPr id="0" name=""/>
        <dsp:cNvSpPr/>
      </dsp:nvSpPr>
      <dsp:spPr>
        <a:xfrm>
          <a:off x="1408289" y="2802466"/>
          <a:ext cx="1868310" cy="18683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Values</a:t>
          </a:r>
          <a:endParaRPr lang="en-US" sz="1600" kern="1200" dirty="0"/>
        </a:p>
      </dsp:txBody>
      <dsp:txXfrm>
        <a:off x="1681896" y="3269543"/>
        <a:ext cx="1321095" cy="9341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9DF9C-4372-EA46-BF8E-DF4780D7C2B6}">
      <dsp:nvSpPr>
        <dsp:cNvPr id="0" name=""/>
        <dsp:cNvSpPr/>
      </dsp:nvSpPr>
      <dsp:spPr>
        <a:xfrm>
          <a:off x="1682798" y="0"/>
          <a:ext cx="2603403" cy="26034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Place</a:t>
          </a:r>
          <a:endParaRPr lang="en-US" sz="800" kern="1200" dirty="0"/>
        </a:p>
      </dsp:txBody>
      <dsp:txXfrm>
        <a:off x="2496361" y="130170"/>
        <a:ext cx="976276" cy="260340"/>
      </dsp:txXfrm>
    </dsp:sp>
    <dsp:sp modelId="{9B9151BB-4191-0F49-A689-FB538ECBEF4F}">
      <dsp:nvSpPr>
        <dsp:cNvPr id="0" name=""/>
        <dsp:cNvSpPr/>
      </dsp:nvSpPr>
      <dsp:spPr>
        <a:xfrm>
          <a:off x="1878053" y="390510"/>
          <a:ext cx="2212892" cy="22128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Relationships</a:t>
          </a:r>
          <a:endParaRPr lang="en-US" sz="800" kern="1200" dirty="0"/>
        </a:p>
      </dsp:txBody>
      <dsp:txXfrm>
        <a:off x="2507345" y="517751"/>
        <a:ext cx="954309" cy="254482"/>
      </dsp:txXfrm>
    </dsp:sp>
    <dsp:sp modelId="{C79A5B2B-A65C-DC4E-A41F-8D5F5AA009C9}">
      <dsp:nvSpPr>
        <dsp:cNvPr id="0" name=""/>
        <dsp:cNvSpPr/>
      </dsp:nvSpPr>
      <dsp:spPr>
        <a:xfrm>
          <a:off x="2073308" y="781020"/>
          <a:ext cx="1822382" cy="18223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Activities </a:t>
          </a:r>
          <a:endParaRPr lang="en-US" sz="800" kern="1200" dirty="0"/>
        </a:p>
      </dsp:txBody>
      <dsp:txXfrm>
        <a:off x="2512958" y="906765"/>
        <a:ext cx="943082" cy="251488"/>
      </dsp:txXfrm>
    </dsp:sp>
    <dsp:sp modelId="{EB1D8D1C-9A17-B24A-92CE-C6B3B5D18A5F}">
      <dsp:nvSpPr>
        <dsp:cNvPr id="0" name=""/>
        <dsp:cNvSpPr/>
      </dsp:nvSpPr>
      <dsp:spPr>
        <a:xfrm>
          <a:off x="2268564" y="1171531"/>
          <a:ext cx="1431871" cy="14318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Strengths</a:t>
          </a:r>
          <a:endParaRPr lang="en-US" sz="800" kern="1200" dirty="0"/>
        </a:p>
      </dsp:txBody>
      <dsp:txXfrm>
        <a:off x="2597894" y="1300399"/>
        <a:ext cx="773210" cy="257736"/>
      </dsp:txXfrm>
    </dsp:sp>
    <dsp:sp modelId="{DD6B0DC4-585E-2D47-A1E7-F411F9909D10}">
      <dsp:nvSpPr>
        <dsp:cNvPr id="0" name=""/>
        <dsp:cNvSpPr/>
      </dsp:nvSpPr>
      <dsp:spPr>
        <a:xfrm>
          <a:off x="2463819" y="1562041"/>
          <a:ext cx="1041361" cy="1041361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Values</a:t>
          </a:r>
          <a:endParaRPr lang="en-US" sz="800" kern="1200" dirty="0"/>
        </a:p>
      </dsp:txBody>
      <dsp:txXfrm>
        <a:off x="2616323" y="1822382"/>
        <a:ext cx="736353" cy="520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44E4F-CFCC-1B45-AF0C-C50AFCDEDC8F}">
      <dsp:nvSpPr>
        <dsp:cNvPr id="0" name=""/>
        <dsp:cNvSpPr/>
      </dsp:nvSpPr>
      <dsp:spPr>
        <a:xfrm>
          <a:off x="858234" y="0"/>
          <a:ext cx="3942087" cy="39420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Place</a:t>
          </a:r>
          <a:endParaRPr lang="en-US" sz="1300" kern="1200" dirty="0"/>
        </a:p>
      </dsp:txBody>
      <dsp:txXfrm>
        <a:off x="2090136" y="197104"/>
        <a:ext cx="1478282" cy="394208"/>
      </dsp:txXfrm>
    </dsp:sp>
    <dsp:sp modelId="{8C244209-2ADD-7642-B315-91ECFE8E4A74}">
      <dsp:nvSpPr>
        <dsp:cNvPr id="0" name=""/>
        <dsp:cNvSpPr/>
      </dsp:nvSpPr>
      <dsp:spPr>
        <a:xfrm>
          <a:off x="1153891" y="591313"/>
          <a:ext cx="3350773" cy="33507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Relationships</a:t>
          </a:r>
          <a:endParaRPr lang="en-US" sz="1300" kern="1200" dirty="0"/>
        </a:p>
      </dsp:txBody>
      <dsp:txXfrm>
        <a:off x="2106767" y="783982"/>
        <a:ext cx="1445021" cy="385339"/>
      </dsp:txXfrm>
    </dsp:sp>
    <dsp:sp modelId="{B4B24664-8A52-404E-B4D2-06E0F76A021B}">
      <dsp:nvSpPr>
        <dsp:cNvPr id="0" name=""/>
        <dsp:cNvSpPr/>
      </dsp:nvSpPr>
      <dsp:spPr>
        <a:xfrm>
          <a:off x="1449547" y="1182626"/>
          <a:ext cx="2759460" cy="27594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Activities</a:t>
          </a:r>
          <a:endParaRPr lang="en-US" sz="1300" kern="1200" dirty="0"/>
        </a:p>
      </dsp:txBody>
      <dsp:txXfrm>
        <a:off x="2115267" y="1373028"/>
        <a:ext cx="1428021" cy="380805"/>
      </dsp:txXfrm>
    </dsp:sp>
    <dsp:sp modelId="{7837820B-6AC3-1541-9267-C2D616A1D0A6}">
      <dsp:nvSpPr>
        <dsp:cNvPr id="0" name=""/>
        <dsp:cNvSpPr/>
      </dsp:nvSpPr>
      <dsp:spPr>
        <a:xfrm>
          <a:off x="1745204" y="1773939"/>
          <a:ext cx="2168147" cy="21681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Strengths</a:t>
          </a:r>
          <a:endParaRPr lang="en-US" sz="1300" kern="1200" dirty="0"/>
        </a:p>
      </dsp:txBody>
      <dsp:txXfrm>
        <a:off x="2243878" y="1969072"/>
        <a:ext cx="1170799" cy="390266"/>
      </dsp:txXfrm>
    </dsp:sp>
    <dsp:sp modelId="{78AF7529-97BB-7846-A47C-4C905C237D31}">
      <dsp:nvSpPr>
        <dsp:cNvPr id="0" name=""/>
        <dsp:cNvSpPr/>
      </dsp:nvSpPr>
      <dsp:spPr>
        <a:xfrm>
          <a:off x="2040860" y="2365252"/>
          <a:ext cx="1576834" cy="1576834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Values</a:t>
          </a:r>
          <a:endParaRPr lang="en-US" sz="1300" kern="1200" dirty="0"/>
        </a:p>
      </dsp:txBody>
      <dsp:txXfrm>
        <a:off x="2271782" y="2759460"/>
        <a:ext cx="1114990" cy="7884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BB0EA-9C2D-6B47-AACA-77C19D1964DD}">
      <dsp:nvSpPr>
        <dsp:cNvPr id="0" name=""/>
        <dsp:cNvSpPr/>
      </dsp:nvSpPr>
      <dsp:spPr>
        <a:xfrm>
          <a:off x="987777" y="0"/>
          <a:ext cx="2723445" cy="27234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Place</a:t>
          </a:r>
          <a:endParaRPr lang="en-US" sz="900" kern="1200" dirty="0"/>
        </a:p>
      </dsp:txBody>
      <dsp:txXfrm>
        <a:off x="1838854" y="136172"/>
        <a:ext cx="1021291" cy="272344"/>
      </dsp:txXfrm>
    </dsp:sp>
    <dsp:sp modelId="{8537D860-D336-D349-8460-A108979FDB85}">
      <dsp:nvSpPr>
        <dsp:cNvPr id="0" name=""/>
        <dsp:cNvSpPr/>
      </dsp:nvSpPr>
      <dsp:spPr>
        <a:xfrm>
          <a:off x="1192035" y="408516"/>
          <a:ext cx="2314928" cy="23149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Relationships</a:t>
          </a:r>
          <a:endParaRPr lang="en-US" sz="900" kern="1200" dirty="0"/>
        </a:p>
      </dsp:txBody>
      <dsp:txXfrm>
        <a:off x="1850343" y="541625"/>
        <a:ext cx="998312" cy="266216"/>
      </dsp:txXfrm>
    </dsp:sp>
    <dsp:sp modelId="{2B398A04-7FBE-8A43-80DE-C7D417D1086E}">
      <dsp:nvSpPr>
        <dsp:cNvPr id="0" name=""/>
        <dsp:cNvSpPr/>
      </dsp:nvSpPr>
      <dsp:spPr>
        <a:xfrm>
          <a:off x="1396294" y="817033"/>
          <a:ext cx="1906411" cy="19064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Practices</a:t>
          </a:r>
          <a:endParaRPr lang="en-US" sz="900" kern="1200" dirty="0"/>
        </a:p>
      </dsp:txBody>
      <dsp:txXfrm>
        <a:off x="1856216" y="948575"/>
        <a:ext cx="986567" cy="263084"/>
      </dsp:txXfrm>
    </dsp:sp>
    <dsp:sp modelId="{4F67F6AF-4E73-8548-A2A4-45E3AC4D8D0E}">
      <dsp:nvSpPr>
        <dsp:cNvPr id="0" name=""/>
        <dsp:cNvSpPr/>
      </dsp:nvSpPr>
      <dsp:spPr>
        <a:xfrm>
          <a:off x="1600552" y="1225550"/>
          <a:ext cx="1497894" cy="1497894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Strengths</a:t>
          </a:r>
          <a:endParaRPr lang="en-US" sz="900" kern="1200" dirty="0"/>
        </a:p>
      </dsp:txBody>
      <dsp:txXfrm>
        <a:off x="1945068" y="1360360"/>
        <a:ext cx="808863" cy="269621"/>
      </dsp:txXfrm>
    </dsp:sp>
    <dsp:sp modelId="{0D1217AB-72DD-184B-AE2A-F20DD729BE76}">
      <dsp:nvSpPr>
        <dsp:cNvPr id="0" name=""/>
        <dsp:cNvSpPr/>
      </dsp:nvSpPr>
      <dsp:spPr>
        <a:xfrm>
          <a:off x="1804810" y="1634066"/>
          <a:ext cx="1089378" cy="10893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Values</a:t>
          </a:r>
          <a:endParaRPr lang="en-US" sz="900" kern="1200" dirty="0"/>
        </a:p>
      </dsp:txBody>
      <dsp:txXfrm>
        <a:off x="1964346" y="1906411"/>
        <a:ext cx="770306" cy="5446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8958C0-37B6-D347-8DFC-693BF8D6AB66}">
      <dsp:nvSpPr>
        <dsp:cNvPr id="0" name=""/>
        <dsp:cNvSpPr/>
      </dsp:nvSpPr>
      <dsp:spPr>
        <a:xfrm>
          <a:off x="1301798" y="0"/>
          <a:ext cx="3492404" cy="34924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Place</a:t>
          </a:r>
          <a:endParaRPr lang="en-US" sz="1100" kern="1200" dirty="0"/>
        </a:p>
      </dsp:txBody>
      <dsp:txXfrm>
        <a:off x="2393174" y="174620"/>
        <a:ext cx="1309651" cy="349240"/>
      </dsp:txXfrm>
    </dsp:sp>
    <dsp:sp modelId="{7E8650FE-F225-A544-86AA-1C4BAF673898}">
      <dsp:nvSpPr>
        <dsp:cNvPr id="0" name=""/>
        <dsp:cNvSpPr/>
      </dsp:nvSpPr>
      <dsp:spPr>
        <a:xfrm>
          <a:off x="1563728" y="523860"/>
          <a:ext cx="2968543" cy="29685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Relationships</a:t>
          </a:r>
          <a:endParaRPr lang="en-US" sz="1100" kern="1200" dirty="0"/>
        </a:p>
      </dsp:txBody>
      <dsp:txXfrm>
        <a:off x="2407907" y="694551"/>
        <a:ext cx="1280184" cy="341382"/>
      </dsp:txXfrm>
    </dsp:sp>
    <dsp:sp modelId="{8A8BE49F-0ADC-154B-ACFD-6A0D7FAE02F6}">
      <dsp:nvSpPr>
        <dsp:cNvPr id="0" name=""/>
        <dsp:cNvSpPr/>
      </dsp:nvSpPr>
      <dsp:spPr>
        <a:xfrm>
          <a:off x="1825658" y="1047721"/>
          <a:ext cx="2444682" cy="2444682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Activities</a:t>
          </a:r>
          <a:endParaRPr lang="en-US" sz="1100" kern="1200" dirty="0"/>
        </a:p>
      </dsp:txBody>
      <dsp:txXfrm>
        <a:off x="2415438" y="1216404"/>
        <a:ext cx="1265123" cy="337366"/>
      </dsp:txXfrm>
    </dsp:sp>
    <dsp:sp modelId="{9C13B591-9275-6044-B631-81A9894C7350}">
      <dsp:nvSpPr>
        <dsp:cNvPr id="0" name=""/>
        <dsp:cNvSpPr/>
      </dsp:nvSpPr>
      <dsp:spPr>
        <a:xfrm>
          <a:off x="2087588" y="1571581"/>
          <a:ext cx="1920822" cy="19208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Strengths</a:t>
          </a:r>
          <a:endParaRPr lang="en-US" sz="1100" kern="1200" dirty="0"/>
        </a:p>
      </dsp:txBody>
      <dsp:txXfrm>
        <a:off x="2529378" y="1744455"/>
        <a:ext cx="1037243" cy="345747"/>
      </dsp:txXfrm>
    </dsp:sp>
    <dsp:sp modelId="{9C1B0C24-E17B-934C-B7E3-DAB688342C14}">
      <dsp:nvSpPr>
        <dsp:cNvPr id="0" name=""/>
        <dsp:cNvSpPr/>
      </dsp:nvSpPr>
      <dsp:spPr>
        <a:xfrm>
          <a:off x="2349519" y="2095442"/>
          <a:ext cx="1396961" cy="13969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Values</a:t>
          </a:r>
          <a:endParaRPr lang="en-US" sz="1100" kern="1200" dirty="0"/>
        </a:p>
      </dsp:txBody>
      <dsp:txXfrm>
        <a:off x="2554099" y="2444682"/>
        <a:ext cx="987801" cy="6984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297A6-0503-854E-A7DC-1F675693E4C6}">
      <dsp:nvSpPr>
        <dsp:cNvPr id="0" name=""/>
        <dsp:cNvSpPr/>
      </dsp:nvSpPr>
      <dsp:spPr>
        <a:xfrm>
          <a:off x="2032000" y="-44010"/>
          <a:ext cx="2065385" cy="1706957"/>
        </a:xfrm>
        <a:prstGeom prst="trapezoid">
          <a:avLst>
            <a:gd name="adj" fmla="val 663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Meaning</a:t>
          </a:r>
          <a:endParaRPr lang="en-US" sz="2800" kern="1200" dirty="0"/>
        </a:p>
      </dsp:txBody>
      <dsp:txXfrm>
        <a:off x="2032000" y="-44010"/>
        <a:ext cx="2065385" cy="1706957"/>
      </dsp:txXfrm>
    </dsp:sp>
    <dsp:sp modelId="{9F0E2DFA-E45D-1E44-974B-89531D17F607}">
      <dsp:nvSpPr>
        <dsp:cNvPr id="0" name=""/>
        <dsp:cNvSpPr/>
      </dsp:nvSpPr>
      <dsp:spPr>
        <a:xfrm>
          <a:off x="1016000" y="1371850"/>
          <a:ext cx="4080499" cy="1937069"/>
        </a:xfrm>
        <a:prstGeom prst="trapezoid">
          <a:avLst>
            <a:gd name="adj" fmla="val 663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Engagement</a:t>
          </a:r>
          <a:endParaRPr lang="en-US" sz="3200" kern="1200" dirty="0"/>
        </a:p>
      </dsp:txBody>
      <dsp:txXfrm>
        <a:off x="1730087" y="1371850"/>
        <a:ext cx="2652324" cy="1937069"/>
      </dsp:txXfrm>
    </dsp:sp>
    <dsp:sp modelId="{9107B4FB-672C-1340-94B9-21E12B2B1C2D}">
      <dsp:nvSpPr>
        <dsp:cNvPr id="0" name=""/>
        <dsp:cNvSpPr/>
      </dsp:nvSpPr>
      <dsp:spPr>
        <a:xfrm>
          <a:off x="0" y="3105844"/>
          <a:ext cx="6096000" cy="1530917"/>
        </a:xfrm>
        <a:prstGeom prst="trapezoid">
          <a:avLst>
            <a:gd name="adj" fmla="val 6636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Pleasure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066799" y="3105844"/>
        <a:ext cx="3962400" cy="15309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CAC41-9BAE-3940-BEA4-0F3562FA875C}">
      <dsp:nvSpPr>
        <dsp:cNvPr id="0" name=""/>
        <dsp:cNvSpPr/>
      </dsp:nvSpPr>
      <dsp:spPr>
        <a:xfrm>
          <a:off x="1262944" y="0"/>
          <a:ext cx="3570111" cy="3570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Place</a:t>
          </a:r>
          <a:endParaRPr lang="en-US" sz="1200" kern="1200" dirty="0"/>
        </a:p>
      </dsp:txBody>
      <dsp:txXfrm>
        <a:off x="2378604" y="178505"/>
        <a:ext cx="1338791" cy="357011"/>
      </dsp:txXfrm>
    </dsp:sp>
    <dsp:sp modelId="{0D915B8B-6030-7741-ACA3-95A46AC7E84C}">
      <dsp:nvSpPr>
        <dsp:cNvPr id="0" name=""/>
        <dsp:cNvSpPr/>
      </dsp:nvSpPr>
      <dsp:spPr>
        <a:xfrm>
          <a:off x="1530702" y="535516"/>
          <a:ext cx="3034594" cy="3034594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Relationships</a:t>
          </a:r>
          <a:endParaRPr lang="en-US" sz="1200" kern="1200" dirty="0"/>
        </a:p>
      </dsp:txBody>
      <dsp:txXfrm>
        <a:off x="2393665" y="710005"/>
        <a:ext cx="1308668" cy="348978"/>
      </dsp:txXfrm>
    </dsp:sp>
    <dsp:sp modelId="{BA4B28B1-B58B-2B40-969E-2B747C8F6C0F}">
      <dsp:nvSpPr>
        <dsp:cNvPr id="0" name=""/>
        <dsp:cNvSpPr/>
      </dsp:nvSpPr>
      <dsp:spPr>
        <a:xfrm>
          <a:off x="1798461" y="1071033"/>
          <a:ext cx="2499077" cy="24990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Activities </a:t>
          </a:r>
          <a:endParaRPr lang="en-US" sz="1200" kern="1200" dirty="0"/>
        </a:p>
      </dsp:txBody>
      <dsp:txXfrm>
        <a:off x="2401363" y="1243469"/>
        <a:ext cx="1293272" cy="344872"/>
      </dsp:txXfrm>
    </dsp:sp>
    <dsp:sp modelId="{5FD9868E-22EC-154B-AD9F-5ED1F6029C91}">
      <dsp:nvSpPr>
        <dsp:cNvPr id="0" name=""/>
        <dsp:cNvSpPr/>
      </dsp:nvSpPr>
      <dsp:spPr>
        <a:xfrm>
          <a:off x="2066219" y="1606549"/>
          <a:ext cx="1963561" cy="19635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Strengths</a:t>
          </a:r>
          <a:endParaRPr lang="en-US" sz="1200" kern="1200" dirty="0"/>
        </a:p>
      </dsp:txBody>
      <dsp:txXfrm>
        <a:off x="2517838" y="1783270"/>
        <a:ext cx="1060322" cy="353440"/>
      </dsp:txXfrm>
    </dsp:sp>
    <dsp:sp modelId="{BFE3EDE5-26DA-4042-8301-0657E7564599}">
      <dsp:nvSpPr>
        <dsp:cNvPr id="0" name=""/>
        <dsp:cNvSpPr/>
      </dsp:nvSpPr>
      <dsp:spPr>
        <a:xfrm>
          <a:off x="2333977" y="2142066"/>
          <a:ext cx="1428044" cy="14280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Values</a:t>
          </a:r>
          <a:endParaRPr lang="en-US" sz="1200" kern="1200" dirty="0"/>
        </a:p>
      </dsp:txBody>
      <dsp:txXfrm>
        <a:off x="2543110" y="2499077"/>
        <a:ext cx="1009779" cy="71402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E0F718-8B6D-5A4D-8FBD-D4A806F4588C}">
      <dsp:nvSpPr>
        <dsp:cNvPr id="0" name=""/>
        <dsp:cNvSpPr/>
      </dsp:nvSpPr>
      <dsp:spPr>
        <a:xfrm>
          <a:off x="2714625" y="-105368"/>
          <a:ext cx="1809750" cy="1633052"/>
        </a:xfrm>
        <a:prstGeom prst="trapezoid">
          <a:avLst>
            <a:gd name="adj" fmla="val 7468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714625" y="-105368"/>
        <a:ext cx="1809750" cy="1633052"/>
      </dsp:txXfrm>
    </dsp:sp>
    <dsp:sp modelId="{073C8E5A-1698-B844-9F63-72D632320040}">
      <dsp:nvSpPr>
        <dsp:cNvPr id="0" name=""/>
        <dsp:cNvSpPr/>
      </dsp:nvSpPr>
      <dsp:spPr>
        <a:xfrm>
          <a:off x="1809750" y="989900"/>
          <a:ext cx="3533536" cy="1712386"/>
        </a:xfrm>
        <a:prstGeom prst="trapezoid">
          <a:avLst>
            <a:gd name="adj" fmla="val 7468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dirty="0" smtClean="0"/>
            <a:t>Meaningful </a:t>
          </a:r>
          <a:endParaRPr lang="en-US" sz="3500" kern="1200" baseline="0" dirty="0"/>
        </a:p>
      </dsp:txBody>
      <dsp:txXfrm>
        <a:off x="2428118" y="989900"/>
        <a:ext cx="2296798" cy="1712386"/>
      </dsp:txXfrm>
    </dsp:sp>
    <dsp:sp modelId="{03936E1D-4039-4C4B-B7A4-D13FB9930656}">
      <dsp:nvSpPr>
        <dsp:cNvPr id="0" name=""/>
        <dsp:cNvSpPr/>
      </dsp:nvSpPr>
      <dsp:spPr>
        <a:xfrm>
          <a:off x="904875" y="2139417"/>
          <a:ext cx="5452487" cy="1989802"/>
        </a:xfrm>
        <a:prstGeom prst="trapezoid">
          <a:avLst>
            <a:gd name="adj" fmla="val 7468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dirty="0" smtClean="0"/>
            <a:t>Engaging</a:t>
          </a:r>
          <a:endParaRPr lang="en-US" sz="3500" kern="1200" dirty="0"/>
        </a:p>
      </dsp:txBody>
      <dsp:txXfrm>
        <a:off x="1859060" y="2139417"/>
        <a:ext cx="3544116" cy="1989802"/>
      </dsp:txXfrm>
    </dsp:sp>
    <dsp:sp modelId="{E7645944-5279-E44E-BC6F-BD30605506F7}">
      <dsp:nvSpPr>
        <dsp:cNvPr id="0" name=""/>
        <dsp:cNvSpPr/>
      </dsp:nvSpPr>
      <dsp:spPr>
        <a:xfrm>
          <a:off x="0" y="3740108"/>
          <a:ext cx="7239000" cy="1211580"/>
        </a:xfrm>
        <a:prstGeom prst="trapezoid">
          <a:avLst>
            <a:gd name="adj" fmla="val 7468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/>
            <a:t>Pleasant</a:t>
          </a:r>
          <a:r>
            <a:rPr lang="en-US" sz="1600" kern="1200" baseline="0" dirty="0" smtClean="0"/>
            <a:t> </a:t>
          </a:r>
          <a:endParaRPr lang="en-US" sz="1600" kern="1200" baseline="0" dirty="0"/>
        </a:p>
      </dsp:txBody>
      <dsp:txXfrm>
        <a:off x="1266824" y="3740108"/>
        <a:ext cx="4705350" cy="12115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ADDC4-FF2F-1B45-9B10-4FFE2902F08B}">
      <dsp:nvSpPr>
        <dsp:cNvPr id="0" name=""/>
        <dsp:cNvSpPr/>
      </dsp:nvSpPr>
      <dsp:spPr>
        <a:xfrm>
          <a:off x="1223445" y="0"/>
          <a:ext cx="2816553" cy="2816553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Place</a:t>
          </a:r>
          <a:endParaRPr lang="en-US" sz="900" kern="1200" dirty="0"/>
        </a:p>
      </dsp:txBody>
      <dsp:txXfrm>
        <a:off x="2103618" y="140827"/>
        <a:ext cx="1056207" cy="281655"/>
      </dsp:txXfrm>
    </dsp:sp>
    <dsp:sp modelId="{606B5C2B-314D-2D43-85D1-C640A30E6C7C}">
      <dsp:nvSpPr>
        <dsp:cNvPr id="0" name=""/>
        <dsp:cNvSpPr/>
      </dsp:nvSpPr>
      <dsp:spPr>
        <a:xfrm>
          <a:off x="1434686" y="422482"/>
          <a:ext cx="2394070" cy="2394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Relationships</a:t>
          </a:r>
          <a:endParaRPr lang="en-US" sz="900" kern="1200" dirty="0"/>
        </a:p>
      </dsp:txBody>
      <dsp:txXfrm>
        <a:off x="2115500" y="560141"/>
        <a:ext cx="1032442" cy="275318"/>
      </dsp:txXfrm>
    </dsp:sp>
    <dsp:sp modelId="{D9BF44C6-9D2F-F347-A961-68A957057069}">
      <dsp:nvSpPr>
        <dsp:cNvPr id="0" name=""/>
        <dsp:cNvSpPr/>
      </dsp:nvSpPr>
      <dsp:spPr>
        <a:xfrm>
          <a:off x="1645928" y="844965"/>
          <a:ext cx="1971587" cy="19715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Activities </a:t>
          </a:r>
          <a:endParaRPr lang="en-US" sz="900" kern="1200" dirty="0"/>
        </a:p>
      </dsp:txBody>
      <dsp:txXfrm>
        <a:off x="2121573" y="981005"/>
        <a:ext cx="1020296" cy="272079"/>
      </dsp:txXfrm>
    </dsp:sp>
    <dsp:sp modelId="{ABDFE2F1-360D-5540-87D7-FDC3B595CE33}">
      <dsp:nvSpPr>
        <dsp:cNvPr id="0" name=""/>
        <dsp:cNvSpPr/>
      </dsp:nvSpPr>
      <dsp:spPr>
        <a:xfrm>
          <a:off x="1857169" y="1267448"/>
          <a:ext cx="1549104" cy="15491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Strengths</a:t>
          </a:r>
          <a:endParaRPr lang="en-US" sz="900" kern="1200" dirty="0"/>
        </a:p>
      </dsp:txBody>
      <dsp:txXfrm>
        <a:off x="2213463" y="1406868"/>
        <a:ext cx="836516" cy="278838"/>
      </dsp:txXfrm>
    </dsp:sp>
    <dsp:sp modelId="{291926B0-5811-D643-9EBA-5E5AC23702C3}">
      <dsp:nvSpPr>
        <dsp:cNvPr id="0" name=""/>
        <dsp:cNvSpPr/>
      </dsp:nvSpPr>
      <dsp:spPr>
        <a:xfrm>
          <a:off x="2068411" y="1689931"/>
          <a:ext cx="1126621" cy="1126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Values</a:t>
          </a:r>
          <a:endParaRPr lang="en-US" sz="900" kern="1200" dirty="0"/>
        </a:p>
      </dsp:txBody>
      <dsp:txXfrm>
        <a:off x="2233401" y="1971587"/>
        <a:ext cx="796641" cy="56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84903" y="0"/>
            <a:ext cx="4997101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dirty="0" smtClean="0"/>
              <a:t>When the Clock Strikes 50: Planning for Retirement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882004" y="0"/>
            <a:ext cx="974409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12/6/2011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10121" y="8307286"/>
            <a:ext cx="5861182" cy="83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just"/>
            <a:r>
              <a:rPr lang="en-US" sz="900" dirty="0" smtClean="0"/>
              <a:t>This material has been created for the Infopeople Project [</a:t>
            </a:r>
            <a:r>
              <a:rPr lang="en-US" sz="900" dirty="0" err="1" smtClean="0"/>
              <a:t>infopeople.org</a:t>
            </a:r>
            <a:r>
              <a:rPr lang="en-US" sz="900" dirty="0" smtClean="0"/>
              <a:t>], and has been supported </a:t>
            </a:r>
            <a:r>
              <a:rPr lang="en-US" sz="900" i="1" dirty="0" smtClean="0"/>
              <a:t>in part </a:t>
            </a:r>
            <a:r>
              <a:rPr lang="en-US" sz="900" dirty="0" smtClean="0"/>
              <a:t>by 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</a:t>
            </a:r>
            <a:r>
              <a:rPr lang="en-US" sz="900" dirty="0" smtClean="0"/>
              <a:t>.</a:t>
            </a:r>
            <a:endParaRPr lang="en-US" sz="9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71303" y="8685213"/>
            <a:ext cx="48511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E6B92-A497-B147-AA7F-1ECEFBFCB0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9BF0F-6827-A640-96DB-9D3917E5AECA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2A9FA-675D-A04E-9AF6-78DD80E8E2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2A9FA-675D-A04E-9AF6-78DD80E8E23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AEA19B3-BC6D-4E56-93BC-B9B0EF1523FC}" type="datetime1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8301A2-9537-4F11-903A-9D7FEDBB449A}" type="datetime1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24DF5633-36D0-AA49-AF8E-822A13F1DB7D}" type="datetimeFigureOut">
              <a:rPr lang="en-US" smtClean="0"/>
              <a:pPr/>
              <a:t>12/5/11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2FC4FCC3-7CFC-344F-8A84-4C51DB7BA5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msinger@singergrp.com" TargetMode="External"/><Relationship Id="rId4" Type="http://schemas.openxmlformats.org/officeDocument/2006/relationships/hyperlink" Target="mailto:gail-griffith@comcast.net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msinger@singergrp.com" TargetMode="External"/><Relationship Id="rId3" Type="http://schemas.openxmlformats.org/officeDocument/2006/relationships/hyperlink" Target="mailto:gail-griffith@comcast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258089"/>
          </a:xfrm>
        </p:spPr>
        <p:txBody>
          <a:bodyPr/>
          <a:lstStyle/>
          <a:p>
            <a:r>
              <a:rPr lang="en-US" dirty="0" smtClean="0"/>
              <a:t>When the Clock strikes 50: planning for Act III-</a:t>
            </a:r>
            <a:r>
              <a:rPr lang="en-US" sz="3600" i="1" dirty="0" smtClean="0"/>
              <a:t>retirement?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302000"/>
            <a:ext cx="5356264" cy="2046941"/>
          </a:xfrm>
        </p:spPr>
        <p:txBody>
          <a:bodyPr>
            <a:normAutofit/>
          </a:bodyPr>
          <a:lstStyle/>
          <a:p>
            <a:r>
              <a:rPr lang="en-US" dirty="0" smtClean="0"/>
              <a:t>Paula M. Singer, Ph.D.</a:t>
            </a:r>
          </a:p>
          <a:p>
            <a:r>
              <a:rPr lang="en-US" dirty="0" smtClean="0">
                <a:hlinkClick r:id="rId3"/>
              </a:rPr>
              <a:t>pmsinger@singergrp.com</a:t>
            </a:r>
            <a:endParaRPr lang="en-US" dirty="0" smtClean="0"/>
          </a:p>
          <a:p>
            <a:r>
              <a:rPr lang="en-US" dirty="0" smtClean="0"/>
              <a:t>Gail L. Griffith</a:t>
            </a:r>
          </a:p>
          <a:p>
            <a:r>
              <a:rPr lang="en-US" dirty="0" smtClean="0">
                <a:hlinkClick r:id="rId4"/>
              </a:rPr>
              <a:t>gail-griffith@comcast.net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14" descr="ifp_logo_2-c-arr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684" y="1356345"/>
            <a:ext cx="1680733" cy="5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4000" y="956235"/>
            <a:ext cx="103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051" y="1952997"/>
            <a:ext cx="135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Webinar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4000" y="3302000"/>
            <a:ext cx="24510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Wednesday</a:t>
            </a:r>
          </a:p>
          <a:p>
            <a:r>
              <a:rPr lang="en-US" sz="2000" dirty="0" smtClean="0"/>
              <a:t>December 6, 2011</a:t>
            </a:r>
          </a:p>
          <a:p>
            <a:endParaRPr lang="en-US" sz="2000" dirty="0" smtClean="0"/>
          </a:p>
          <a:p>
            <a:r>
              <a:rPr lang="en-US" sz="2000" dirty="0" smtClean="0"/>
              <a:t>12 noon—1:00 p.m.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705038" y="5632824"/>
            <a:ext cx="6229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Infopeople webinars are supported by the U.S. Institute of Museum and Library Services under the provisions of the Library Services and Technology Act, administered in California by the State Librarian.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Retirement is a career transition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be voluntary or involuntary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Stage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Includes biological 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Requires economic support for an unknown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Changes your level of engagement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Shaped by earlier life stages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Retirement well-being includes prosperity, health, and happiness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1400" dirty="0" smtClean="0"/>
              <a:t>Nelson and Boles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5376236"/>
            <a:ext cx="16129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What are some of the life transitions you’ve already been through?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chat to tell us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H/O #1 HELP WITH MANAGING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21" y="2819886"/>
            <a:ext cx="2706271" cy="3382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20240" lvl="3" indent="-1143000">
              <a:buFont typeface="+mj-lt"/>
              <a:buAutoNum type="arabicPeriod"/>
            </a:pPr>
            <a:r>
              <a:rPr lang="en-US" sz="6000" dirty="0" smtClean="0"/>
              <a:t>Relinquish</a:t>
            </a:r>
          </a:p>
          <a:p>
            <a:pPr marL="1920240" lvl="3" indent="-1143000">
              <a:buFont typeface="+mj-lt"/>
              <a:buAutoNum type="arabicPeriod"/>
            </a:pPr>
            <a:r>
              <a:rPr lang="en-US" sz="6000" dirty="0" smtClean="0"/>
              <a:t>Recess</a:t>
            </a:r>
          </a:p>
          <a:p>
            <a:pPr marL="1920240" lvl="3" indent="-1143000">
              <a:buFont typeface="+mj-lt"/>
              <a:buAutoNum type="arabicPeriod"/>
            </a:pPr>
            <a:r>
              <a:rPr lang="en-US" sz="6000" dirty="0" smtClean="0"/>
              <a:t>Redefine</a:t>
            </a:r>
          </a:p>
          <a:p>
            <a:pPr marL="1920240" lvl="3" indent="-1143000">
              <a:buFont typeface="+mj-lt"/>
              <a:buAutoNum type="arabicPeriod"/>
            </a:pPr>
            <a:r>
              <a:rPr lang="en-US" sz="6000" dirty="0" smtClean="0"/>
              <a:t>Re-engage</a:t>
            </a:r>
            <a:endParaRPr lang="en-US" sz="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Elements of an ideal retirement 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495778" y="1609416"/>
          <a:ext cx="4684889" cy="467077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Values </a:t>
            </a:r>
          </a:p>
          <a:p>
            <a:pPr lvl="0"/>
            <a:r>
              <a:rPr lang="en-US" sz="2800" u="sng" dirty="0" err="1" smtClean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</a:rPr>
              <a:t>www.my.LifeValuesInventory.org</a:t>
            </a:r>
            <a:endParaRPr lang="en-US" dirty="0" smtClean="0"/>
          </a:p>
          <a:p>
            <a:pPr lvl="0"/>
            <a:r>
              <a:rPr lang="en-US" dirty="0" smtClean="0"/>
              <a:t>Strengths 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err="1" smtClean="0"/>
              <a:t>www.VIACHARACTER.ORG</a:t>
            </a:r>
            <a:r>
              <a:rPr lang="en-US" dirty="0" smtClean="0"/>
              <a:t>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Personality Style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Fulfillment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 descr="VIA strength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34" y="3874668"/>
            <a:ext cx="3062821" cy="25810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4"/>
                </a:solidFill>
              </a:rPr>
              <a:t>What do you really value?</a:t>
            </a:r>
            <a:endParaRPr lang="en-US" b="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/>
          <a:lstStyle/>
          <a:p>
            <a:r>
              <a:rPr lang="en-US" sz="2400" dirty="0" smtClean="0"/>
              <a:t>How do you sort out those things that are truly important-that make you tick – from those things that you learned to consider important only because you got approval and rewards for them?</a:t>
            </a:r>
            <a:endParaRPr lang="en-US" sz="2800" i="1" dirty="0" smtClean="0"/>
          </a:p>
          <a:p>
            <a:r>
              <a:rPr lang="en-US" sz="2400" i="1" dirty="0" smtClean="0">
                <a:solidFill>
                  <a:srgbClr val="3366FF"/>
                </a:solidFill>
              </a:rPr>
              <a:t>Handout 3</a:t>
            </a:r>
            <a:r>
              <a:rPr lang="en-US" sz="2400" i="1" dirty="0" smtClean="0"/>
              <a:t>:  Personal</a:t>
            </a:r>
            <a:r>
              <a:rPr lang="en-US" sz="2800" i="1" dirty="0" smtClean="0"/>
              <a:t> </a:t>
            </a:r>
            <a:r>
              <a:rPr lang="en-US" sz="2400" i="1" dirty="0" smtClean="0"/>
              <a:t>Turn-Ons and Turn-Offs</a:t>
            </a: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55890" y="3852332"/>
          <a:ext cx="5969000" cy="260340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2008" y="32004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fulfillment:  values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848556"/>
            <a:ext cx="193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Recognition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022221"/>
            <a:ext cx="171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structure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008" y="3660885"/>
            <a:ext cx="138887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884888"/>
            <a:ext cx="171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Helping others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008" y="5449332"/>
            <a:ext cx="1388872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1332" y="6420556"/>
            <a:ext cx="167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444" y="2471888"/>
            <a:ext cx="250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Professional affiliation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444" y="4263998"/>
            <a:ext cx="194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Mental challenge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59556" y="5975308"/>
            <a:ext cx="211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exercise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2552" y="3391553"/>
            <a:ext cx="163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3777" y="1679222"/>
            <a:ext cx="179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90444" y="1848556"/>
            <a:ext cx="197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Earning Income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70223" y="2356556"/>
            <a:ext cx="231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Creative expression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38333" y="2841220"/>
            <a:ext cx="18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5890" y="6420556"/>
            <a:ext cx="330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accomplishment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85556" y="5981890"/>
            <a:ext cx="199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connection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92377" y="3894666"/>
            <a:ext cx="89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64111" y="488488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Spirituality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38333" y="5449332"/>
            <a:ext cx="200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Self-development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04000" y="4330890"/>
            <a:ext cx="154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Friendship</a:t>
            </a:r>
            <a:endParaRPr lang="en-US" dirty="0"/>
          </a:p>
        </p:txBody>
      </p:sp>
      <p:graphicFrame>
        <p:nvGraphicFramePr>
          <p:cNvPr id="27" name="Diagram 26"/>
          <p:cNvGraphicFramePr/>
          <p:nvPr/>
        </p:nvGraphicFramePr>
        <p:xfrm>
          <a:off x="1326444" y="2217887"/>
          <a:ext cx="5658556" cy="39420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Fulfillment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 sources of fulfillment?</a:t>
            </a:r>
          </a:p>
          <a:p>
            <a:r>
              <a:rPr lang="en-US" dirty="0" smtClean="0"/>
              <a:t>Are they coming mostly from work?</a:t>
            </a:r>
          </a:p>
          <a:p>
            <a:r>
              <a:rPr lang="en-US" dirty="0" smtClean="0"/>
              <a:t>If so, what will you seek in the future? </a:t>
            </a:r>
          </a:p>
          <a:p>
            <a:endParaRPr lang="en-US" dirty="0" smtClean="0"/>
          </a:p>
          <a:p>
            <a:r>
              <a:rPr lang="en-US" dirty="0" smtClean="0"/>
              <a:t>Activity style plays a role</a:t>
            </a:r>
          </a:p>
          <a:p>
            <a:pPr lvl="1"/>
            <a:r>
              <a:rPr lang="en-US" dirty="0" smtClean="0"/>
              <a:t>Cooperative pursuits?</a:t>
            </a:r>
          </a:p>
          <a:p>
            <a:pPr lvl="1"/>
            <a:r>
              <a:rPr lang="en-US" dirty="0" smtClean="0"/>
              <a:t>Helping others?</a:t>
            </a:r>
          </a:p>
          <a:p>
            <a:pPr lvl="1"/>
            <a:r>
              <a:rPr lang="en-US" dirty="0" smtClean="0"/>
              <a:t>Independent accomplishment?</a:t>
            </a:r>
          </a:p>
          <a:p>
            <a:pPr lvl="1"/>
            <a:r>
              <a:rPr lang="en-US" dirty="0" smtClean="0"/>
              <a:t>Self development?</a:t>
            </a:r>
          </a:p>
          <a:p>
            <a:pPr lvl="1"/>
            <a:r>
              <a:rPr lang="en-US" dirty="0" smtClean="0"/>
              <a:t>Combination?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87" y="3078678"/>
            <a:ext cx="1862213" cy="1086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276" y="4597714"/>
            <a:ext cx="1378033" cy="1858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634" y="4997677"/>
            <a:ext cx="1409539" cy="122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8999" cy="300491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Social: 		Contemplative -- Outgoing</a:t>
            </a:r>
          </a:p>
          <a:p>
            <a:r>
              <a:rPr lang="en-US" dirty="0" smtClean="0"/>
              <a:t>Stress: 		Responsive - Resilient</a:t>
            </a:r>
          </a:p>
          <a:p>
            <a:r>
              <a:rPr lang="en-US" dirty="0" smtClean="0"/>
              <a:t>Activity:		Independent – Interdependent</a:t>
            </a:r>
          </a:p>
          <a:p>
            <a:r>
              <a:rPr lang="en-US" dirty="0" smtClean="0"/>
              <a:t>Information:  		Practical - Visionary</a:t>
            </a:r>
          </a:p>
          <a:p>
            <a:r>
              <a:rPr lang="en-US" dirty="0" smtClean="0"/>
              <a:t>Outlook:		Cautious - Optimistic </a:t>
            </a:r>
          </a:p>
          <a:p>
            <a:r>
              <a:rPr lang="en-US" dirty="0" smtClean="0"/>
              <a:t>Decision: 		Analytic – Empathetic </a:t>
            </a:r>
          </a:p>
          <a:p>
            <a:r>
              <a:rPr lang="en-US" dirty="0" smtClean="0"/>
              <a:t>Planning:		Structured – Flexible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3951111"/>
          <a:ext cx="4699000" cy="272344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What activities do you see yourself doing when you finish full time work?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Use chat to tell us.</a:t>
            </a:r>
          </a:p>
          <a:p>
            <a:endParaRPr lang="en-US" dirty="0" smtClean="0">
              <a:solidFill>
                <a:srgbClr val="660066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963332"/>
          <a:ext cx="6096000" cy="349240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Why this topic?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we’re covering – and not covering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Emotional steps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Retirement as transition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Elements of an ideal retirement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Know thyself!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Planning Act III</a:t>
            </a:r>
          </a:p>
          <a:p>
            <a:pPr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Categories  of Activities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956235" y="1658471"/>
          <a:ext cx="6096000" cy="459275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65584"/>
          </a:xfrm>
        </p:spPr>
        <p:txBody>
          <a:bodyPr/>
          <a:lstStyle/>
          <a:p>
            <a:r>
              <a:rPr lang="en-US" dirty="0" smtClean="0"/>
              <a:t>No automatic relationship generator</a:t>
            </a:r>
          </a:p>
          <a:p>
            <a:r>
              <a:rPr lang="en-US" dirty="0" smtClean="0"/>
              <a:t>Trust and reciprocity </a:t>
            </a:r>
          </a:p>
          <a:p>
            <a:r>
              <a:rPr lang="en-US" dirty="0" smtClean="0"/>
              <a:t>Bonding and bridging   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3175000"/>
          <a:ext cx="6096000" cy="357011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levels of relationships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6380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endParaRPr lang="en-US" dirty="0" smtClean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Where would you like to live after you retire?  Use chat to tell us.</a:t>
            </a:r>
            <a:endParaRPr lang="en-US" dirty="0">
              <a:solidFill>
                <a:srgbClr val="660066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52222" y="3858002"/>
          <a:ext cx="5263444" cy="281655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340" y="607561"/>
            <a:ext cx="1590110" cy="2389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463040"/>
            <a:ext cx="2085274" cy="1387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320040"/>
            <a:ext cx="2590800" cy="1612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660066"/>
                </a:solidFill>
              </a:rPr>
              <a:t>S</a:t>
            </a:r>
            <a:r>
              <a:rPr lang="en-US" sz="4800" dirty="0" smtClean="0"/>
              <a:t> – sense of place</a:t>
            </a:r>
          </a:p>
          <a:p>
            <a:pPr>
              <a:buNone/>
            </a:pPr>
            <a:r>
              <a:rPr lang="en-US" sz="5400" dirty="0" smtClean="0">
                <a:solidFill>
                  <a:srgbClr val="660066"/>
                </a:solidFill>
              </a:rPr>
              <a:t>A</a:t>
            </a:r>
            <a:r>
              <a:rPr lang="en-US" sz="4800" dirty="0" smtClean="0"/>
              <a:t> – aging in place</a:t>
            </a:r>
          </a:p>
          <a:p>
            <a:pPr>
              <a:buNone/>
            </a:pPr>
            <a:r>
              <a:rPr lang="en-US" sz="5400" dirty="0" smtClean="0">
                <a:solidFill>
                  <a:srgbClr val="660066"/>
                </a:solidFill>
              </a:rPr>
              <a:t>L </a:t>
            </a:r>
            <a:r>
              <a:rPr lang="en-US" sz="4800" dirty="0" smtClean="0"/>
              <a:t>- livable community</a:t>
            </a:r>
          </a:p>
          <a:p>
            <a:pPr>
              <a:buNone/>
            </a:pPr>
            <a:r>
              <a:rPr lang="en-US" sz="5400" dirty="0" smtClean="0">
                <a:solidFill>
                  <a:srgbClr val="660066"/>
                </a:solidFill>
              </a:rPr>
              <a:t>E</a:t>
            </a:r>
            <a:r>
              <a:rPr lang="en-US" sz="4800" dirty="0" smtClean="0"/>
              <a:t> – essential region</a:t>
            </a: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Retirement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What can you do now?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If you haven’t already…</a:t>
            </a:r>
          </a:p>
          <a:p>
            <a:pPr lvl="1"/>
            <a:r>
              <a:rPr lang="en-US" dirty="0" smtClean="0"/>
              <a:t>Nurture close relationships</a:t>
            </a:r>
          </a:p>
          <a:p>
            <a:pPr lvl="1"/>
            <a:r>
              <a:rPr lang="en-US" dirty="0" smtClean="0"/>
              <a:t>Find a passion outside of your job</a:t>
            </a:r>
          </a:p>
          <a:p>
            <a:pPr lvl="1"/>
            <a:r>
              <a:rPr lang="en-US" dirty="0" smtClean="0"/>
              <a:t>Give of yourself</a:t>
            </a:r>
          </a:p>
          <a:p>
            <a:pPr lvl="1"/>
            <a:r>
              <a:rPr lang="en-US" dirty="0" smtClean="0"/>
              <a:t>Build social networks</a:t>
            </a:r>
          </a:p>
          <a:p>
            <a:pPr lvl="1"/>
            <a:r>
              <a:rPr lang="en-US" dirty="0" smtClean="0"/>
              <a:t>Build deeper relationships</a:t>
            </a:r>
          </a:p>
          <a:p>
            <a:pPr lvl="1"/>
            <a:r>
              <a:rPr lang="en-US" dirty="0" smtClean="0"/>
              <a:t>Meaningful/engaging/pleasant</a:t>
            </a:r>
          </a:p>
          <a:p>
            <a:pPr lvl="1"/>
            <a:r>
              <a:rPr lang="en-US" dirty="0" smtClean="0"/>
              <a:t>Marriage S/O – on steroids: space and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99" y="1463040"/>
            <a:ext cx="2545701" cy="17103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Take classes to investigate new interests</a:t>
            </a:r>
          </a:p>
          <a:p>
            <a:pPr lvl="1"/>
            <a:r>
              <a:rPr lang="en-US" sz="2400" dirty="0" smtClean="0"/>
              <a:t>Develop new skills for post-retirement work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Think about: </a:t>
            </a:r>
          </a:p>
          <a:p>
            <a:pPr lvl="1"/>
            <a:r>
              <a:rPr lang="en-US" sz="2400" dirty="0" smtClean="0"/>
              <a:t>Who will I be once I stop working?</a:t>
            </a:r>
          </a:p>
          <a:p>
            <a:pPr lvl="1"/>
            <a:r>
              <a:rPr lang="en-US" sz="2400" dirty="0" smtClean="0"/>
              <a:t>What will my mental, emotional and physical health be?</a:t>
            </a:r>
          </a:p>
          <a:p>
            <a:pPr lvl="1"/>
            <a:r>
              <a:rPr lang="en-US" sz="2400" dirty="0" smtClean="0"/>
              <a:t>What losses will be there in my life?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Anticipating retirement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Work – sabbatical, reduced, alternative job, job share, telecommuting</a:t>
            </a:r>
          </a:p>
          <a:p>
            <a:pPr lvl="0"/>
            <a:r>
              <a:rPr lang="en-US" dirty="0" smtClean="0"/>
              <a:t>Temp, freelance,  or consultant role</a:t>
            </a:r>
          </a:p>
          <a:p>
            <a:pPr lvl="0"/>
            <a:r>
              <a:rPr lang="en-US" dirty="0" smtClean="0"/>
              <a:t>Phased retirement/ bridge job </a:t>
            </a:r>
          </a:p>
          <a:p>
            <a:pPr lvl="0"/>
            <a:r>
              <a:rPr lang="en-US" dirty="0" smtClean="0"/>
              <a:t>Downshifting </a:t>
            </a:r>
          </a:p>
          <a:p>
            <a:pPr lvl="0"/>
            <a:r>
              <a:rPr lang="en-US" dirty="0" smtClean="0"/>
              <a:t>Encore career </a:t>
            </a:r>
          </a:p>
          <a:p>
            <a:pPr lvl="0"/>
            <a:r>
              <a:rPr lang="en-US" dirty="0" smtClean="0"/>
              <a:t>Retooling – another profession, starting a business, education</a:t>
            </a:r>
          </a:p>
          <a:p>
            <a:pPr lvl="0"/>
            <a:r>
              <a:rPr lang="en-US" dirty="0" smtClean="0"/>
              <a:t>My turn! (</a:t>
            </a:r>
            <a:r>
              <a:rPr lang="en-US" dirty="0" err="1" smtClean="0"/>
              <a:t>vol</a:t>
            </a:r>
            <a:r>
              <a:rPr lang="en-US" dirty="0" smtClean="0"/>
              <a:t> work, help kids, enjoying being free of commitments, practice being inner-directed)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Earlier we asked you What comes to mind when you think about your retirement?  Let’s check in again:  What comes to mind </a:t>
            </a:r>
            <a:r>
              <a:rPr lang="en-US" u="sng" dirty="0" smtClean="0"/>
              <a:t>now </a:t>
            </a:r>
            <a:r>
              <a:rPr lang="en-US" dirty="0" smtClean="0"/>
              <a:t>when you think about </a:t>
            </a:r>
            <a:r>
              <a:rPr lang="en-US" u="sng" dirty="0" smtClean="0"/>
              <a:t>your</a:t>
            </a:r>
            <a:r>
              <a:rPr lang="en-US" dirty="0" smtClean="0"/>
              <a:t> retirement?</a:t>
            </a:r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Plan:  Handout – Draft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Health/exercise</a:t>
            </a:r>
          </a:p>
          <a:p>
            <a:r>
              <a:rPr lang="en-US" dirty="0" smtClean="0"/>
              <a:t>Meaningful activity/passion</a:t>
            </a:r>
          </a:p>
          <a:p>
            <a:r>
              <a:rPr lang="en-US" dirty="0" smtClean="0"/>
              <a:t>Relationship with mate</a:t>
            </a:r>
          </a:p>
          <a:p>
            <a:r>
              <a:rPr lang="en-US" dirty="0" smtClean="0"/>
              <a:t>Friendships:  pleasant/engaging/meaningful</a:t>
            </a:r>
          </a:p>
          <a:p>
            <a:r>
              <a:rPr lang="en-US" dirty="0" smtClean="0"/>
              <a:t>Family </a:t>
            </a:r>
          </a:p>
          <a:p>
            <a:r>
              <a:rPr lang="en-US" dirty="0" smtClean="0"/>
              <a:t>Self development/spirituality</a:t>
            </a:r>
          </a:p>
          <a:p>
            <a:r>
              <a:rPr lang="en-US" dirty="0" smtClean="0"/>
              <a:t>Home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Other</a:t>
            </a:r>
          </a:p>
          <a:p>
            <a:r>
              <a:rPr lang="en-US" dirty="0" smtClean="0"/>
              <a:t>Recess</a:t>
            </a:r>
          </a:p>
          <a:p>
            <a:pPr algn="ctr">
              <a:buNone/>
            </a:pPr>
            <a:r>
              <a:rPr lang="en-US" dirty="0" smtClean="0"/>
              <a:t>Continue/Expand/Test Drive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POLL:</a:t>
            </a:r>
            <a:r>
              <a:rPr lang="en-US" dirty="0" smtClean="0"/>
              <a:t>  Who’s in our Virtual Living Room?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Library Directors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Supervisors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Front-line staff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Students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Other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Age?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9808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What is the one step you will take in the next month to move you along the ACT III path? </a:t>
            </a:r>
          </a:p>
          <a:p>
            <a:pPr marL="749808" lvl="1" indent="-457200">
              <a:buClr>
                <a:schemeClr val="accent1"/>
              </a:buClr>
              <a:buFont typeface="+mj-lt"/>
              <a:buAutoNum type="arabicPeriod"/>
            </a:pPr>
            <a:endParaRPr lang="en-US" dirty="0" smtClean="0"/>
          </a:p>
          <a:p>
            <a:pPr marL="749808" lvl="1" indent="-457200">
              <a:buClr>
                <a:schemeClr val="accent1"/>
              </a:buClr>
              <a:buFont typeface="+mj-lt"/>
              <a:buAutoNum type="arabicPeriod"/>
            </a:pPr>
            <a:endParaRPr lang="en-US" dirty="0" smtClean="0"/>
          </a:p>
          <a:p>
            <a:pPr marL="749808" lvl="1" indent="-457200">
              <a:buClr>
                <a:schemeClr val="accent1"/>
              </a:buClr>
              <a:buNone/>
            </a:pPr>
            <a:endParaRPr lang="en-US" dirty="0" smtClean="0"/>
          </a:p>
          <a:p>
            <a:pPr marL="749808" lvl="1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In the next 6 months?</a:t>
            </a:r>
          </a:p>
          <a:p>
            <a:pPr marL="749808" lvl="1" indent="-457200">
              <a:buClr>
                <a:schemeClr val="accent1"/>
              </a:buClr>
              <a:buFont typeface="+mj-lt"/>
              <a:buAutoNum type="arabicPeriod"/>
            </a:pPr>
            <a:endParaRPr lang="en-US" dirty="0" smtClean="0"/>
          </a:p>
          <a:p>
            <a:pPr marL="749808" lvl="1" indent="-457200">
              <a:buClr>
                <a:schemeClr val="accent1"/>
              </a:buClr>
              <a:buNone/>
            </a:pPr>
            <a:endParaRPr lang="en-US" dirty="0" smtClean="0"/>
          </a:p>
          <a:p>
            <a:pPr marL="749808" lvl="1" indent="-457200">
              <a:buClr>
                <a:schemeClr val="accent1"/>
              </a:buClr>
              <a:buFont typeface="+mj-lt"/>
              <a:buAutoNum type="arabicPeriod"/>
            </a:pPr>
            <a:endParaRPr lang="en-US" dirty="0" smtClean="0"/>
          </a:p>
          <a:p>
            <a:pPr marL="502920" indent="-457200">
              <a:buClr>
                <a:schemeClr val="accent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Use the chat </a:t>
            </a:r>
            <a:r>
              <a:rPr lang="en-US" dirty="0" smtClean="0"/>
              <a:t>to share an answer to the first question.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How to Manage Your Transition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Social Relationships and Activities:  Pleasant, Engaging, Meaningful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Personal Turn-</a:t>
            </a:r>
            <a:r>
              <a:rPr lang="en-US" sz="2000" dirty="0" err="1" smtClean="0"/>
              <a:t>Ons</a:t>
            </a:r>
            <a:r>
              <a:rPr lang="en-US" sz="2000" dirty="0" smtClean="0"/>
              <a:t> and Turn-Offs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Drafting a Plan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Resources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Paula M. Singer, Ph.D.</a:t>
            </a:r>
          </a:p>
          <a:p>
            <a:pPr lvl="1"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hlinkClick r:id="rId2"/>
              </a:rPr>
              <a:t>pmsinger@singergrp.com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rgbClr val="0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Gail L. Griffith</a:t>
            </a:r>
          </a:p>
          <a:p>
            <a:pPr lvl="1"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hlinkClick r:id="rId3"/>
              </a:rPr>
              <a:t>gail-griffith@comcast.net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Paula and </a:t>
            </a:r>
            <a:r>
              <a:rPr lang="en-US" dirty="0" err="1" smtClean="0"/>
              <a:t>gail</a:t>
            </a:r>
            <a:endParaRPr lang="en-US" dirty="0"/>
          </a:p>
        </p:txBody>
      </p:sp>
      <p:pic>
        <p:nvPicPr>
          <p:cNvPr id="4" name="Content Placeholder 3" descr="Paula Singer HRFR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0158" r="-40158"/>
          <a:stretch>
            <a:fillRect/>
          </a:stretch>
        </p:blipFill>
        <p:spPr>
          <a:xfrm>
            <a:off x="457200" y="1974248"/>
            <a:ext cx="3828740" cy="2510656"/>
          </a:xfrm>
        </p:spPr>
      </p:pic>
      <p:pic>
        <p:nvPicPr>
          <p:cNvPr id="5" name="Picture 4" descr="Video Snapsho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40" y="1974248"/>
            <a:ext cx="3342374" cy="2510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Chat: </a:t>
            </a:r>
            <a:r>
              <a:rPr lang="en-US" dirty="0" smtClean="0"/>
              <a:t>What made you choose this webinar?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words, please answer using chat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99399"/>
            <a:ext cx="6781800" cy="4456964"/>
          </a:xfrm>
        </p:spPr>
        <p:txBody>
          <a:bodyPr/>
          <a:lstStyle/>
          <a:p>
            <a:r>
              <a:rPr lang="en-US" dirty="0" smtClean="0"/>
              <a:t>What comes to mind when you think about your retirement?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92" y="3299570"/>
            <a:ext cx="3133711" cy="31337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not your mother’s retirement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longer</a:t>
            </a:r>
          </a:p>
          <a:p>
            <a:r>
              <a:rPr lang="en-US" dirty="0" smtClean="0"/>
              <a:t>Working longer</a:t>
            </a:r>
          </a:p>
          <a:p>
            <a:r>
              <a:rPr lang="en-US" dirty="0" smtClean="0"/>
              <a:t>Have more options than ever</a:t>
            </a:r>
          </a:p>
          <a:p>
            <a:r>
              <a:rPr lang="en-US" dirty="0" smtClean="0"/>
              <a:t>Reinvent retirement!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295" y="3598236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retirement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668052"/>
          <a:ext cx="7239000" cy="215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877"/>
                <a:gridCol w="1549732"/>
                <a:gridCol w="2262641"/>
                <a:gridCol w="1809750"/>
              </a:tblGrid>
              <a:tr h="2155413">
                <a:tc>
                  <a:txBody>
                    <a:bodyPr/>
                    <a:lstStyle/>
                    <a:p>
                      <a:r>
                        <a:rPr lang="en-US" dirty="0" smtClean="0"/>
                        <a:t>ACT I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 II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Productivity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ACT III</a:t>
                      </a:r>
                    </a:p>
                    <a:p>
                      <a:endParaRPr lang="en-US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Development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Productivity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Leisure 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 IV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Leisure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Emotional Stages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Imagination (6-15 years before)</a:t>
            </a:r>
          </a:p>
          <a:p>
            <a:pPr lvl="0"/>
            <a:r>
              <a:rPr lang="en-US" sz="2800" dirty="0" smtClean="0"/>
              <a:t>Hesitation (up to 3 to 5 years before)  </a:t>
            </a:r>
          </a:p>
          <a:p>
            <a:pPr lvl="0"/>
            <a:r>
              <a:rPr lang="en-US" sz="2800" dirty="0" smtClean="0"/>
              <a:t>Anticipation (0-2 years prior)</a:t>
            </a:r>
          </a:p>
          <a:p>
            <a:pPr lvl="0"/>
            <a:r>
              <a:rPr lang="en-US" sz="2800" i="1" dirty="0" smtClean="0"/>
              <a:t>Realization (retirement day and the year following)</a:t>
            </a:r>
            <a:endParaRPr lang="en-US" sz="2800" dirty="0" smtClean="0"/>
          </a:p>
          <a:p>
            <a:pPr lvl="0"/>
            <a:r>
              <a:rPr lang="en-US" sz="2800" i="1" dirty="0" smtClean="0"/>
              <a:t>Reorientation (2-15 years after retirement)</a:t>
            </a:r>
            <a:endParaRPr lang="en-US" sz="2800" dirty="0" smtClean="0"/>
          </a:p>
          <a:p>
            <a:pPr lvl="0"/>
            <a:r>
              <a:rPr lang="en-US" sz="2800" i="1" dirty="0" smtClean="0"/>
              <a:t>Reconciliation (16 years +) </a:t>
            </a:r>
          </a:p>
          <a:p>
            <a:pPr lvl="0"/>
            <a:endParaRPr lang="en-US" sz="2800" i="1" dirty="0" smtClean="0"/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Chat:</a:t>
            </a:r>
            <a:r>
              <a:rPr lang="en-US" sz="2800" dirty="0" smtClean="0">
                <a:solidFill>
                  <a:srgbClr val="660066"/>
                </a:solidFill>
              </a:rPr>
              <a:t>  What stage are you in?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45898</TotalTime>
  <Words>1017</Words>
  <Application>Microsoft Macintosh PowerPoint</Application>
  <PresentationFormat>On-screen Show (4:3)</PresentationFormat>
  <Paragraphs>306</Paragraphs>
  <Slides>33</Slides>
  <Notes>29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When the Clock strikes 50: planning for Act III-retirement? </vt:lpstr>
      <vt:lpstr>Agenda</vt:lpstr>
      <vt:lpstr>POLL:  Who’s in our Virtual Living Room?</vt:lpstr>
      <vt:lpstr>Paula and gail</vt:lpstr>
      <vt:lpstr>Chat: What made you choose this webinar?</vt:lpstr>
      <vt:lpstr>chat</vt:lpstr>
      <vt:lpstr>It’s not your mother’s retirement </vt:lpstr>
      <vt:lpstr>Transforming retirement</vt:lpstr>
      <vt:lpstr>5 Emotional Stages </vt:lpstr>
      <vt:lpstr>About Retirement</vt:lpstr>
      <vt:lpstr>Transition </vt:lpstr>
      <vt:lpstr>Stages </vt:lpstr>
      <vt:lpstr>Elements of an ideal retirement </vt:lpstr>
      <vt:lpstr>Understanding yourself</vt:lpstr>
      <vt:lpstr>What do you really value?</vt:lpstr>
      <vt:lpstr>Sources of fulfillment:  values</vt:lpstr>
      <vt:lpstr>Sources of Fulfillment </vt:lpstr>
      <vt:lpstr>Personality Style </vt:lpstr>
      <vt:lpstr>activities</vt:lpstr>
      <vt:lpstr>3 Categories  of Activities  </vt:lpstr>
      <vt:lpstr>Relationships  </vt:lpstr>
      <vt:lpstr>3 levels of relationships</vt:lpstr>
      <vt:lpstr>PLACE </vt:lpstr>
      <vt:lpstr>Where to live?</vt:lpstr>
      <vt:lpstr>Anticipating Retirement </vt:lpstr>
      <vt:lpstr>Anticipating retirement</vt:lpstr>
      <vt:lpstr>Options</vt:lpstr>
      <vt:lpstr>chat: </vt:lpstr>
      <vt:lpstr>Plan:  Handout – Draft Plan</vt:lpstr>
      <vt:lpstr>Action plan</vt:lpstr>
      <vt:lpstr>handouts</vt:lpstr>
      <vt:lpstr>Questions?</vt:lpstr>
      <vt:lpstr>Thank you!</vt:lpstr>
    </vt:vector>
  </TitlesOfParts>
  <Company>The Singer Group,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 M. Singer</dc:creator>
  <cp:lastModifiedBy>Charles OShea</cp:lastModifiedBy>
  <cp:revision>60</cp:revision>
  <cp:lastPrinted>2011-11-25T15:45:08Z</cp:lastPrinted>
  <dcterms:created xsi:type="dcterms:W3CDTF">2011-12-05T19:07:36Z</dcterms:created>
  <dcterms:modified xsi:type="dcterms:W3CDTF">2011-12-05T21:45:18Z</dcterms:modified>
</cp:coreProperties>
</file>