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81" r:id="rId5"/>
    <p:sldId id="260" r:id="rId6"/>
    <p:sldId id="259" r:id="rId7"/>
    <p:sldId id="288" r:id="rId8"/>
    <p:sldId id="261" r:id="rId9"/>
    <p:sldId id="262" r:id="rId10"/>
    <p:sldId id="263" r:id="rId11"/>
    <p:sldId id="264" r:id="rId12"/>
    <p:sldId id="266" r:id="rId13"/>
    <p:sldId id="268" r:id="rId14"/>
    <p:sldId id="270" r:id="rId15"/>
    <p:sldId id="272" r:id="rId16"/>
    <p:sldId id="273" r:id="rId17"/>
    <p:sldId id="277" r:id="rId18"/>
    <p:sldId id="276" r:id="rId19"/>
    <p:sldId id="275" r:id="rId20"/>
    <p:sldId id="278" r:id="rId21"/>
    <p:sldId id="279" r:id="rId22"/>
    <p:sldId id="280" r:id="rId23"/>
    <p:sldId id="282" r:id="rId24"/>
    <p:sldId id="287" r:id="rId25"/>
    <p:sldId id="286" r:id="rId26"/>
    <p:sldId id="283" r:id="rId27"/>
    <p:sldId id="284" r:id="rId28"/>
    <p:sldId id="285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32" d="100"/>
          <a:sy n="132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1F89D-6975-9C48-B532-55FFCDB9E515}" type="doc">
      <dgm:prSet loTypeId="urn:microsoft.com/office/officeart/2005/8/layout/process3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071A23-FE24-7B43-9C82-73D9355B0EA7}">
      <dgm:prSet phldrT="[Text]" custT="1"/>
      <dgm:spPr/>
      <dgm:t>
        <a:bodyPr/>
        <a:lstStyle/>
        <a:p>
          <a:r>
            <a:rPr lang="en-US" sz="2000" dirty="0" smtClean="0"/>
            <a:t>Resources</a:t>
          </a:r>
          <a:endParaRPr lang="en-US" sz="2000" dirty="0"/>
        </a:p>
      </dgm:t>
    </dgm:pt>
    <dgm:pt modelId="{849C6F52-5524-594D-9F76-F1D3DC2EBFD3}" type="parTrans" cxnId="{A733B8BD-6C27-7C45-82D1-7EFA1966019A}">
      <dgm:prSet/>
      <dgm:spPr/>
      <dgm:t>
        <a:bodyPr/>
        <a:lstStyle/>
        <a:p>
          <a:endParaRPr lang="en-US"/>
        </a:p>
      </dgm:t>
    </dgm:pt>
    <dgm:pt modelId="{7DC064B4-B00A-D845-AD14-66C3F729760A}" type="sibTrans" cxnId="{A733B8BD-6C27-7C45-82D1-7EFA1966019A}">
      <dgm:prSet/>
      <dgm:spPr/>
      <dgm:t>
        <a:bodyPr/>
        <a:lstStyle/>
        <a:p>
          <a:endParaRPr lang="en-US"/>
        </a:p>
      </dgm:t>
    </dgm:pt>
    <dgm:pt modelId="{F25F4EF4-1F2A-FF44-96FC-D775F1C7EC44}">
      <dgm:prSet phldrT="[Text]"/>
      <dgm:spPr/>
      <dgm:t>
        <a:bodyPr/>
        <a:lstStyle/>
        <a:p>
          <a:r>
            <a:rPr lang="en-US" dirty="0" smtClean="0"/>
            <a:t>aka inputs</a:t>
          </a:r>
          <a:endParaRPr lang="en-US" dirty="0"/>
        </a:p>
      </dgm:t>
    </dgm:pt>
    <dgm:pt modelId="{F54CB9BF-BF5B-BA4A-89B1-58BA3FB878DF}" type="parTrans" cxnId="{8E5CD17F-8F8F-4A4C-A724-FDA83A7E9E18}">
      <dgm:prSet/>
      <dgm:spPr/>
      <dgm:t>
        <a:bodyPr/>
        <a:lstStyle/>
        <a:p>
          <a:endParaRPr lang="en-US"/>
        </a:p>
      </dgm:t>
    </dgm:pt>
    <dgm:pt modelId="{FC9F739B-3189-4D4E-B444-543A6C029D80}" type="sibTrans" cxnId="{8E5CD17F-8F8F-4A4C-A724-FDA83A7E9E18}">
      <dgm:prSet/>
      <dgm:spPr/>
      <dgm:t>
        <a:bodyPr/>
        <a:lstStyle/>
        <a:p>
          <a:endParaRPr lang="en-US"/>
        </a:p>
      </dgm:t>
    </dgm:pt>
    <dgm:pt modelId="{38411FFF-2235-BB49-B27F-86E6320BDE81}">
      <dgm:prSet phldrT="[Text]" custT="1"/>
      <dgm:spPr/>
      <dgm:t>
        <a:bodyPr/>
        <a:lstStyle/>
        <a:p>
          <a:r>
            <a:rPr lang="en-US" sz="2000" dirty="0" smtClean="0"/>
            <a:t>Activities</a:t>
          </a:r>
          <a:endParaRPr lang="en-US" sz="2000" dirty="0"/>
        </a:p>
      </dgm:t>
    </dgm:pt>
    <dgm:pt modelId="{386B8036-C836-EC45-97AF-A3F8F727502F}" type="parTrans" cxnId="{13794EDD-F386-0E4F-8137-C04D835C90E9}">
      <dgm:prSet/>
      <dgm:spPr/>
      <dgm:t>
        <a:bodyPr/>
        <a:lstStyle/>
        <a:p>
          <a:endParaRPr lang="en-US"/>
        </a:p>
      </dgm:t>
    </dgm:pt>
    <dgm:pt modelId="{6500508B-7DF7-9740-9DB6-81820822C9A7}" type="sibTrans" cxnId="{13794EDD-F386-0E4F-8137-C04D835C90E9}">
      <dgm:prSet/>
      <dgm:spPr/>
      <dgm:t>
        <a:bodyPr/>
        <a:lstStyle/>
        <a:p>
          <a:endParaRPr lang="en-US"/>
        </a:p>
      </dgm:t>
    </dgm:pt>
    <dgm:pt modelId="{5B27959A-53BA-1749-807F-22BDDCBC850C}">
      <dgm:prSet phldrT="[Text]"/>
      <dgm:spPr/>
      <dgm:t>
        <a:bodyPr/>
        <a:lstStyle/>
        <a:p>
          <a:r>
            <a:rPr lang="en-US" dirty="0" smtClean="0"/>
            <a:t>specific actions that make up program</a:t>
          </a:r>
          <a:endParaRPr lang="en-US" dirty="0"/>
        </a:p>
      </dgm:t>
    </dgm:pt>
    <dgm:pt modelId="{ED542B50-5CF6-2340-87A5-E75F3BD28EE5}" type="parTrans" cxnId="{9B78306D-FD43-E348-9896-42DC8DFB1A24}">
      <dgm:prSet/>
      <dgm:spPr/>
      <dgm:t>
        <a:bodyPr/>
        <a:lstStyle/>
        <a:p>
          <a:endParaRPr lang="en-US"/>
        </a:p>
      </dgm:t>
    </dgm:pt>
    <dgm:pt modelId="{EA3005C7-B671-DB40-9DE7-09E65ED4511B}" type="sibTrans" cxnId="{9B78306D-FD43-E348-9896-42DC8DFB1A24}">
      <dgm:prSet/>
      <dgm:spPr/>
      <dgm:t>
        <a:bodyPr/>
        <a:lstStyle/>
        <a:p>
          <a:endParaRPr lang="en-US"/>
        </a:p>
      </dgm:t>
    </dgm:pt>
    <dgm:pt modelId="{DAAB1315-E336-F341-A8D5-298A6A780250}">
      <dgm:prSet phldrT="[Text]" custT="1"/>
      <dgm:spPr/>
      <dgm:t>
        <a:bodyPr/>
        <a:lstStyle/>
        <a:p>
          <a:r>
            <a:rPr lang="en-US" sz="2000" dirty="0" smtClean="0"/>
            <a:t>Short-term outcomes</a:t>
          </a:r>
        </a:p>
      </dgm:t>
    </dgm:pt>
    <dgm:pt modelId="{E617DB70-8FC2-A94C-A22A-1B0399F8B2C2}" type="parTrans" cxnId="{9C65D905-ECE0-3D4E-82B8-C9B0E0166D21}">
      <dgm:prSet/>
      <dgm:spPr/>
      <dgm:t>
        <a:bodyPr/>
        <a:lstStyle/>
        <a:p>
          <a:endParaRPr lang="en-US"/>
        </a:p>
      </dgm:t>
    </dgm:pt>
    <dgm:pt modelId="{D4DD9062-A254-FE43-ACB9-F61A6BEB70AB}" type="sibTrans" cxnId="{9C65D905-ECE0-3D4E-82B8-C9B0E0166D21}">
      <dgm:prSet/>
      <dgm:spPr/>
      <dgm:t>
        <a:bodyPr/>
        <a:lstStyle/>
        <a:p>
          <a:endParaRPr lang="en-US"/>
        </a:p>
      </dgm:t>
    </dgm:pt>
    <dgm:pt modelId="{7D652A08-02BF-904F-80ED-563332D03A78}">
      <dgm:prSet phldrT="[Text]"/>
      <dgm:spPr/>
      <dgm:t>
        <a:bodyPr/>
        <a:lstStyle/>
        <a:p>
          <a:r>
            <a:rPr lang="en-US" dirty="0" smtClean="0"/>
            <a:t>funding, personnel, facilities</a:t>
          </a:r>
          <a:endParaRPr lang="en-US" dirty="0"/>
        </a:p>
      </dgm:t>
    </dgm:pt>
    <dgm:pt modelId="{8603794C-702D-FD49-92C7-C610F8669601}" type="parTrans" cxnId="{0011E2A6-CD79-7E40-BF4C-C3D74A5651E3}">
      <dgm:prSet/>
      <dgm:spPr/>
      <dgm:t>
        <a:bodyPr/>
        <a:lstStyle/>
        <a:p>
          <a:endParaRPr lang="en-US"/>
        </a:p>
      </dgm:t>
    </dgm:pt>
    <dgm:pt modelId="{354519D8-7C82-D147-9EA1-0271F77DA638}" type="sibTrans" cxnId="{0011E2A6-CD79-7E40-BF4C-C3D74A5651E3}">
      <dgm:prSet/>
      <dgm:spPr/>
      <dgm:t>
        <a:bodyPr/>
        <a:lstStyle/>
        <a:p>
          <a:endParaRPr lang="en-US"/>
        </a:p>
      </dgm:t>
    </dgm:pt>
    <dgm:pt modelId="{3FA96A81-484A-784F-9E86-CAEEA7C3B493}">
      <dgm:prSet phldrT="[Text]"/>
      <dgm:spPr/>
      <dgm:t>
        <a:bodyPr/>
        <a:lstStyle/>
        <a:p>
          <a:r>
            <a:rPr lang="en-US" dirty="0" smtClean="0"/>
            <a:t>outputs</a:t>
          </a:r>
        </a:p>
      </dgm:t>
    </dgm:pt>
    <dgm:pt modelId="{499BF08E-BE68-614B-B524-96F36A3131D6}" type="parTrans" cxnId="{F3E8D10B-360B-9E49-8A3F-F9F4024911C1}">
      <dgm:prSet/>
      <dgm:spPr/>
      <dgm:t>
        <a:bodyPr/>
        <a:lstStyle/>
        <a:p>
          <a:endParaRPr lang="en-US"/>
        </a:p>
      </dgm:t>
    </dgm:pt>
    <dgm:pt modelId="{879F4756-305F-CF47-A160-8FC0DFC64756}" type="sibTrans" cxnId="{F3E8D10B-360B-9E49-8A3F-F9F4024911C1}">
      <dgm:prSet/>
      <dgm:spPr/>
      <dgm:t>
        <a:bodyPr/>
        <a:lstStyle/>
        <a:p>
          <a:endParaRPr lang="en-US"/>
        </a:p>
      </dgm:t>
    </dgm:pt>
    <dgm:pt modelId="{A0992B3B-6020-8345-A5E4-FA400399607E}">
      <dgm:prSet phldrT="[Text]" custT="1"/>
      <dgm:spPr/>
      <dgm:t>
        <a:bodyPr/>
        <a:lstStyle/>
        <a:p>
          <a:r>
            <a:rPr lang="en-US" sz="2000" dirty="0" smtClean="0"/>
            <a:t>Long-term outcomes</a:t>
          </a:r>
        </a:p>
      </dgm:t>
    </dgm:pt>
    <dgm:pt modelId="{2EA2F98F-D285-D64C-8DF2-4F18D323D3E2}" type="parTrans" cxnId="{4E252812-956C-214F-9288-FDACDA01A610}">
      <dgm:prSet/>
      <dgm:spPr/>
      <dgm:t>
        <a:bodyPr/>
        <a:lstStyle/>
        <a:p>
          <a:endParaRPr lang="en-US"/>
        </a:p>
      </dgm:t>
    </dgm:pt>
    <dgm:pt modelId="{925B4113-0A28-3C4F-9CA9-DE5E0620C5A5}" type="sibTrans" cxnId="{4E252812-956C-214F-9288-FDACDA01A610}">
      <dgm:prSet/>
      <dgm:spPr/>
      <dgm:t>
        <a:bodyPr/>
        <a:lstStyle/>
        <a:p>
          <a:endParaRPr lang="en-US"/>
        </a:p>
      </dgm:t>
    </dgm:pt>
    <dgm:pt modelId="{F4BA72A0-1976-084A-A1CC-395D1EFC4A31}">
      <dgm:prSet phldrT="[Text]"/>
      <dgm:spPr/>
      <dgm:t>
        <a:bodyPr/>
        <a:lstStyle/>
        <a:p>
          <a:r>
            <a:rPr lang="en-US" dirty="0" smtClean="0"/>
            <a:t>impact</a:t>
          </a:r>
        </a:p>
      </dgm:t>
    </dgm:pt>
    <dgm:pt modelId="{C0D8CB8C-1D6E-5745-95B1-C52B7E5FD133}" type="parTrans" cxnId="{A8475C18-B781-BD42-AAAD-FC1E2A5CFDA8}">
      <dgm:prSet/>
      <dgm:spPr/>
      <dgm:t>
        <a:bodyPr/>
        <a:lstStyle/>
        <a:p>
          <a:endParaRPr lang="en-US"/>
        </a:p>
      </dgm:t>
    </dgm:pt>
    <dgm:pt modelId="{02FDD9EA-C605-3E40-BDB1-584848C775C6}" type="sibTrans" cxnId="{A8475C18-B781-BD42-AAAD-FC1E2A5CFDA8}">
      <dgm:prSet/>
      <dgm:spPr/>
      <dgm:t>
        <a:bodyPr/>
        <a:lstStyle/>
        <a:p>
          <a:endParaRPr lang="en-US"/>
        </a:p>
      </dgm:t>
    </dgm:pt>
    <dgm:pt modelId="{377B67A7-1668-754D-A26F-13AD4CF3EC93}" type="pres">
      <dgm:prSet presAssocID="{5D51F89D-6975-9C48-B532-55FFCDB9E5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D66C2-5C89-2B47-93DA-C32EB70E4B2E}" type="pres">
      <dgm:prSet presAssocID="{F5071A23-FE24-7B43-9C82-73D9355B0EA7}" presName="composite" presStyleCnt="0"/>
      <dgm:spPr/>
    </dgm:pt>
    <dgm:pt modelId="{4DE229F0-6E0A-8948-9CC0-80A8F5C02B0F}" type="pres">
      <dgm:prSet presAssocID="{F5071A23-FE24-7B43-9C82-73D9355B0EA7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27C28-450D-E54A-8401-DA9BD6D7D7FA}" type="pres">
      <dgm:prSet presAssocID="{F5071A23-FE24-7B43-9C82-73D9355B0EA7}" presName="parSh" presStyleLbl="node1" presStyleIdx="0" presStyleCnt="4"/>
      <dgm:spPr/>
      <dgm:t>
        <a:bodyPr/>
        <a:lstStyle/>
        <a:p>
          <a:endParaRPr lang="en-US"/>
        </a:p>
      </dgm:t>
    </dgm:pt>
    <dgm:pt modelId="{E9DA6617-621D-0B40-BCDF-0EB51D4DD635}" type="pres">
      <dgm:prSet presAssocID="{F5071A23-FE24-7B43-9C82-73D9355B0EA7}" presName="desTx" presStyleLbl="fgAcc1" presStyleIdx="0" presStyleCnt="4" custLinFactNeighborY="29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B3452-3D61-0B4F-8918-5768757FEEB5}" type="pres">
      <dgm:prSet presAssocID="{7DC064B4-B00A-D845-AD14-66C3F729760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130458C-1097-0C4D-820E-1444071B45D3}" type="pres">
      <dgm:prSet presAssocID="{7DC064B4-B00A-D845-AD14-66C3F729760A}" presName="connTx" presStyleLbl="sibTrans2D1" presStyleIdx="0" presStyleCnt="3"/>
      <dgm:spPr/>
      <dgm:t>
        <a:bodyPr/>
        <a:lstStyle/>
        <a:p>
          <a:endParaRPr lang="en-US"/>
        </a:p>
      </dgm:t>
    </dgm:pt>
    <dgm:pt modelId="{C8B5146B-2281-764F-B02A-659BE8C8E303}" type="pres">
      <dgm:prSet presAssocID="{38411FFF-2235-BB49-B27F-86E6320BDE81}" presName="composite" presStyleCnt="0"/>
      <dgm:spPr/>
    </dgm:pt>
    <dgm:pt modelId="{BD59EF03-EDF1-214D-ABF9-24997B8D4EED}" type="pres">
      <dgm:prSet presAssocID="{38411FFF-2235-BB49-B27F-86E6320BDE81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39EAC-8626-FC45-9814-EC4A34A55782}" type="pres">
      <dgm:prSet presAssocID="{38411FFF-2235-BB49-B27F-86E6320BDE81}" presName="parSh" presStyleLbl="node1" presStyleIdx="1" presStyleCnt="4"/>
      <dgm:spPr/>
      <dgm:t>
        <a:bodyPr/>
        <a:lstStyle/>
        <a:p>
          <a:endParaRPr lang="en-US"/>
        </a:p>
      </dgm:t>
    </dgm:pt>
    <dgm:pt modelId="{DFD14340-18AB-1347-A352-0B1B685B4DDC}" type="pres">
      <dgm:prSet presAssocID="{38411FFF-2235-BB49-B27F-86E6320BDE81}" presName="desTx" presStyleLbl="fgAcc1" presStyleIdx="1" presStyleCnt="4" custLinFactNeighborY="28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1F8E5-7242-9B4E-8A66-E20FCEB07B4B}" type="pres">
      <dgm:prSet presAssocID="{6500508B-7DF7-9740-9DB6-81820822C9A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AF2B50C-5766-614A-A6D9-4BD3CEAB66C8}" type="pres">
      <dgm:prSet presAssocID="{6500508B-7DF7-9740-9DB6-81820822C9A7}" presName="connTx" presStyleLbl="sibTrans2D1" presStyleIdx="1" presStyleCnt="3"/>
      <dgm:spPr/>
      <dgm:t>
        <a:bodyPr/>
        <a:lstStyle/>
        <a:p>
          <a:endParaRPr lang="en-US"/>
        </a:p>
      </dgm:t>
    </dgm:pt>
    <dgm:pt modelId="{E720CA1E-269E-1B4A-8435-D28837975542}" type="pres">
      <dgm:prSet presAssocID="{DAAB1315-E336-F341-A8D5-298A6A780250}" presName="composite" presStyleCnt="0"/>
      <dgm:spPr/>
    </dgm:pt>
    <dgm:pt modelId="{633CE17F-9D5B-5647-AF93-E4B454873916}" type="pres">
      <dgm:prSet presAssocID="{DAAB1315-E336-F341-A8D5-298A6A780250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268C5-F3CD-1541-9699-D888AF1E63EF}" type="pres">
      <dgm:prSet presAssocID="{DAAB1315-E336-F341-A8D5-298A6A780250}" presName="parSh" presStyleLbl="node1" presStyleIdx="2" presStyleCnt="4"/>
      <dgm:spPr/>
      <dgm:t>
        <a:bodyPr/>
        <a:lstStyle/>
        <a:p>
          <a:endParaRPr lang="en-US"/>
        </a:p>
      </dgm:t>
    </dgm:pt>
    <dgm:pt modelId="{ED16E473-67DB-D74F-8C31-25A219E6312F}" type="pres">
      <dgm:prSet presAssocID="{DAAB1315-E336-F341-A8D5-298A6A780250}" presName="desTx" presStyleLbl="fgAcc1" presStyleIdx="2" presStyleCnt="4" custLinFactNeighborY="28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02D44-FA37-4440-9B5D-3FE2AD296E77}" type="pres">
      <dgm:prSet presAssocID="{D4DD9062-A254-FE43-ACB9-F61A6BEB70A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EA79275-4591-D244-9928-9A5413E6315C}" type="pres">
      <dgm:prSet presAssocID="{D4DD9062-A254-FE43-ACB9-F61A6BEB70AB}" presName="connTx" presStyleLbl="sibTrans2D1" presStyleIdx="2" presStyleCnt="3"/>
      <dgm:spPr/>
      <dgm:t>
        <a:bodyPr/>
        <a:lstStyle/>
        <a:p>
          <a:endParaRPr lang="en-US"/>
        </a:p>
      </dgm:t>
    </dgm:pt>
    <dgm:pt modelId="{B6D5F9CD-589C-C74E-AC9D-8A345D0F779E}" type="pres">
      <dgm:prSet presAssocID="{A0992B3B-6020-8345-A5E4-FA400399607E}" presName="composite" presStyleCnt="0"/>
      <dgm:spPr/>
    </dgm:pt>
    <dgm:pt modelId="{7B503926-DBF5-C442-BDF1-E3EF2A28C7EF}" type="pres">
      <dgm:prSet presAssocID="{A0992B3B-6020-8345-A5E4-FA400399607E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4A78B-E28F-9643-B179-2E6144E7B187}" type="pres">
      <dgm:prSet presAssocID="{A0992B3B-6020-8345-A5E4-FA400399607E}" presName="parSh" presStyleLbl="node1" presStyleIdx="3" presStyleCnt="4"/>
      <dgm:spPr/>
      <dgm:t>
        <a:bodyPr/>
        <a:lstStyle/>
        <a:p>
          <a:endParaRPr lang="en-US"/>
        </a:p>
      </dgm:t>
    </dgm:pt>
    <dgm:pt modelId="{3E4C02B5-1F78-014F-AEA9-F4085B5A5019}" type="pres">
      <dgm:prSet presAssocID="{A0992B3B-6020-8345-A5E4-FA400399607E}" presName="desTx" presStyleLbl="fgAcc1" presStyleIdx="3" presStyleCnt="4" custLinFactNeighborY="29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7CC3BE-A9DB-0E46-BA45-44376BF816B4}" type="presOf" srcId="{DAAB1315-E336-F341-A8D5-298A6A780250}" destId="{633CE17F-9D5B-5647-AF93-E4B454873916}" srcOrd="0" destOrd="0" presId="urn:microsoft.com/office/officeart/2005/8/layout/process3"/>
    <dgm:cxn modelId="{A0D2BAA4-6972-9F4C-9C47-B250916615D0}" type="presOf" srcId="{7D652A08-02BF-904F-80ED-563332D03A78}" destId="{E9DA6617-621D-0B40-BCDF-0EB51D4DD635}" srcOrd="0" destOrd="1" presId="urn:microsoft.com/office/officeart/2005/8/layout/process3"/>
    <dgm:cxn modelId="{7F07BB32-0C48-3C43-92F3-FD67D7C74A07}" type="presOf" srcId="{7DC064B4-B00A-D845-AD14-66C3F729760A}" destId="{6130458C-1097-0C4D-820E-1444071B45D3}" srcOrd="1" destOrd="0" presId="urn:microsoft.com/office/officeart/2005/8/layout/process3"/>
    <dgm:cxn modelId="{7F4D4EEC-6F14-604E-A652-E7B4AF71BDAE}" type="presOf" srcId="{D4DD9062-A254-FE43-ACB9-F61A6BEB70AB}" destId="{FEA79275-4591-D244-9928-9A5413E6315C}" srcOrd="1" destOrd="0" presId="urn:microsoft.com/office/officeart/2005/8/layout/process3"/>
    <dgm:cxn modelId="{A8475C18-B781-BD42-AAAD-FC1E2A5CFDA8}" srcId="{A0992B3B-6020-8345-A5E4-FA400399607E}" destId="{F4BA72A0-1976-084A-A1CC-395D1EFC4A31}" srcOrd="0" destOrd="0" parTransId="{C0D8CB8C-1D6E-5745-95B1-C52B7E5FD133}" sibTransId="{02FDD9EA-C605-3E40-BDB1-584848C775C6}"/>
    <dgm:cxn modelId="{4E252812-956C-214F-9288-FDACDA01A610}" srcId="{5D51F89D-6975-9C48-B532-55FFCDB9E515}" destId="{A0992B3B-6020-8345-A5E4-FA400399607E}" srcOrd="3" destOrd="0" parTransId="{2EA2F98F-D285-D64C-8DF2-4F18D323D3E2}" sibTransId="{925B4113-0A28-3C4F-9CA9-DE5E0620C5A5}"/>
    <dgm:cxn modelId="{A733B8BD-6C27-7C45-82D1-7EFA1966019A}" srcId="{5D51F89D-6975-9C48-B532-55FFCDB9E515}" destId="{F5071A23-FE24-7B43-9C82-73D9355B0EA7}" srcOrd="0" destOrd="0" parTransId="{849C6F52-5524-594D-9F76-F1D3DC2EBFD3}" sibTransId="{7DC064B4-B00A-D845-AD14-66C3F729760A}"/>
    <dgm:cxn modelId="{8E5CD17F-8F8F-4A4C-A724-FDA83A7E9E18}" srcId="{F5071A23-FE24-7B43-9C82-73D9355B0EA7}" destId="{F25F4EF4-1F2A-FF44-96FC-D775F1C7EC44}" srcOrd="0" destOrd="0" parTransId="{F54CB9BF-BF5B-BA4A-89B1-58BA3FB878DF}" sibTransId="{FC9F739B-3189-4D4E-B444-543A6C029D80}"/>
    <dgm:cxn modelId="{13794EDD-F386-0E4F-8137-C04D835C90E9}" srcId="{5D51F89D-6975-9C48-B532-55FFCDB9E515}" destId="{38411FFF-2235-BB49-B27F-86E6320BDE81}" srcOrd="1" destOrd="0" parTransId="{386B8036-C836-EC45-97AF-A3F8F727502F}" sibTransId="{6500508B-7DF7-9740-9DB6-81820822C9A7}"/>
    <dgm:cxn modelId="{0011E2A6-CD79-7E40-BF4C-C3D74A5651E3}" srcId="{F5071A23-FE24-7B43-9C82-73D9355B0EA7}" destId="{7D652A08-02BF-904F-80ED-563332D03A78}" srcOrd="1" destOrd="0" parTransId="{8603794C-702D-FD49-92C7-C610F8669601}" sibTransId="{354519D8-7C82-D147-9EA1-0271F77DA638}"/>
    <dgm:cxn modelId="{9C65D905-ECE0-3D4E-82B8-C9B0E0166D21}" srcId="{5D51F89D-6975-9C48-B532-55FFCDB9E515}" destId="{DAAB1315-E336-F341-A8D5-298A6A780250}" srcOrd="2" destOrd="0" parTransId="{E617DB70-8FC2-A94C-A22A-1B0399F8B2C2}" sibTransId="{D4DD9062-A254-FE43-ACB9-F61A6BEB70AB}"/>
    <dgm:cxn modelId="{77D8EEEC-46FA-EC4E-BB8C-63ADFB4CB7CB}" type="presOf" srcId="{F5071A23-FE24-7B43-9C82-73D9355B0EA7}" destId="{2A527C28-450D-E54A-8401-DA9BD6D7D7FA}" srcOrd="1" destOrd="0" presId="urn:microsoft.com/office/officeart/2005/8/layout/process3"/>
    <dgm:cxn modelId="{6D840241-7E08-6A43-B38B-1CC82370E344}" type="presOf" srcId="{F4BA72A0-1976-084A-A1CC-395D1EFC4A31}" destId="{3E4C02B5-1F78-014F-AEA9-F4085B5A5019}" srcOrd="0" destOrd="0" presId="urn:microsoft.com/office/officeart/2005/8/layout/process3"/>
    <dgm:cxn modelId="{1F34EA92-B243-1642-B0CC-0B2F8020C24A}" type="presOf" srcId="{3FA96A81-484A-784F-9E86-CAEEA7C3B493}" destId="{ED16E473-67DB-D74F-8C31-25A219E6312F}" srcOrd="0" destOrd="0" presId="urn:microsoft.com/office/officeart/2005/8/layout/process3"/>
    <dgm:cxn modelId="{3744A218-C019-B14C-A2B2-9017C53EF331}" type="presOf" srcId="{38411FFF-2235-BB49-B27F-86E6320BDE81}" destId="{BD59EF03-EDF1-214D-ABF9-24997B8D4EED}" srcOrd="0" destOrd="0" presId="urn:microsoft.com/office/officeart/2005/8/layout/process3"/>
    <dgm:cxn modelId="{C4943687-D87A-3640-BE6A-35374B42D896}" type="presOf" srcId="{F25F4EF4-1F2A-FF44-96FC-D775F1C7EC44}" destId="{E9DA6617-621D-0B40-BCDF-0EB51D4DD635}" srcOrd="0" destOrd="0" presId="urn:microsoft.com/office/officeart/2005/8/layout/process3"/>
    <dgm:cxn modelId="{4460CD21-2D82-6949-A1F9-C2B1F50A2C4A}" type="presOf" srcId="{6500508B-7DF7-9740-9DB6-81820822C9A7}" destId="{D4F1F8E5-7242-9B4E-8A66-E20FCEB07B4B}" srcOrd="0" destOrd="0" presId="urn:microsoft.com/office/officeart/2005/8/layout/process3"/>
    <dgm:cxn modelId="{61A426A1-54D7-D94F-8DB0-1ED974BC3884}" type="presOf" srcId="{5D51F89D-6975-9C48-B532-55FFCDB9E515}" destId="{377B67A7-1668-754D-A26F-13AD4CF3EC93}" srcOrd="0" destOrd="0" presId="urn:microsoft.com/office/officeart/2005/8/layout/process3"/>
    <dgm:cxn modelId="{A6830D55-A1FB-9640-AA8F-E7966A1C8ED9}" type="presOf" srcId="{6500508B-7DF7-9740-9DB6-81820822C9A7}" destId="{2AF2B50C-5766-614A-A6D9-4BD3CEAB66C8}" srcOrd="1" destOrd="0" presId="urn:microsoft.com/office/officeart/2005/8/layout/process3"/>
    <dgm:cxn modelId="{C7E6985E-B5C2-A448-BB9B-0A4B80D5648C}" type="presOf" srcId="{DAAB1315-E336-F341-A8D5-298A6A780250}" destId="{12A268C5-F3CD-1541-9699-D888AF1E63EF}" srcOrd="1" destOrd="0" presId="urn:microsoft.com/office/officeart/2005/8/layout/process3"/>
    <dgm:cxn modelId="{F3E8D10B-360B-9E49-8A3F-F9F4024911C1}" srcId="{DAAB1315-E336-F341-A8D5-298A6A780250}" destId="{3FA96A81-484A-784F-9E86-CAEEA7C3B493}" srcOrd="0" destOrd="0" parTransId="{499BF08E-BE68-614B-B524-96F36A3131D6}" sibTransId="{879F4756-305F-CF47-A160-8FC0DFC64756}"/>
    <dgm:cxn modelId="{4AAD17D1-5053-6F41-A045-5BB6C677D0DB}" type="presOf" srcId="{D4DD9062-A254-FE43-ACB9-F61A6BEB70AB}" destId="{79F02D44-FA37-4440-9B5D-3FE2AD296E77}" srcOrd="0" destOrd="0" presId="urn:microsoft.com/office/officeart/2005/8/layout/process3"/>
    <dgm:cxn modelId="{F19F1800-BDDD-C94E-ADCC-3FB84993F57E}" type="presOf" srcId="{F5071A23-FE24-7B43-9C82-73D9355B0EA7}" destId="{4DE229F0-6E0A-8948-9CC0-80A8F5C02B0F}" srcOrd="0" destOrd="0" presId="urn:microsoft.com/office/officeart/2005/8/layout/process3"/>
    <dgm:cxn modelId="{824431FA-23EB-674D-8304-1B097C236214}" type="presOf" srcId="{5B27959A-53BA-1749-807F-22BDDCBC850C}" destId="{DFD14340-18AB-1347-A352-0B1B685B4DDC}" srcOrd="0" destOrd="0" presId="urn:microsoft.com/office/officeart/2005/8/layout/process3"/>
    <dgm:cxn modelId="{5C76C430-6EEB-2B4B-A5B1-6E7C53CDE443}" type="presOf" srcId="{A0992B3B-6020-8345-A5E4-FA400399607E}" destId="{B2A4A78B-E28F-9643-B179-2E6144E7B187}" srcOrd="1" destOrd="0" presId="urn:microsoft.com/office/officeart/2005/8/layout/process3"/>
    <dgm:cxn modelId="{7393AB12-79C8-834A-9174-D37A07EA91F6}" type="presOf" srcId="{38411FFF-2235-BB49-B27F-86E6320BDE81}" destId="{42C39EAC-8626-FC45-9814-EC4A34A55782}" srcOrd="1" destOrd="0" presId="urn:microsoft.com/office/officeart/2005/8/layout/process3"/>
    <dgm:cxn modelId="{19B7B835-3EA4-714A-A417-7BEAB2325884}" type="presOf" srcId="{7DC064B4-B00A-D845-AD14-66C3F729760A}" destId="{226B3452-3D61-0B4F-8918-5768757FEEB5}" srcOrd="0" destOrd="0" presId="urn:microsoft.com/office/officeart/2005/8/layout/process3"/>
    <dgm:cxn modelId="{9B78306D-FD43-E348-9896-42DC8DFB1A24}" srcId="{38411FFF-2235-BB49-B27F-86E6320BDE81}" destId="{5B27959A-53BA-1749-807F-22BDDCBC850C}" srcOrd="0" destOrd="0" parTransId="{ED542B50-5CF6-2340-87A5-E75F3BD28EE5}" sibTransId="{EA3005C7-B671-DB40-9DE7-09E65ED4511B}"/>
    <dgm:cxn modelId="{C030D78F-DD1F-094B-949C-65A7B6B327AA}" type="presOf" srcId="{A0992B3B-6020-8345-A5E4-FA400399607E}" destId="{7B503926-DBF5-C442-BDF1-E3EF2A28C7EF}" srcOrd="0" destOrd="0" presId="urn:microsoft.com/office/officeart/2005/8/layout/process3"/>
    <dgm:cxn modelId="{598A630D-B947-EF4A-B511-58072168BBF3}" type="presParOf" srcId="{377B67A7-1668-754D-A26F-13AD4CF3EC93}" destId="{568D66C2-5C89-2B47-93DA-C32EB70E4B2E}" srcOrd="0" destOrd="0" presId="urn:microsoft.com/office/officeart/2005/8/layout/process3"/>
    <dgm:cxn modelId="{CB44C29A-1057-7E4C-9CEA-C1491DAA0932}" type="presParOf" srcId="{568D66C2-5C89-2B47-93DA-C32EB70E4B2E}" destId="{4DE229F0-6E0A-8948-9CC0-80A8F5C02B0F}" srcOrd="0" destOrd="0" presId="urn:microsoft.com/office/officeart/2005/8/layout/process3"/>
    <dgm:cxn modelId="{43DE3449-B75D-3146-81DC-6CFA30E64423}" type="presParOf" srcId="{568D66C2-5C89-2B47-93DA-C32EB70E4B2E}" destId="{2A527C28-450D-E54A-8401-DA9BD6D7D7FA}" srcOrd="1" destOrd="0" presId="urn:microsoft.com/office/officeart/2005/8/layout/process3"/>
    <dgm:cxn modelId="{F4A3DA5C-92E6-F443-89F6-D63FDDA91038}" type="presParOf" srcId="{568D66C2-5C89-2B47-93DA-C32EB70E4B2E}" destId="{E9DA6617-621D-0B40-BCDF-0EB51D4DD635}" srcOrd="2" destOrd="0" presId="urn:microsoft.com/office/officeart/2005/8/layout/process3"/>
    <dgm:cxn modelId="{B674B169-1493-0746-B3D5-48CE00ABDCCF}" type="presParOf" srcId="{377B67A7-1668-754D-A26F-13AD4CF3EC93}" destId="{226B3452-3D61-0B4F-8918-5768757FEEB5}" srcOrd="1" destOrd="0" presId="urn:microsoft.com/office/officeart/2005/8/layout/process3"/>
    <dgm:cxn modelId="{295B4E27-4CD4-3A40-9592-949487FAF6AE}" type="presParOf" srcId="{226B3452-3D61-0B4F-8918-5768757FEEB5}" destId="{6130458C-1097-0C4D-820E-1444071B45D3}" srcOrd="0" destOrd="0" presId="urn:microsoft.com/office/officeart/2005/8/layout/process3"/>
    <dgm:cxn modelId="{51789D78-E6D3-8B4E-9C09-C6C2E757CD9E}" type="presParOf" srcId="{377B67A7-1668-754D-A26F-13AD4CF3EC93}" destId="{C8B5146B-2281-764F-B02A-659BE8C8E303}" srcOrd="2" destOrd="0" presId="urn:microsoft.com/office/officeart/2005/8/layout/process3"/>
    <dgm:cxn modelId="{C4011974-FAE5-8A4E-B439-480ABE67DE08}" type="presParOf" srcId="{C8B5146B-2281-764F-B02A-659BE8C8E303}" destId="{BD59EF03-EDF1-214D-ABF9-24997B8D4EED}" srcOrd="0" destOrd="0" presId="urn:microsoft.com/office/officeart/2005/8/layout/process3"/>
    <dgm:cxn modelId="{D99C609C-43BB-C347-851D-808014075004}" type="presParOf" srcId="{C8B5146B-2281-764F-B02A-659BE8C8E303}" destId="{42C39EAC-8626-FC45-9814-EC4A34A55782}" srcOrd="1" destOrd="0" presId="urn:microsoft.com/office/officeart/2005/8/layout/process3"/>
    <dgm:cxn modelId="{910F3372-1850-9348-8760-6405B8760EF2}" type="presParOf" srcId="{C8B5146B-2281-764F-B02A-659BE8C8E303}" destId="{DFD14340-18AB-1347-A352-0B1B685B4DDC}" srcOrd="2" destOrd="0" presId="urn:microsoft.com/office/officeart/2005/8/layout/process3"/>
    <dgm:cxn modelId="{F6F4965E-B7B2-064C-8F7A-04CB1C82E1DF}" type="presParOf" srcId="{377B67A7-1668-754D-A26F-13AD4CF3EC93}" destId="{D4F1F8E5-7242-9B4E-8A66-E20FCEB07B4B}" srcOrd="3" destOrd="0" presId="urn:microsoft.com/office/officeart/2005/8/layout/process3"/>
    <dgm:cxn modelId="{4829C62F-AA42-9B43-9B2C-09087A46A907}" type="presParOf" srcId="{D4F1F8E5-7242-9B4E-8A66-E20FCEB07B4B}" destId="{2AF2B50C-5766-614A-A6D9-4BD3CEAB66C8}" srcOrd="0" destOrd="0" presId="urn:microsoft.com/office/officeart/2005/8/layout/process3"/>
    <dgm:cxn modelId="{C16D308D-A82C-7643-BBCC-C59D44B9C7F5}" type="presParOf" srcId="{377B67A7-1668-754D-A26F-13AD4CF3EC93}" destId="{E720CA1E-269E-1B4A-8435-D28837975542}" srcOrd="4" destOrd="0" presId="urn:microsoft.com/office/officeart/2005/8/layout/process3"/>
    <dgm:cxn modelId="{B8B5AF10-CCAA-A04E-977E-542867C91636}" type="presParOf" srcId="{E720CA1E-269E-1B4A-8435-D28837975542}" destId="{633CE17F-9D5B-5647-AF93-E4B454873916}" srcOrd="0" destOrd="0" presId="urn:microsoft.com/office/officeart/2005/8/layout/process3"/>
    <dgm:cxn modelId="{4FA7B8A9-C45A-AA4B-A43C-13CD1048C010}" type="presParOf" srcId="{E720CA1E-269E-1B4A-8435-D28837975542}" destId="{12A268C5-F3CD-1541-9699-D888AF1E63EF}" srcOrd="1" destOrd="0" presId="urn:microsoft.com/office/officeart/2005/8/layout/process3"/>
    <dgm:cxn modelId="{420D15D7-2F1C-9A43-9755-6864422C43BA}" type="presParOf" srcId="{E720CA1E-269E-1B4A-8435-D28837975542}" destId="{ED16E473-67DB-D74F-8C31-25A219E6312F}" srcOrd="2" destOrd="0" presId="urn:microsoft.com/office/officeart/2005/8/layout/process3"/>
    <dgm:cxn modelId="{4302A912-FF20-7E46-8084-C6EA26A054A2}" type="presParOf" srcId="{377B67A7-1668-754D-A26F-13AD4CF3EC93}" destId="{79F02D44-FA37-4440-9B5D-3FE2AD296E77}" srcOrd="5" destOrd="0" presId="urn:microsoft.com/office/officeart/2005/8/layout/process3"/>
    <dgm:cxn modelId="{50D8F2CD-231D-3648-AF60-5E5D1800C326}" type="presParOf" srcId="{79F02D44-FA37-4440-9B5D-3FE2AD296E77}" destId="{FEA79275-4591-D244-9928-9A5413E6315C}" srcOrd="0" destOrd="0" presId="urn:microsoft.com/office/officeart/2005/8/layout/process3"/>
    <dgm:cxn modelId="{33842139-3A09-4B43-83DF-152A87A7BEA6}" type="presParOf" srcId="{377B67A7-1668-754D-A26F-13AD4CF3EC93}" destId="{B6D5F9CD-589C-C74E-AC9D-8A345D0F779E}" srcOrd="6" destOrd="0" presId="urn:microsoft.com/office/officeart/2005/8/layout/process3"/>
    <dgm:cxn modelId="{64DC30D5-F626-E846-9BBF-2E95DA0E8F9B}" type="presParOf" srcId="{B6D5F9CD-589C-C74E-AC9D-8A345D0F779E}" destId="{7B503926-DBF5-C442-BDF1-E3EF2A28C7EF}" srcOrd="0" destOrd="0" presId="urn:microsoft.com/office/officeart/2005/8/layout/process3"/>
    <dgm:cxn modelId="{35EF8236-7CEA-4A42-976E-ABE6199546AA}" type="presParOf" srcId="{B6D5F9CD-589C-C74E-AC9D-8A345D0F779E}" destId="{B2A4A78B-E28F-9643-B179-2E6144E7B187}" srcOrd="1" destOrd="0" presId="urn:microsoft.com/office/officeart/2005/8/layout/process3"/>
    <dgm:cxn modelId="{EC212D58-7811-CC4C-8D87-0B3EAFCE36B5}" type="presParOf" srcId="{B6D5F9CD-589C-C74E-AC9D-8A345D0F779E}" destId="{3E4C02B5-1F78-014F-AEA9-F4085B5A501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1F89D-6975-9C48-B532-55FFCDB9E515}" type="doc">
      <dgm:prSet loTypeId="urn:microsoft.com/office/officeart/2005/8/layout/process3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071A23-FE24-7B43-9C82-73D9355B0EA7}">
      <dgm:prSet phldrT="[Text]" custT="1"/>
      <dgm:spPr/>
      <dgm:t>
        <a:bodyPr/>
        <a:lstStyle/>
        <a:p>
          <a:r>
            <a:rPr lang="en-US" sz="2000" dirty="0" smtClean="0"/>
            <a:t>Resources</a:t>
          </a:r>
          <a:endParaRPr lang="en-US" sz="2000" dirty="0"/>
        </a:p>
      </dgm:t>
    </dgm:pt>
    <dgm:pt modelId="{849C6F52-5524-594D-9F76-F1D3DC2EBFD3}" type="parTrans" cxnId="{A733B8BD-6C27-7C45-82D1-7EFA1966019A}">
      <dgm:prSet/>
      <dgm:spPr/>
      <dgm:t>
        <a:bodyPr/>
        <a:lstStyle/>
        <a:p>
          <a:endParaRPr lang="en-US"/>
        </a:p>
      </dgm:t>
    </dgm:pt>
    <dgm:pt modelId="{7DC064B4-B00A-D845-AD14-66C3F729760A}" type="sibTrans" cxnId="{A733B8BD-6C27-7C45-82D1-7EFA1966019A}">
      <dgm:prSet/>
      <dgm:spPr/>
      <dgm:t>
        <a:bodyPr/>
        <a:lstStyle/>
        <a:p>
          <a:endParaRPr lang="en-US"/>
        </a:p>
      </dgm:t>
    </dgm:pt>
    <dgm:pt modelId="{38411FFF-2235-BB49-B27F-86E6320BDE81}">
      <dgm:prSet phldrT="[Text]" custT="1"/>
      <dgm:spPr/>
      <dgm:t>
        <a:bodyPr/>
        <a:lstStyle/>
        <a:p>
          <a:r>
            <a:rPr lang="en-US" sz="2000" dirty="0" smtClean="0"/>
            <a:t>Activities</a:t>
          </a:r>
          <a:endParaRPr lang="en-US" sz="2000" dirty="0"/>
        </a:p>
      </dgm:t>
    </dgm:pt>
    <dgm:pt modelId="{386B8036-C836-EC45-97AF-A3F8F727502F}" type="parTrans" cxnId="{13794EDD-F386-0E4F-8137-C04D835C90E9}">
      <dgm:prSet/>
      <dgm:spPr/>
      <dgm:t>
        <a:bodyPr/>
        <a:lstStyle/>
        <a:p>
          <a:endParaRPr lang="en-US"/>
        </a:p>
      </dgm:t>
    </dgm:pt>
    <dgm:pt modelId="{6500508B-7DF7-9740-9DB6-81820822C9A7}" type="sibTrans" cxnId="{13794EDD-F386-0E4F-8137-C04D835C90E9}">
      <dgm:prSet/>
      <dgm:spPr/>
      <dgm:t>
        <a:bodyPr/>
        <a:lstStyle/>
        <a:p>
          <a:endParaRPr lang="en-US"/>
        </a:p>
      </dgm:t>
    </dgm:pt>
    <dgm:pt modelId="{5B27959A-53BA-1749-807F-22BDDCBC850C}">
      <dgm:prSet phldrT="[Text]"/>
      <dgm:spPr/>
      <dgm:t>
        <a:bodyPr/>
        <a:lstStyle/>
        <a:p>
          <a:r>
            <a:rPr lang="en-US" dirty="0" smtClean="0"/>
            <a:t>develop lesson</a:t>
          </a:r>
          <a:endParaRPr lang="en-US" dirty="0"/>
        </a:p>
      </dgm:t>
    </dgm:pt>
    <dgm:pt modelId="{ED542B50-5CF6-2340-87A5-E75F3BD28EE5}" type="parTrans" cxnId="{9B78306D-FD43-E348-9896-42DC8DFB1A24}">
      <dgm:prSet/>
      <dgm:spPr/>
      <dgm:t>
        <a:bodyPr/>
        <a:lstStyle/>
        <a:p>
          <a:endParaRPr lang="en-US"/>
        </a:p>
      </dgm:t>
    </dgm:pt>
    <dgm:pt modelId="{EA3005C7-B671-DB40-9DE7-09E65ED4511B}" type="sibTrans" cxnId="{9B78306D-FD43-E348-9896-42DC8DFB1A24}">
      <dgm:prSet/>
      <dgm:spPr/>
      <dgm:t>
        <a:bodyPr/>
        <a:lstStyle/>
        <a:p>
          <a:endParaRPr lang="en-US"/>
        </a:p>
      </dgm:t>
    </dgm:pt>
    <dgm:pt modelId="{DAAB1315-E336-F341-A8D5-298A6A780250}">
      <dgm:prSet phldrT="[Text]" custT="1"/>
      <dgm:spPr/>
      <dgm:t>
        <a:bodyPr/>
        <a:lstStyle/>
        <a:p>
          <a:r>
            <a:rPr lang="en-US" sz="2000" dirty="0" smtClean="0"/>
            <a:t>Short-term outputs</a:t>
          </a:r>
        </a:p>
      </dgm:t>
    </dgm:pt>
    <dgm:pt modelId="{E617DB70-8FC2-A94C-A22A-1B0399F8B2C2}" type="parTrans" cxnId="{9C65D905-ECE0-3D4E-82B8-C9B0E0166D21}">
      <dgm:prSet/>
      <dgm:spPr/>
      <dgm:t>
        <a:bodyPr/>
        <a:lstStyle/>
        <a:p>
          <a:endParaRPr lang="en-US"/>
        </a:p>
      </dgm:t>
    </dgm:pt>
    <dgm:pt modelId="{D4DD9062-A254-FE43-ACB9-F61A6BEB70AB}" type="sibTrans" cxnId="{9C65D905-ECE0-3D4E-82B8-C9B0E0166D21}">
      <dgm:prSet/>
      <dgm:spPr/>
      <dgm:t>
        <a:bodyPr/>
        <a:lstStyle/>
        <a:p>
          <a:endParaRPr lang="en-US"/>
        </a:p>
      </dgm:t>
    </dgm:pt>
    <dgm:pt modelId="{7D652A08-02BF-904F-80ED-563332D03A78}">
      <dgm:prSet phldrT="[Text]"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8603794C-702D-FD49-92C7-C610F8669601}" type="parTrans" cxnId="{0011E2A6-CD79-7E40-BF4C-C3D74A5651E3}">
      <dgm:prSet/>
      <dgm:spPr/>
      <dgm:t>
        <a:bodyPr/>
        <a:lstStyle/>
        <a:p>
          <a:endParaRPr lang="en-US"/>
        </a:p>
      </dgm:t>
    </dgm:pt>
    <dgm:pt modelId="{354519D8-7C82-D147-9EA1-0271F77DA638}" type="sibTrans" cxnId="{0011E2A6-CD79-7E40-BF4C-C3D74A5651E3}">
      <dgm:prSet/>
      <dgm:spPr/>
      <dgm:t>
        <a:bodyPr/>
        <a:lstStyle/>
        <a:p>
          <a:endParaRPr lang="en-US"/>
        </a:p>
      </dgm:t>
    </dgm:pt>
    <dgm:pt modelId="{6FCB8233-238A-F34D-B7E8-27BF426DB882}">
      <dgm:prSet phldrT="[Text]"/>
      <dgm:spPr/>
      <dgm:t>
        <a:bodyPr/>
        <a:lstStyle/>
        <a:p>
          <a:r>
            <a:rPr lang="en-US" dirty="0" smtClean="0"/>
            <a:t>personnel</a:t>
          </a:r>
          <a:endParaRPr lang="en-US" dirty="0"/>
        </a:p>
      </dgm:t>
    </dgm:pt>
    <dgm:pt modelId="{A75F213A-FFFD-F147-892B-C8D314C367ED}" type="parTrans" cxnId="{9981A6F6-9BF1-3243-BAB9-7C74CE9A7B63}">
      <dgm:prSet/>
      <dgm:spPr/>
      <dgm:t>
        <a:bodyPr/>
        <a:lstStyle/>
        <a:p>
          <a:endParaRPr lang="en-US"/>
        </a:p>
      </dgm:t>
    </dgm:pt>
    <dgm:pt modelId="{18045296-F28F-9F4F-A80D-22AE567148BF}" type="sibTrans" cxnId="{9981A6F6-9BF1-3243-BAB9-7C74CE9A7B63}">
      <dgm:prSet/>
      <dgm:spPr/>
      <dgm:t>
        <a:bodyPr/>
        <a:lstStyle/>
        <a:p>
          <a:endParaRPr lang="en-US"/>
        </a:p>
      </dgm:t>
    </dgm:pt>
    <dgm:pt modelId="{2FF3F051-C5F7-D246-80AB-A4A919E316BD}">
      <dgm:prSet phldrT="[Text]"/>
      <dgm:spPr/>
      <dgm:t>
        <a:bodyPr/>
        <a:lstStyle/>
        <a:p>
          <a:r>
            <a:rPr lang="en-US" dirty="0" smtClean="0"/>
            <a:t>facilities</a:t>
          </a:r>
          <a:endParaRPr lang="en-US" dirty="0"/>
        </a:p>
      </dgm:t>
    </dgm:pt>
    <dgm:pt modelId="{B9FBB72A-2C01-D940-82DE-BF0F0C352C42}" type="parTrans" cxnId="{ED1DD650-435B-974E-BB85-67AC92773B60}">
      <dgm:prSet/>
      <dgm:spPr/>
      <dgm:t>
        <a:bodyPr/>
        <a:lstStyle/>
        <a:p>
          <a:endParaRPr lang="en-US"/>
        </a:p>
      </dgm:t>
    </dgm:pt>
    <dgm:pt modelId="{00D6B9E0-40E9-4349-8143-497B3EAC0CF3}" type="sibTrans" cxnId="{ED1DD650-435B-974E-BB85-67AC92773B60}">
      <dgm:prSet/>
      <dgm:spPr/>
      <dgm:t>
        <a:bodyPr/>
        <a:lstStyle/>
        <a:p>
          <a:endParaRPr lang="en-US"/>
        </a:p>
      </dgm:t>
    </dgm:pt>
    <dgm:pt modelId="{D49C5AED-6443-1B41-97C9-5D0DC608F835}">
      <dgm:prSet phldrT="[Text]"/>
      <dgm:spPr/>
      <dgm:t>
        <a:bodyPr/>
        <a:lstStyle/>
        <a:p>
          <a:r>
            <a:rPr lang="en-US" dirty="0" smtClean="0"/>
            <a:t>teach students</a:t>
          </a:r>
          <a:endParaRPr lang="en-US" dirty="0"/>
        </a:p>
      </dgm:t>
    </dgm:pt>
    <dgm:pt modelId="{2F67168F-9581-E144-AA95-CD94F877A460}" type="parTrans" cxnId="{F52267BE-6566-114F-8F2F-85C08A0527B3}">
      <dgm:prSet/>
      <dgm:spPr/>
      <dgm:t>
        <a:bodyPr/>
        <a:lstStyle/>
        <a:p>
          <a:endParaRPr lang="en-US"/>
        </a:p>
      </dgm:t>
    </dgm:pt>
    <dgm:pt modelId="{CEBA7804-37E6-474C-9DDF-E440D0DA7599}" type="sibTrans" cxnId="{F52267BE-6566-114F-8F2F-85C08A0527B3}">
      <dgm:prSet/>
      <dgm:spPr/>
      <dgm:t>
        <a:bodyPr/>
        <a:lstStyle/>
        <a:p>
          <a:endParaRPr lang="en-US"/>
        </a:p>
      </dgm:t>
    </dgm:pt>
    <dgm:pt modelId="{C0F92266-33F8-474F-BEAA-761E1F235F68}">
      <dgm:prSet phldrT="[Text]"/>
      <dgm:spPr/>
      <dgm:t>
        <a:bodyPr/>
        <a:lstStyle/>
        <a:p>
          <a:endParaRPr lang="en-US" dirty="0"/>
        </a:p>
      </dgm:t>
    </dgm:pt>
    <dgm:pt modelId="{0C1B94AE-D00D-9D4E-85A2-2D2D7A72D605}" type="parTrans" cxnId="{3A417FE8-8ECF-6244-8CE2-17B1293460B6}">
      <dgm:prSet/>
      <dgm:spPr/>
      <dgm:t>
        <a:bodyPr/>
        <a:lstStyle/>
        <a:p>
          <a:endParaRPr lang="en-US"/>
        </a:p>
      </dgm:t>
    </dgm:pt>
    <dgm:pt modelId="{EE0CCF75-070C-A746-9B6C-0626F6A8847C}" type="sibTrans" cxnId="{3A417FE8-8ECF-6244-8CE2-17B1293460B6}">
      <dgm:prSet/>
      <dgm:spPr/>
      <dgm:t>
        <a:bodyPr/>
        <a:lstStyle/>
        <a:p>
          <a:endParaRPr lang="en-US"/>
        </a:p>
      </dgm:t>
    </dgm:pt>
    <dgm:pt modelId="{ABABA2C2-5FBE-3E48-B484-552030C5C4DC}">
      <dgm:prSet phldrT="[Text]"/>
      <dgm:spPr/>
      <dgm:t>
        <a:bodyPr/>
        <a:lstStyle/>
        <a:p>
          <a:r>
            <a:rPr lang="en-US" dirty="0" smtClean="0"/>
            <a:t>assess learning</a:t>
          </a:r>
          <a:endParaRPr lang="en-US" dirty="0"/>
        </a:p>
      </dgm:t>
    </dgm:pt>
    <dgm:pt modelId="{47C556FB-200E-E148-A0F6-99445C541809}" type="parTrans" cxnId="{2E313B9A-A28E-994F-B291-A965E7C62B1A}">
      <dgm:prSet/>
      <dgm:spPr/>
      <dgm:t>
        <a:bodyPr/>
        <a:lstStyle/>
        <a:p>
          <a:endParaRPr lang="en-US"/>
        </a:p>
      </dgm:t>
    </dgm:pt>
    <dgm:pt modelId="{4F416CD3-38C2-9144-9E17-4A6DA991E118}" type="sibTrans" cxnId="{2E313B9A-A28E-994F-B291-A965E7C62B1A}">
      <dgm:prSet/>
      <dgm:spPr/>
      <dgm:t>
        <a:bodyPr/>
        <a:lstStyle/>
        <a:p>
          <a:endParaRPr lang="en-US"/>
        </a:p>
      </dgm:t>
    </dgm:pt>
    <dgm:pt modelId="{3ECB0665-FCCB-204D-ADF6-A178CF4B434D}">
      <dgm:prSet phldrT="[Text]"/>
      <dgm:spPr/>
      <dgm:t>
        <a:bodyPr/>
        <a:lstStyle/>
        <a:p>
          <a:r>
            <a:rPr lang="en-US" dirty="0" smtClean="0"/>
            <a:t># students reached</a:t>
          </a:r>
          <a:endParaRPr lang="en-US" dirty="0"/>
        </a:p>
      </dgm:t>
    </dgm:pt>
    <dgm:pt modelId="{1B241A1B-C717-224B-A492-CDB6570A7F6C}" type="parTrans" cxnId="{E25A96E2-BDA5-2440-B17C-291DFD93314C}">
      <dgm:prSet/>
      <dgm:spPr/>
      <dgm:t>
        <a:bodyPr/>
        <a:lstStyle/>
        <a:p>
          <a:endParaRPr lang="en-US"/>
        </a:p>
      </dgm:t>
    </dgm:pt>
    <dgm:pt modelId="{49498D0C-98FD-B84B-B7A0-4C644719EC8C}" type="sibTrans" cxnId="{E25A96E2-BDA5-2440-B17C-291DFD93314C}">
      <dgm:prSet/>
      <dgm:spPr/>
      <dgm:t>
        <a:bodyPr/>
        <a:lstStyle/>
        <a:p>
          <a:endParaRPr lang="en-US"/>
        </a:p>
      </dgm:t>
    </dgm:pt>
    <dgm:pt modelId="{CA228562-3F56-B84C-A6E5-BAEBD4961F22}">
      <dgm:prSet phldrT="[Text]" custT="1"/>
      <dgm:spPr/>
      <dgm:t>
        <a:bodyPr/>
        <a:lstStyle/>
        <a:p>
          <a:r>
            <a:rPr lang="en-US" sz="2000" dirty="0" smtClean="0"/>
            <a:t>Long-term outcomes</a:t>
          </a:r>
          <a:endParaRPr lang="en-US" sz="2000" dirty="0"/>
        </a:p>
      </dgm:t>
    </dgm:pt>
    <dgm:pt modelId="{F95B7824-5B8F-9044-B359-E8613BF75AAA}" type="parTrans" cxnId="{C28ACDB0-E110-FA4F-9038-A2DECB1544EA}">
      <dgm:prSet/>
      <dgm:spPr/>
      <dgm:t>
        <a:bodyPr/>
        <a:lstStyle/>
        <a:p>
          <a:endParaRPr lang="en-US"/>
        </a:p>
      </dgm:t>
    </dgm:pt>
    <dgm:pt modelId="{D6981E69-1E78-F944-B679-38A3839CC2B0}" type="sibTrans" cxnId="{C28ACDB0-E110-FA4F-9038-A2DECB1544EA}">
      <dgm:prSet/>
      <dgm:spPr/>
      <dgm:t>
        <a:bodyPr/>
        <a:lstStyle/>
        <a:p>
          <a:endParaRPr lang="en-US"/>
        </a:p>
      </dgm:t>
    </dgm:pt>
    <dgm:pt modelId="{4E004667-7AEA-6548-A41F-90CD1408D6CF}">
      <dgm:prSet phldrT="[Text]"/>
      <dgm:spPr/>
      <dgm:t>
        <a:bodyPr/>
        <a:lstStyle/>
        <a:p>
          <a:r>
            <a:rPr lang="en-US" dirty="0" smtClean="0"/>
            <a:t>growth in learning</a:t>
          </a:r>
          <a:endParaRPr lang="en-US" dirty="0"/>
        </a:p>
      </dgm:t>
    </dgm:pt>
    <dgm:pt modelId="{DB5BB37B-84F9-E545-9605-0286256692F2}" type="parTrans" cxnId="{7474213A-E091-B74C-A582-97E67515E370}">
      <dgm:prSet/>
      <dgm:spPr/>
      <dgm:t>
        <a:bodyPr/>
        <a:lstStyle/>
        <a:p>
          <a:endParaRPr lang="en-US"/>
        </a:p>
      </dgm:t>
    </dgm:pt>
    <dgm:pt modelId="{788D3FCC-714D-D443-A27E-7B56FAB35F5E}" type="sibTrans" cxnId="{7474213A-E091-B74C-A582-97E67515E370}">
      <dgm:prSet/>
      <dgm:spPr/>
      <dgm:t>
        <a:bodyPr/>
        <a:lstStyle/>
        <a:p>
          <a:endParaRPr lang="en-US"/>
        </a:p>
      </dgm:t>
    </dgm:pt>
    <dgm:pt modelId="{B35C9387-9260-2440-B3BE-E69EDA511D47}">
      <dgm:prSet phldrT="[Text]"/>
      <dgm:spPr/>
      <dgm:t>
        <a:bodyPr/>
        <a:lstStyle/>
        <a:p>
          <a:r>
            <a:rPr lang="en-US" dirty="0" smtClean="0"/>
            <a:t>change in behavior</a:t>
          </a:r>
          <a:endParaRPr lang="en-US" dirty="0"/>
        </a:p>
      </dgm:t>
    </dgm:pt>
    <dgm:pt modelId="{FA315C6F-C272-2F4A-A807-1CDA8E4BA751}" type="parTrans" cxnId="{FC08E38E-ED35-B946-9457-8FE3658663FD}">
      <dgm:prSet/>
      <dgm:spPr/>
      <dgm:t>
        <a:bodyPr/>
        <a:lstStyle/>
        <a:p>
          <a:endParaRPr lang="en-US"/>
        </a:p>
      </dgm:t>
    </dgm:pt>
    <dgm:pt modelId="{2C188F65-5CC2-1847-B530-91AD1C2C07BD}" type="sibTrans" cxnId="{FC08E38E-ED35-B946-9457-8FE3658663FD}">
      <dgm:prSet/>
      <dgm:spPr/>
      <dgm:t>
        <a:bodyPr/>
        <a:lstStyle/>
        <a:p>
          <a:endParaRPr lang="en-US"/>
        </a:p>
      </dgm:t>
    </dgm:pt>
    <dgm:pt modelId="{377B67A7-1668-754D-A26F-13AD4CF3EC93}" type="pres">
      <dgm:prSet presAssocID="{5D51F89D-6975-9C48-B532-55FFCDB9E5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D66C2-5C89-2B47-93DA-C32EB70E4B2E}" type="pres">
      <dgm:prSet presAssocID="{F5071A23-FE24-7B43-9C82-73D9355B0EA7}" presName="composite" presStyleCnt="0"/>
      <dgm:spPr/>
    </dgm:pt>
    <dgm:pt modelId="{4DE229F0-6E0A-8948-9CC0-80A8F5C02B0F}" type="pres">
      <dgm:prSet presAssocID="{F5071A23-FE24-7B43-9C82-73D9355B0EA7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27C28-450D-E54A-8401-DA9BD6D7D7FA}" type="pres">
      <dgm:prSet presAssocID="{F5071A23-FE24-7B43-9C82-73D9355B0EA7}" presName="parSh" presStyleLbl="node1" presStyleIdx="0" presStyleCnt="4"/>
      <dgm:spPr/>
      <dgm:t>
        <a:bodyPr/>
        <a:lstStyle/>
        <a:p>
          <a:endParaRPr lang="en-US"/>
        </a:p>
      </dgm:t>
    </dgm:pt>
    <dgm:pt modelId="{E9DA6617-621D-0B40-BCDF-0EB51D4DD635}" type="pres">
      <dgm:prSet presAssocID="{F5071A23-FE24-7B43-9C82-73D9355B0EA7}" presName="desTx" presStyleLbl="fgAcc1" presStyleIdx="0" presStyleCnt="4" custLinFactNeighborY="18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B3452-3D61-0B4F-8918-5768757FEEB5}" type="pres">
      <dgm:prSet presAssocID="{7DC064B4-B00A-D845-AD14-66C3F729760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130458C-1097-0C4D-820E-1444071B45D3}" type="pres">
      <dgm:prSet presAssocID="{7DC064B4-B00A-D845-AD14-66C3F729760A}" presName="connTx" presStyleLbl="sibTrans2D1" presStyleIdx="0" presStyleCnt="3"/>
      <dgm:spPr/>
      <dgm:t>
        <a:bodyPr/>
        <a:lstStyle/>
        <a:p>
          <a:endParaRPr lang="en-US"/>
        </a:p>
      </dgm:t>
    </dgm:pt>
    <dgm:pt modelId="{C8B5146B-2281-764F-B02A-659BE8C8E303}" type="pres">
      <dgm:prSet presAssocID="{38411FFF-2235-BB49-B27F-86E6320BDE81}" presName="composite" presStyleCnt="0"/>
      <dgm:spPr/>
    </dgm:pt>
    <dgm:pt modelId="{BD59EF03-EDF1-214D-ABF9-24997B8D4EED}" type="pres">
      <dgm:prSet presAssocID="{38411FFF-2235-BB49-B27F-86E6320BDE81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39EAC-8626-FC45-9814-EC4A34A55782}" type="pres">
      <dgm:prSet presAssocID="{38411FFF-2235-BB49-B27F-86E6320BDE81}" presName="parSh" presStyleLbl="node1" presStyleIdx="1" presStyleCnt="4"/>
      <dgm:spPr/>
      <dgm:t>
        <a:bodyPr/>
        <a:lstStyle/>
        <a:p>
          <a:endParaRPr lang="en-US"/>
        </a:p>
      </dgm:t>
    </dgm:pt>
    <dgm:pt modelId="{DFD14340-18AB-1347-A352-0B1B685B4DDC}" type="pres">
      <dgm:prSet presAssocID="{38411FFF-2235-BB49-B27F-86E6320BDE81}" presName="desTx" presStyleLbl="fgAcc1" presStyleIdx="1" presStyleCnt="4" custLinFactNeighborX="4222" custLinFactNeighborY="18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1F8E5-7242-9B4E-8A66-E20FCEB07B4B}" type="pres">
      <dgm:prSet presAssocID="{6500508B-7DF7-9740-9DB6-81820822C9A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AF2B50C-5766-614A-A6D9-4BD3CEAB66C8}" type="pres">
      <dgm:prSet presAssocID="{6500508B-7DF7-9740-9DB6-81820822C9A7}" presName="connTx" presStyleLbl="sibTrans2D1" presStyleIdx="1" presStyleCnt="3"/>
      <dgm:spPr/>
      <dgm:t>
        <a:bodyPr/>
        <a:lstStyle/>
        <a:p>
          <a:endParaRPr lang="en-US"/>
        </a:p>
      </dgm:t>
    </dgm:pt>
    <dgm:pt modelId="{E720CA1E-269E-1B4A-8435-D28837975542}" type="pres">
      <dgm:prSet presAssocID="{DAAB1315-E336-F341-A8D5-298A6A780250}" presName="composite" presStyleCnt="0"/>
      <dgm:spPr/>
    </dgm:pt>
    <dgm:pt modelId="{633CE17F-9D5B-5647-AF93-E4B454873916}" type="pres">
      <dgm:prSet presAssocID="{DAAB1315-E336-F341-A8D5-298A6A780250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268C5-F3CD-1541-9699-D888AF1E63EF}" type="pres">
      <dgm:prSet presAssocID="{DAAB1315-E336-F341-A8D5-298A6A780250}" presName="parSh" presStyleLbl="node1" presStyleIdx="2" presStyleCnt="4" custScaleY="103373"/>
      <dgm:spPr/>
      <dgm:t>
        <a:bodyPr/>
        <a:lstStyle/>
        <a:p>
          <a:endParaRPr lang="en-US"/>
        </a:p>
      </dgm:t>
    </dgm:pt>
    <dgm:pt modelId="{ED16E473-67DB-D74F-8C31-25A219E6312F}" type="pres">
      <dgm:prSet presAssocID="{DAAB1315-E336-F341-A8D5-298A6A780250}" presName="desTx" presStyleLbl="fgAcc1" presStyleIdx="2" presStyleCnt="4" custScaleX="117693" custLinFactNeighborY="18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02D44-FA37-4440-9B5D-3FE2AD296E77}" type="pres">
      <dgm:prSet presAssocID="{D4DD9062-A254-FE43-ACB9-F61A6BEB70A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EA79275-4591-D244-9928-9A5413E6315C}" type="pres">
      <dgm:prSet presAssocID="{D4DD9062-A254-FE43-ACB9-F61A6BEB70AB}" presName="connTx" presStyleLbl="sibTrans2D1" presStyleIdx="2" presStyleCnt="3"/>
      <dgm:spPr/>
      <dgm:t>
        <a:bodyPr/>
        <a:lstStyle/>
        <a:p>
          <a:endParaRPr lang="en-US"/>
        </a:p>
      </dgm:t>
    </dgm:pt>
    <dgm:pt modelId="{F8EBEB06-D543-0749-AF04-BBF696C97A95}" type="pres">
      <dgm:prSet presAssocID="{CA228562-3F56-B84C-A6E5-BAEBD4961F22}" presName="composite" presStyleCnt="0"/>
      <dgm:spPr/>
    </dgm:pt>
    <dgm:pt modelId="{D87CAB11-B53C-0346-AB9A-E8800A70B48F}" type="pres">
      <dgm:prSet presAssocID="{CA228562-3F56-B84C-A6E5-BAEBD4961F22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35CF0-C5DE-C545-AA51-1260AEF2FA12}" type="pres">
      <dgm:prSet presAssocID="{CA228562-3F56-B84C-A6E5-BAEBD4961F22}" presName="parSh" presStyleLbl="node1" presStyleIdx="3" presStyleCnt="4"/>
      <dgm:spPr/>
      <dgm:t>
        <a:bodyPr/>
        <a:lstStyle/>
        <a:p>
          <a:endParaRPr lang="en-US"/>
        </a:p>
      </dgm:t>
    </dgm:pt>
    <dgm:pt modelId="{C55D084C-FFFD-BF42-A3B4-3B1C859E19D5}" type="pres">
      <dgm:prSet presAssocID="{CA228562-3F56-B84C-A6E5-BAEBD4961F22}" presName="desTx" presStyleLbl="fgAcc1" presStyleIdx="3" presStyleCnt="4" custLinFactNeighborY="19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040729-06D6-444F-A7B3-C3E532813F95}" type="presOf" srcId="{2FF3F051-C5F7-D246-80AB-A4A919E316BD}" destId="{E9DA6617-621D-0B40-BCDF-0EB51D4DD635}" srcOrd="0" destOrd="2" presId="urn:microsoft.com/office/officeart/2005/8/layout/process3"/>
    <dgm:cxn modelId="{A94BC187-D631-B347-BAA3-714751207384}" type="presOf" srcId="{DAAB1315-E336-F341-A8D5-298A6A780250}" destId="{633CE17F-9D5B-5647-AF93-E4B454873916}" srcOrd="0" destOrd="0" presId="urn:microsoft.com/office/officeart/2005/8/layout/process3"/>
    <dgm:cxn modelId="{41994958-6660-9F43-992D-C239895498D4}" type="presOf" srcId="{D49C5AED-6443-1B41-97C9-5D0DC608F835}" destId="{DFD14340-18AB-1347-A352-0B1B685B4DDC}" srcOrd="0" destOrd="1" presId="urn:microsoft.com/office/officeart/2005/8/layout/process3"/>
    <dgm:cxn modelId="{8EA5CE17-A616-0A42-9A75-8BBB96C6478D}" type="presOf" srcId="{38411FFF-2235-BB49-B27F-86E6320BDE81}" destId="{42C39EAC-8626-FC45-9814-EC4A34A55782}" srcOrd="1" destOrd="0" presId="urn:microsoft.com/office/officeart/2005/8/layout/process3"/>
    <dgm:cxn modelId="{BC02E840-9008-294C-89A8-78CFE832D647}" type="presOf" srcId="{D4DD9062-A254-FE43-ACB9-F61A6BEB70AB}" destId="{FEA79275-4591-D244-9928-9A5413E6315C}" srcOrd="1" destOrd="0" presId="urn:microsoft.com/office/officeart/2005/8/layout/process3"/>
    <dgm:cxn modelId="{92A1459E-C938-AA4D-BBBF-CFCDD1BFD3ED}" type="presOf" srcId="{CA228562-3F56-B84C-A6E5-BAEBD4961F22}" destId="{3FC35CF0-C5DE-C545-AA51-1260AEF2FA12}" srcOrd="1" destOrd="0" presId="urn:microsoft.com/office/officeart/2005/8/layout/process3"/>
    <dgm:cxn modelId="{63F69646-A3D8-4E49-B1FA-A05E77E6792E}" type="presOf" srcId="{7D652A08-02BF-904F-80ED-563332D03A78}" destId="{E9DA6617-621D-0B40-BCDF-0EB51D4DD635}" srcOrd="0" destOrd="0" presId="urn:microsoft.com/office/officeart/2005/8/layout/process3"/>
    <dgm:cxn modelId="{111CCEEB-12A6-4347-8BC6-C38EAF534598}" type="presOf" srcId="{F5071A23-FE24-7B43-9C82-73D9355B0EA7}" destId="{2A527C28-450D-E54A-8401-DA9BD6D7D7FA}" srcOrd="1" destOrd="0" presId="urn:microsoft.com/office/officeart/2005/8/layout/process3"/>
    <dgm:cxn modelId="{939262FC-530E-594A-9110-CB26830DBF3D}" type="presOf" srcId="{DAAB1315-E336-F341-A8D5-298A6A780250}" destId="{12A268C5-F3CD-1541-9699-D888AF1E63EF}" srcOrd="1" destOrd="0" presId="urn:microsoft.com/office/officeart/2005/8/layout/process3"/>
    <dgm:cxn modelId="{9C65D905-ECE0-3D4E-82B8-C9B0E0166D21}" srcId="{5D51F89D-6975-9C48-B532-55FFCDB9E515}" destId="{DAAB1315-E336-F341-A8D5-298A6A780250}" srcOrd="2" destOrd="0" parTransId="{E617DB70-8FC2-A94C-A22A-1B0399F8B2C2}" sibTransId="{D4DD9062-A254-FE43-ACB9-F61A6BEB70AB}"/>
    <dgm:cxn modelId="{9B78306D-FD43-E348-9896-42DC8DFB1A24}" srcId="{38411FFF-2235-BB49-B27F-86E6320BDE81}" destId="{5B27959A-53BA-1749-807F-22BDDCBC850C}" srcOrd="0" destOrd="0" parTransId="{ED542B50-5CF6-2340-87A5-E75F3BD28EE5}" sibTransId="{EA3005C7-B671-DB40-9DE7-09E65ED4511B}"/>
    <dgm:cxn modelId="{3A417FE8-8ECF-6244-8CE2-17B1293460B6}" srcId="{38411FFF-2235-BB49-B27F-86E6320BDE81}" destId="{C0F92266-33F8-474F-BEAA-761E1F235F68}" srcOrd="3" destOrd="0" parTransId="{0C1B94AE-D00D-9D4E-85A2-2D2D7A72D605}" sibTransId="{EE0CCF75-070C-A746-9B6C-0626F6A8847C}"/>
    <dgm:cxn modelId="{9981A6F6-9BF1-3243-BAB9-7C74CE9A7B63}" srcId="{F5071A23-FE24-7B43-9C82-73D9355B0EA7}" destId="{6FCB8233-238A-F34D-B7E8-27BF426DB882}" srcOrd="1" destOrd="0" parTransId="{A75F213A-FFFD-F147-892B-C8D314C367ED}" sibTransId="{18045296-F28F-9F4F-A80D-22AE567148BF}"/>
    <dgm:cxn modelId="{E25A96E2-BDA5-2440-B17C-291DFD93314C}" srcId="{DAAB1315-E336-F341-A8D5-298A6A780250}" destId="{3ECB0665-FCCB-204D-ADF6-A178CF4B434D}" srcOrd="0" destOrd="0" parTransId="{1B241A1B-C717-224B-A492-CDB6570A7F6C}" sibTransId="{49498D0C-98FD-B84B-B7A0-4C644719EC8C}"/>
    <dgm:cxn modelId="{7474213A-E091-B74C-A582-97E67515E370}" srcId="{CA228562-3F56-B84C-A6E5-BAEBD4961F22}" destId="{4E004667-7AEA-6548-A41F-90CD1408D6CF}" srcOrd="0" destOrd="0" parTransId="{DB5BB37B-84F9-E545-9605-0286256692F2}" sibTransId="{788D3FCC-714D-D443-A27E-7B56FAB35F5E}"/>
    <dgm:cxn modelId="{D589A95E-B607-0A40-9325-0EBC9896E638}" type="presOf" srcId="{5D51F89D-6975-9C48-B532-55FFCDB9E515}" destId="{377B67A7-1668-754D-A26F-13AD4CF3EC93}" srcOrd="0" destOrd="0" presId="urn:microsoft.com/office/officeart/2005/8/layout/process3"/>
    <dgm:cxn modelId="{3F525595-11E7-D046-8E41-20F6FEBAA55A}" type="presOf" srcId="{38411FFF-2235-BB49-B27F-86E6320BDE81}" destId="{BD59EF03-EDF1-214D-ABF9-24997B8D4EED}" srcOrd="0" destOrd="0" presId="urn:microsoft.com/office/officeart/2005/8/layout/process3"/>
    <dgm:cxn modelId="{32C85BDE-C860-FA47-8372-FE2BEB967848}" type="presOf" srcId="{ABABA2C2-5FBE-3E48-B484-552030C5C4DC}" destId="{DFD14340-18AB-1347-A352-0B1B685B4DDC}" srcOrd="0" destOrd="2" presId="urn:microsoft.com/office/officeart/2005/8/layout/process3"/>
    <dgm:cxn modelId="{A4CA7056-9BB7-114A-A377-5B10A8801886}" type="presOf" srcId="{7DC064B4-B00A-D845-AD14-66C3F729760A}" destId="{226B3452-3D61-0B4F-8918-5768757FEEB5}" srcOrd="0" destOrd="0" presId="urn:microsoft.com/office/officeart/2005/8/layout/process3"/>
    <dgm:cxn modelId="{2E313B9A-A28E-994F-B291-A965E7C62B1A}" srcId="{38411FFF-2235-BB49-B27F-86E6320BDE81}" destId="{ABABA2C2-5FBE-3E48-B484-552030C5C4DC}" srcOrd="2" destOrd="0" parTransId="{47C556FB-200E-E148-A0F6-99445C541809}" sibTransId="{4F416CD3-38C2-9144-9E17-4A6DA991E118}"/>
    <dgm:cxn modelId="{ED1DD650-435B-974E-BB85-67AC92773B60}" srcId="{F5071A23-FE24-7B43-9C82-73D9355B0EA7}" destId="{2FF3F051-C5F7-D246-80AB-A4A919E316BD}" srcOrd="2" destOrd="0" parTransId="{B9FBB72A-2C01-D940-82DE-BF0F0C352C42}" sibTransId="{00D6B9E0-40E9-4349-8143-497B3EAC0CF3}"/>
    <dgm:cxn modelId="{FE9AD90B-3CA5-7E48-8DDF-7BD01E4D5397}" type="presOf" srcId="{C0F92266-33F8-474F-BEAA-761E1F235F68}" destId="{DFD14340-18AB-1347-A352-0B1B685B4DDC}" srcOrd="0" destOrd="3" presId="urn:microsoft.com/office/officeart/2005/8/layout/process3"/>
    <dgm:cxn modelId="{425B135F-705F-9148-9135-51CEF504191A}" type="presOf" srcId="{D4DD9062-A254-FE43-ACB9-F61A6BEB70AB}" destId="{79F02D44-FA37-4440-9B5D-3FE2AD296E77}" srcOrd="0" destOrd="0" presId="urn:microsoft.com/office/officeart/2005/8/layout/process3"/>
    <dgm:cxn modelId="{B9BAE27D-9DC2-DA48-9FC5-178AE9642219}" type="presOf" srcId="{7DC064B4-B00A-D845-AD14-66C3F729760A}" destId="{6130458C-1097-0C4D-820E-1444071B45D3}" srcOrd="1" destOrd="0" presId="urn:microsoft.com/office/officeart/2005/8/layout/process3"/>
    <dgm:cxn modelId="{F52267BE-6566-114F-8F2F-85C08A0527B3}" srcId="{38411FFF-2235-BB49-B27F-86E6320BDE81}" destId="{D49C5AED-6443-1B41-97C9-5D0DC608F835}" srcOrd="1" destOrd="0" parTransId="{2F67168F-9581-E144-AA95-CD94F877A460}" sibTransId="{CEBA7804-37E6-474C-9DDF-E440D0DA7599}"/>
    <dgm:cxn modelId="{9AD39CF6-10E1-AD48-80E3-A589850474DC}" type="presOf" srcId="{CA228562-3F56-B84C-A6E5-BAEBD4961F22}" destId="{D87CAB11-B53C-0346-AB9A-E8800A70B48F}" srcOrd="0" destOrd="0" presId="urn:microsoft.com/office/officeart/2005/8/layout/process3"/>
    <dgm:cxn modelId="{A733B8BD-6C27-7C45-82D1-7EFA1966019A}" srcId="{5D51F89D-6975-9C48-B532-55FFCDB9E515}" destId="{F5071A23-FE24-7B43-9C82-73D9355B0EA7}" srcOrd="0" destOrd="0" parTransId="{849C6F52-5524-594D-9F76-F1D3DC2EBFD3}" sibTransId="{7DC064B4-B00A-D845-AD14-66C3F729760A}"/>
    <dgm:cxn modelId="{86F4338F-1A68-6A4A-9FE0-CF432E3FFB5F}" type="presOf" srcId="{6500508B-7DF7-9740-9DB6-81820822C9A7}" destId="{2AF2B50C-5766-614A-A6D9-4BD3CEAB66C8}" srcOrd="1" destOrd="0" presId="urn:microsoft.com/office/officeart/2005/8/layout/process3"/>
    <dgm:cxn modelId="{FC08E38E-ED35-B946-9457-8FE3658663FD}" srcId="{CA228562-3F56-B84C-A6E5-BAEBD4961F22}" destId="{B35C9387-9260-2440-B3BE-E69EDA511D47}" srcOrd="1" destOrd="0" parTransId="{FA315C6F-C272-2F4A-A807-1CDA8E4BA751}" sibTransId="{2C188F65-5CC2-1847-B530-91AD1C2C07BD}"/>
    <dgm:cxn modelId="{00315F96-AF63-C944-9400-029542101DE1}" type="presOf" srcId="{F5071A23-FE24-7B43-9C82-73D9355B0EA7}" destId="{4DE229F0-6E0A-8948-9CC0-80A8F5C02B0F}" srcOrd="0" destOrd="0" presId="urn:microsoft.com/office/officeart/2005/8/layout/process3"/>
    <dgm:cxn modelId="{5B57F55E-A36D-BD4B-B44D-0162B365E4C1}" type="presOf" srcId="{5B27959A-53BA-1749-807F-22BDDCBC850C}" destId="{DFD14340-18AB-1347-A352-0B1B685B4DDC}" srcOrd="0" destOrd="0" presId="urn:microsoft.com/office/officeart/2005/8/layout/process3"/>
    <dgm:cxn modelId="{99101E00-7C02-7349-A517-2CD0EA26C859}" type="presOf" srcId="{6500508B-7DF7-9740-9DB6-81820822C9A7}" destId="{D4F1F8E5-7242-9B4E-8A66-E20FCEB07B4B}" srcOrd="0" destOrd="0" presId="urn:microsoft.com/office/officeart/2005/8/layout/process3"/>
    <dgm:cxn modelId="{E2349CFD-B854-F04D-9ACB-C64B52A6C2F0}" type="presOf" srcId="{6FCB8233-238A-F34D-B7E8-27BF426DB882}" destId="{E9DA6617-621D-0B40-BCDF-0EB51D4DD635}" srcOrd="0" destOrd="1" presId="urn:microsoft.com/office/officeart/2005/8/layout/process3"/>
    <dgm:cxn modelId="{DE21EC56-6C28-1D41-980E-32CAE541FCD0}" type="presOf" srcId="{B35C9387-9260-2440-B3BE-E69EDA511D47}" destId="{C55D084C-FFFD-BF42-A3B4-3B1C859E19D5}" srcOrd="0" destOrd="1" presId="urn:microsoft.com/office/officeart/2005/8/layout/process3"/>
    <dgm:cxn modelId="{0011E2A6-CD79-7E40-BF4C-C3D74A5651E3}" srcId="{F5071A23-FE24-7B43-9C82-73D9355B0EA7}" destId="{7D652A08-02BF-904F-80ED-563332D03A78}" srcOrd="0" destOrd="0" parTransId="{8603794C-702D-FD49-92C7-C610F8669601}" sibTransId="{354519D8-7C82-D147-9EA1-0271F77DA638}"/>
    <dgm:cxn modelId="{C28ACDB0-E110-FA4F-9038-A2DECB1544EA}" srcId="{5D51F89D-6975-9C48-B532-55FFCDB9E515}" destId="{CA228562-3F56-B84C-A6E5-BAEBD4961F22}" srcOrd="3" destOrd="0" parTransId="{F95B7824-5B8F-9044-B359-E8613BF75AAA}" sibTransId="{D6981E69-1E78-F944-B679-38A3839CC2B0}"/>
    <dgm:cxn modelId="{EB747557-8AB1-464F-8866-9B36137CA592}" type="presOf" srcId="{4E004667-7AEA-6548-A41F-90CD1408D6CF}" destId="{C55D084C-FFFD-BF42-A3B4-3B1C859E19D5}" srcOrd="0" destOrd="0" presId="urn:microsoft.com/office/officeart/2005/8/layout/process3"/>
    <dgm:cxn modelId="{ACC9CD82-57C0-674E-826A-591D5F15C838}" type="presOf" srcId="{3ECB0665-FCCB-204D-ADF6-A178CF4B434D}" destId="{ED16E473-67DB-D74F-8C31-25A219E6312F}" srcOrd="0" destOrd="0" presId="urn:microsoft.com/office/officeart/2005/8/layout/process3"/>
    <dgm:cxn modelId="{13794EDD-F386-0E4F-8137-C04D835C90E9}" srcId="{5D51F89D-6975-9C48-B532-55FFCDB9E515}" destId="{38411FFF-2235-BB49-B27F-86E6320BDE81}" srcOrd="1" destOrd="0" parTransId="{386B8036-C836-EC45-97AF-A3F8F727502F}" sibTransId="{6500508B-7DF7-9740-9DB6-81820822C9A7}"/>
    <dgm:cxn modelId="{73281818-27C2-0E43-A941-164C0386AE26}" type="presParOf" srcId="{377B67A7-1668-754D-A26F-13AD4CF3EC93}" destId="{568D66C2-5C89-2B47-93DA-C32EB70E4B2E}" srcOrd="0" destOrd="0" presId="urn:microsoft.com/office/officeart/2005/8/layout/process3"/>
    <dgm:cxn modelId="{1389788C-B631-6B41-AD53-FB7EAA5FFE44}" type="presParOf" srcId="{568D66C2-5C89-2B47-93DA-C32EB70E4B2E}" destId="{4DE229F0-6E0A-8948-9CC0-80A8F5C02B0F}" srcOrd="0" destOrd="0" presId="urn:microsoft.com/office/officeart/2005/8/layout/process3"/>
    <dgm:cxn modelId="{F71EEDAB-6346-7345-A849-0AA20DA7CE3C}" type="presParOf" srcId="{568D66C2-5C89-2B47-93DA-C32EB70E4B2E}" destId="{2A527C28-450D-E54A-8401-DA9BD6D7D7FA}" srcOrd="1" destOrd="0" presId="urn:microsoft.com/office/officeart/2005/8/layout/process3"/>
    <dgm:cxn modelId="{32B93B72-E29E-6B41-B410-A1F39248602C}" type="presParOf" srcId="{568D66C2-5C89-2B47-93DA-C32EB70E4B2E}" destId="{E9DA6617-621D-0B40-BCDF-0EB51D4DD635}" srcOrd="2" destOrd="0" presId="urn:microsoft.com/office/officeart/2005/8/layout/process3"/>
    <dgm:cxn modelId="{DCB0E592-4A5C-3745-BEA5-4A3D2A5CFFB1}" type="presParOf" srcId="{377B67A7-1668-754D-A26F-13AD4CF3EC93}" destId="{226B3452-3D61-0B4F-8918-5768757FEEB5}" srcOrd="1" destOrd="0" presId="urn:microsoft.com/office/officeart/2005/8/layout/process3"/>
    <dgm:cxn modelId="{24C367AE-9A02-5B48-845B-78B55363D755}" type="presParOf" srcId="{226B3452-3D61-0B4F-8918-5768757FEEB5}" destId="{6130458C-1097-0C4D-820E-1444071B45D3}" srcOrd="0" destOrd="0" presId="urn:microsoft.com/office/officeart/2005/8/layout/process3"/>
    <dgm:cxn modelId="{2003C4DE-81DF-4540-BB06-875C188839FA}" type="presParOf" srcId="{377B67A7-1668-754D-A26F-13AD4CF3EC93}" destId="{C8B5146B-2281-764F-B02A-659BE8C8E303}" srcOrd="2" destOrd="0" presId="urn:microsoft.com/office/officeart/2005/8/layout/process3"/>
    <dgm:cxn modelId="{FC05F8FF-A37B-644C-AD68-7E55C71DEA94}" type="presParOf" srcId="{C8B5146B-2281-764F-B02A-659BE8C8E303}" destId="{BD59EF03-EDF1-214D-ABF9-24997B8D4EED}" srcOrd="0" destOrd="0" presId="urn:microsoft.com/office/officeart/2005/8/layout/process3"/>
    <dgm:cxn modelId="{F00F232E-084D-2649-AF1A-89397A7E676E}" type="presParOf" srcId="{C8B5146B-2281-764F-B02A-659BE8C8E303}" destId="{42C39EAC-8626-FC45-9814-EC4A34A55782}" srcOrd="1" destOrd="0" presId="urn:microsoft.com/office/officeart/2005/8/layout/process3"/>
    <dgm:cxn modelId="{0D83972F-F6E8-084F-B04C-C42640DF71F4}" type="presParOf" srcId="{C8B5146B-2281-764F-B02A-659BE8C8E303}" destId="{DFD14340-18AB-1347-A352-0B1B685B4DDC}" srcOrd="2" destOrd="0" presId="urn:microsoft.com/office/officeart/2005/8/layout/process3"/>
    <dgm:cxn modelId="{60C18BE0-F06A-9944-B11B-0D44B19900BB}" type="presParOf" srcId="{377B67A7-1668-754D-A26F-13AD4CF3EC93}" destId="{D4F1F8E5-7242-9B4E-8A66-E20FCEB07B4B}" srcOrd="3" destOrd="0" presId="urn:microsoft.com/office/officeart/2005/8/layout/process3"/>
    <dgm:cxn modelId="{2554CCF0-88E6-1549-9A3D-27F8654BD9E0}" type="presParOf" srcId="{D4F1F8E5-7242-9B4E-8A66-E20FCEB07B4B}" destId="{2AF2B50C-5766-614A-A6D9-4BD3CEAB66C8}" srcOrd="0" destOrd="0" presId="urn:microsoft.com/office/officeart/2005/8/layout/process3"/>
    <dgm:cxn modelId="{79C30193-0B4C-8C40-807E-3F54B3941B74}" type="presParOf" srcId="{377B67A7-1668-754D-A26F-13AD4CF3EC93}" destId="{E720CA1E-269E-1B4A-8435-D28837975542}" srcOrd="4" destOrd="0" presId="urn:microsoft.com/office/officeart/2005/8/layout/process3"/>
    <dgm:cxn modelId="{3584F404-F10C-E946-9E59-11CDE43AC341}" type="presParOf" srcId="{E720CA1E-269E-1B4A-8435-D28837975542}" destId="{633CE17F-9D5B-5647-AF93-E4B454873916}" srcOrd="0" destOrd="0" presId="urn:microsoft.com/office/officeart/2005/8/layout/process3"/>
    <dgm:cxn modelId="{9FA28E9F-4394-8440-A829-38621D106AAF}" type="presParOf" srcId="{E720CA1E-269E-1B4A-8435-D28837975542}" destId="{12A268C5-F3CD-1541-9699-D888AF1E63EF}" srcOrd="1" destOrd="0" presId="urn:microsoft.com/office/officeart/2005/8/layout/process3"/>
    <dgm:cxn modelId="{038BF9E6-A6EB-1B46-98E0-D93B1217D8F3}" type="presParOf" srcId="{E720CA1E-269E-1B4A-8435-D28837975542}" destId="{ED16E473-67DB-D74F-8C31-25A219E6312F}" srcOrd="2" destOrd="0" presId="urn:microsoft.com/office/officeart/2005/8/layout/process3"/>
    <dgm:cxn modelId="{7538C116-FD09-2D40-BE63-53468C6F99EC}" type="presParOf" srcId="{377B67A7-1668-754D-A26F-13AD4CF3EC93}" destId="{79F02D44-FA37-4440-9B5D-3FE2AD296E77}" srcOrd="5" destOrd="0" presId="urn:microsoft.com/office/officeart/2005/8/layout/process3"/>
    <dgm:cxn modelId="{72C26D60-90F4-1C4D-BDE4-DA40D1AD60FC}" type="presParOf" srcId="{79F02D44-FA37-4440-9B5D-3FE2AD296E77}" destId="{FEA79275-4591-D244-9928-9A5413E6315C}" srcOrd="0" destOrd="0" presId="urn:microsoft.com/office/officeart/2005/8/layout/process3"/>
    <dgm:cxn modelId="{0ED4BC9F-7015-8249-8BCA-741885D8BB1C}" type="presParOf" srcId="{377B67A7-1668-754D-A26F-13AD4CF3EC93}" destId="{F8EBEB06-D543-0749-AF04-BBF696C97A95}" srcOrd="6" destOrd="0" presId="urn:microsoft.com/office/officeart/2005/8/layout/process3"/>
    <dgm:cxn modelId="{FACA57C3-5950-AC44-B6B9-12B4CE608F31}" type="presParOf" srcId="{F8EBEB06-D543-0749-AF04-BBF696C97A95}" destId="{D87CAB11-B53C-0346-AB9A-E8800A70B48F}" srcOrd="0" destOrd="0" presId="urn:microsoft.com/office/officeart/2005/8/layout/process3"/>
    <dgm:cxn modelId="{2506E77B-47B8-7849-9AC4-A2945AC4E4FD}" type="presParOf" srcId="{F8EBEB06-D543-0749-AF04-BBF696C97A95}" destId="{3FC35CF0-C5DE-C545-AA51-1260AEF2FA12}" srcOrd="1" destOrd="0" presId="urn:microsoft.com/office/officeart/2005/8/layout/process3"/>
    <dgm:cxn modelId="{53D29721-9130-3748-8086-3DDE2D480EF0}" type="presParOf" srcId="{F8EBEB06-D543-0749-AF04-BBF696C97A95}" destId="{C55D084C-FFFD-BF42-A3B4-3B1C859E19D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27C28-450D-E54A-8401-DA9BD6D7D7FA}">
      <dsp:nvSpPr>
        <dsp:cNvPr id="0" name=""/>
        <dsp:cNvSpPr/>
      </dsp:nvSpPr>
      <dsp:spPr>
        <a:xfrm>
          <a:off x="1147" y="1465561"/>
          <a:ext cx="1441656" cy="750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Resources</a:t>
          </a:r>
          <a:endParaRPr lang="en-US" sz="2000" kern="1200" dirty="0"/>
        </a:p>
      </dsp:txBody>
      <dsp:txXfrm>
        <a:off x="1147" y="1465561"/>
        <a:ext cx="1441656" cy="500482"/>
      </dsp:txXfrm>
    </dsp:sp>
    <dsp:sp modelId="{E9DA6617-621D-0B40-BCDF-0EB51D4DD635}">
      <dsp:nvSpPr>
        <dsp:cNvPr id="0" name=""/>
        <dsp:cNvSpPr/>
      </dsp:nvSpPr>
      <dsp:spPr>
        <a:xfrm>
          <a:off x="296426" y="2419328"/>
          <a:ext cx="1441656" cy="1521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aka inputs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funding, personnel, facilities</a:t>
          </a:r>
          <a:endParaRPr lang="en-US" sz="1700" kern="1200" dirty="0"/>
        </a:p>
      </dsp:txBody>
      <dsp:txXfrm>
        <a:off x="338651" y="2461553"/>
        <a:ext cx="1357206" cy="1436943"/>
      </dsp:txXfrm>
    </dsp:sp>
    <dsp:sp modelId="{226B3452-3D61-0B4F-8918-5768757FEEB5}">
      <dsp:nvSpPr>
        <dsp:cNvPr id="0" name=""/>
        <dsp:cNvSpPr/>
      </dsp:nvSpPr>
      <dsp:spPr>
        <a:xfrm>
          <a:off x="1661353" y="1536337"/>
          <a:ext cx="463325" cy="3589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661353" y="1608123"/>
        <a:ext cx="355646" cy="215358"/>
      </dsp:txXfrm>
    </dsp:sp>
    <dsp:sp modelId="{42C39EAC-8626-FC45-9814-EC4A34A55782}">
      <dsp:nvSpPr>
        <dsp:cNvPr id="0" name=""/>
        <dsp:cNvSpPr/>
      </dsp:nvSpPr>
      <dsp:spPr>
        <a:xfrm>
          <a:off x="2317003" y="1465561"/>
          <a:ext cx="1441656" cy="750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Activities</a:t>
          </a:r>
          <a:endParaRPr lang="en-US" sz="2000" kern="1200" dirty="0"/>
        </a:p>
      </dsp:txBody>
      <dsp:txXfrm>
        <a:off x="2317003" y="1465561"/>
        <a:ext cx="1441656" cy="500482"/>
      </dsp:txXfrm>
    </dsp:sp>
    <dsp:sp modelId="{DFD14340-18AB-1347-A352-0B1B685B4DDC}">
      <dsp:nvSpPr>
        <dsp:cNvPr id="0" name=""/>
        <dsp:cNvSpPr/>
      </dsp:nvSpPr>
      <dsp:spPr>
        <a:xfrm>
          <a:off x="2612282" y="2395746"/>
          <a:ext cx="1441656" cy="1521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specific actions that make up program</a:t>
          </a:r>
          <a:endParaRPr lang="en-US" sz="1700" kern="1200" dirty="0"/>
        </a:p>
      </dsp:txBody>
      <dsp:txXfrm>
        <a:off x="2654507" y="2437971"/>
        <a:ext cx="1357206" cy="1436943"/>
      </dsp:txXfrm>
    </dsp:sp>
    <dsp:sp modelId="{D4F1F8E5-7242-9B4E-8A66-E20FCEB07B4B}">
      <dsp:nvSpPr>
        <dsp:cNvPr id="0" name=""/>
        <dsp:cNvSpPr/>
      </dsp:nvSpPr>
      <dsp:spPr>
        <a:xfrm>
          <a:off x="3977210" y="1536337"/>
          <a:ext cx="463325" cy="3589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77210" y="1608123"/>
        <a:ext cx="355646" cy="215358"/>
      </dsp:txXfrm>
    </dsp:sp>
    <dsp:sp modelId="{12A268C5-F3CD-1541-9699-D888AF1E63EF}">
      <dsp:nvSpPr>
        <dsp:cNvPr id="0" name=""/>
        <dsp:cNvSpPr/>
      </dsp:nvSpPr>
      <dsp:spPr>
        <a:xfrm>
          <a:off x="4632860" y="1465561"/>
          <a:ext cx="1441656" cy="750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4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4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Short-term outcomes</a:t>
          </a:r>
        </a:p>
      </dsp:txBody>
      <dsp:txXfrm>
        <a:off x="4632860" y="1465561"/>
        <a:ext cx="1441656" cy="500482"/>
      </dsp:txXfrm>
    </dsp:sp>
    <dsp:sp modelId="{ED16E473-67DB-D74F-8C31-25A219E6312F}">
      <dsp:nvSpPr>
        <dsp:cNvPr id="0" name=""/>
        <dsp:cNvSpPr/>
      </dsp:nvSpPr>
      <dsp:spPr>
        <a:xfrm>
          <a:off x="4928139" y="2395746"/>
          <a:ext cx="1441656" cy="1521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4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outputs</a:t>
          </a:r>
        </a:p>
      </dsp:txBody>
      <dsp:txXfrm>
        <a:off x="4970364" y="2437971"/>
        <a:ext cx="1357206" cy="1436943"/>
      </dsp:txXfrm>
    </dsp:sp>
    <dsp:sp modelId="{79F02D44-FA37-4440-9B5D-3FE2AD296E77}">
      <dsp:nvSpPr>
        <dsp:cNvPr id="0" name=""/>
        <dsp:cNvSpPr/>
      </dsp:nvSpPr>
      <dsp:spPr>
        <a:xfrm>
          <a:off x="6293067" y="1536337"/>
          <a:ext cx="463325" cy="3589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293067" y="1608123"/>
        <a:ext cx="355646" cy="215358"/>
      </dsp:txXfrm>
    </dsp:sp>
    <dsp:sp modelId="{B2A4A78B-E28F-9643-B179-2E6144E7B187}">
      <dsp:nvSpPr>
        <dsp:cNvPr id="0" name=""/>
        <dsp:cNvSpPr/>
      </dsp:nvSpPr>
      <dsp:spPr>
        <a:xfrm>
          <a:off x="6948716" y="1465561"/>
          <a:ext cx="1441656" cy="750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Long-term outcomes</a:t>
          </a:r>
        </a:p>
      </dsp:txBody>
      <dsp:txXfrm>
        <a:off x="6948716" y="1465561"/>
        <a:ext cx="1441656" cy="500482"/>
      </dsp:txXfrm>
    </dsp:sp>
    <dsp:sp modelId="{3E4C02B5-1F78-014F-AEA9-F4085B5A5019}">
      <dsp:nvSpPr>
        <dsp:cNvPr id="0" name=""/>
        <dsp:cNvSpPr/>
      </dsp:nvSpPr>
      <dsp:spPr>
        <a:xfrm>
          <a:off x="7243996" y="2419328"/>
          <a:ext cx="1441656" cy="1521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impact</a:t>
          </a:r>
        </a:p>
      </dsp:txBody>
      <dsp:txXfrm>
        <a:off x="7286221" y="2461553"/>
        <a:ext cx="1357206" cy="1436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27C28-450D-E54A-8401-DA9BD6D7D7FA}">
      <dsp:nvSpPr>
        <dsp:cNvPr id="0" name=""/>
        <dsp:cNvSpPr/>
      </dsp:nvSpPr>
      <dsp:spPr>
        <a:xfrm>
          <a:off x="1936" y="1176824"/>
          <a:ext cx="1420533" cy="749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Resources</a:t>
          </a:r>
          <a:endParaRPr lang="en-US" sz="2000" kern="1200" dirty="0"/>
        </a:p>
      </dsp:txBody>
      <dsp:txXfrm>
        <a:off x="1936" y="1176824"/>
        <a:ext cx="1420533" cy="499426"/>
      </dsp:txXfrm>
    </dsp:sp>
    <dsp:sp modelId="{E9DA6617-621D-0B40-BCDF-0EB51D4DD635}">
      <dsp:nvSpPr>
        <dsp:cNvPr id="0" name=""/>
        <dsp:cNvSpPr/>
      </dsp:nvSpPr>
      <dsp:spPr>
        <a:xfrm>
          <a:off x="292888" y="2072716"/>
          <a:ext cx="1420533" cy="2099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funding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personnel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facilities</a:t>
          </a:r>
          <a:endParaRPr lang="en-US" sz="1700" kern="1200" dirty="0"/>
        </a:p>
      </dsp:txBody>
      <dsp:txXfrm>
        <a:off x="334494" y="2114322"/>
        <a:ext cx="1337321" cy="2016713"/>
      </dsp:txXfrm>
    </dsp:sp>
    <dsp:sp modelId="{226B3452-3D61-0B4F-8918-5768757FEEB5}">
      <dsp:nvSpPr>
        <dsp:cNvPr id="0" name=""/>
        <dsp:cNvSpPr/>
      </dsp:nvSpPr>
      <dsp:spPr>
        <a:xfrm>
          <a:off x="1637817" y="1249701"/>
          <a:ext cx="456537" cy="3536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637817" y="1320435"/>
        <a:ext cx="350436" cy="212203"/>
      </dsp:txXfrm>
    </dsp:sp>
    <dsp:sp modelId="{42C39EAC-8626-FC45-9814-EC4A34A55782}">
      <dsp:nvSpPr>
        <dsp:cNvPr id="0" name=""/>
        <dsp:cNvSpPr/>
      </dsp:nvSpPr>
      <dsp:spPr>
        <a:xfrm>
          <a:off x="2283860" y="1176824"/>
          <a:ext cx="1420533" cy="749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Activities</a:t>
          </a:r>
          <a:endParaRPr lang="en-US" sz="2000" kern="1200" dirty="0"/>
        </a:p>
      </dsp:txBody>
      <dsp:txXfrm>
        <a:off x="2283860" y="1176824"/>
        <a:ext cx="1420533" cy="499426"/>
      </dsp:txXfrm>
    </dsp:sp>
    <dsp:sp modelId="{DFD14340-18AB-1347-A352-0B1B685B4DDC}">
      <dsp:nvSpPr>
        <dsp:cNvPr id="0" name=""/>
        <dsp:cNvSpPr/>
      </dsp:nvSpPr>
      <dsp:spPr>
        <a:xfrm>
          <a:off x="2634788" y="2072695"/>
          <a:ext cx="1420533" cy="2099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develop lesson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teach students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assess learning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2676394" y="2114301"/>
        <a:ext cx="1337321" cy="2016713"/>
      </dsp:txXfrm>
    </dsp:sp>
    <dsp:sp modelId="{D4F1F8E5-7242-9B4E-8A66-E20FCEB07B4B}">
      <dsp:nvSpPr>
        <dsp:cNvPr id="0" name=""/>
        <dsp:cNvSpPr/>
      </dsp:nvSpPr>
      <dsp:spPr>
        <a:xfrm rot="3172">
          <a:off x="3919742" y="1250766"/>
          <a:ext cx="456537" cy="3536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19742" y="1321451"/>
        <a:ext cx="350436" cy="212203"/>
      </dsp:txXfrm>
    </dsp:sp>
    <dsp:sp modelId="{12A268C5-F3CD-1541-9699-D888AF1E63EF}">
      <dsp:nvSpPr>
        <dsp:cNvPr id="0" name=""/>
        <dsp:cNvSpPr/>
      </dsp:nvSpPr>
      <dsp:spPr>
        <a:xfrm>
          <a:off x="4565785" y="1170507"/>
          <a:ext cx="1420533" cy="774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4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4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Short-term outputs</a:t>
          </a:r>
        </a:p>
      </dsp:txBody>
      <dsp:txXfrm>
        <a:off x="4565785" y="1170507"/>
        <a:ext cx="1420533" cy="516272"/>
      </dsp:txXfrm>
    </dsp:sp>
    <dsp:sp modelId="{ED16E473-67DB-D74F-8C31-25A219E6312F}">
      <dsp:nvSpPr>
        <dsp:cNvPr id="0" name=""/>
        <dsp:cNvSpPr/>
      </dsp:nvSpPr>
      <dsp:spPr>
        <a:xfrm>
          <a:off x="4731070" y="2079033"/>
          <a:ext cx="1671868" cy="2099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4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# students reached</a:t>
          </a:r>
          <a:endParaRPr lang="en-US" sz="1700" kern="1200" dirty="0"/>
        </a:p>
      </dsp:txBody>
      <dsp:txXfrm>
        <a:off x="4780037" y="2128000"/>
        <a:ext cx="1573934" cy="2001991"/>
      </dsp:txXfrm>
    </dsp:sp>
    <dsp:sp modelId="{79F02D44-FA37-4440-9B5D-3FE2AD296E77}">
      <dsp:nvSpPr>
        <dsp:cNvPr id="0" name=""/>
        <dsp:cNvSpPr/>
      </dsp:nvSpPr>
      <dsp:spPr>
        <a:xfrm rot="21596993">
          <a:off x="6233083" y="1250741"/>
          <a:ext cx="523141" cy="3536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233083" y="1321521"/>
        <a:ext cx="417040" cy="212203"/>
      </dsp:txXfrm>
    </dsp:sp>
    <dsp:sp modelId="{3FC35CF0-C5DE-C545-AA51-1260AEF2FA12}">
      <dsp:nvSpPr>
        <dsp:cNvPr id="0" name=""/>
        <dsp:cNvSpPr/>
      </dsp:nvSpPr>
      <dsp:spPr>
        <a:xfrm>
          <a:off x="6973377" y="1176824"/>
          <a:ext cx="1420533" cy="749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Long-term outcomes</a:t>
          </a:r>
          <a:endParaRPr lang="en-US" sz="2000" kern="1200" dirty="0"/>
        </a:p>
      </dsp:txBody>
      <dsp:txXfrm>
        <a:off x="6973377" y="1176824"/>
        <a:ext cx="1420533" cy="499426"/>
      </dsp:txXfrm>
    </dsp:sp>
    <dsp:sp modelId="{C55D084C-FFFD-BF42-A3B4-3B1C859E19D5}">
      <dsp:nvSpPr>
        <dsp:cNvPr id="0" name=""/>
        <dsp:cNvSpPr/>
      </dsp:nvSpPr>
      <dsp:spPr>
        <a:xfrm>
          <a:off x="7264330" y="2091091"/>
          <a:ext cx="1420533" cy="2099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growth in learning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change in behavior</a:t>
          </a:r>
          <a:endParaRPr lang="en-US" sz="1700" kern="1200" dirty="0"/>
        </a:p>
      </dsp:txBody>
      <dsp:txXfrm>
        <a:off x="7305936" y="2132697"/>
        <a:ext cx="1337321" cy="2016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005BE-4A38-D048-975A-E5ABFA99F39D}" type="datetimeFigureOut">
              <a:rPr lang="en-US" smtClean="0"/>
              <a:t>2/16/11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77CB6-5302-9842-A49A-620C336A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52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3B545-5A09-844A-AB92-FC9D63E8938C}" type="datetimeFigureOut">
              <a:rPr lang="en-US" smtClean="0"/>
              <a:t>2/16/11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6A22D-57B3-5E4A-BDEC-A1B2A25B2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4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6A22D-57B3-5E4A-BDEC-A1B2A25B2206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130E-134F-6545-9040-9C574C9E5414}" type="datetimeFigureOut">
              <a:rPr lang="en-US" smtClean="0"/>
              <a:t>2/16/11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90EB-3271-7047-B415-9C888DD014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130E-134F-6545-9040-9C574C9E5414}" type="datetimeFigureOut">
              <a:rPr lang="en-US" smtClean="0"/>
              <a:t>2/16/11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90EB-3271-7047-B415-9C888DD014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130E-134F-6545-9040-9C574C9E5414}" type="datetimeFigureOut">
              <a:rPr lang="en-US" smtClean="0"/>
              <a:t>2/16/11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90EB-3271-7047-B415-9C888DD014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130E-134F-6545-9040-9C574C9E5414}" type="datetimeFigureOut">
              <a:rPr lang="en-US" smtClean="0"/>
              <a:t>2/16/11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90EB-3271-7047-B415-9C888DD014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130E-134F-6545-9040-9C574C9E5414}" type="datetimeFigureOut">
              <a:rPr lang="en-US" smtClean="0"/>
              <a:t>2/16/11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90EB-3271-7047-B415-9C888DD014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130E-134F-6545-9040-9C574C9E5414}" type="datetimeFigureOut">
              <a:rPr lang="en-US" smtClean="0"/>
              <a:t>2/16/11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90EB-3271-7047-B415-9C888DD014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130E-134F-6545-9040-9C574C9E5414}" type="datetimeFigureOut">
              <a:rPr lang="en-US" smtClean="0"/>
              <a:t>2/16/11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90EB-3271-7047-B415-9C888DD014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130E-134F-6545-9040-9C574C9E5414}" type="datetimeFigureOut">
              <a:rPr lang="en-US" smtClean="0"/>
              <a:t>2/16/11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90EB-3271-7047-B415-9C888DD014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130E-134F-6545-9040-9C574C9E5414}" type="datetimeFigureOut">
              <a:rPr lang="en-US" smtClean="0"/>
              <a:t>2/16/11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90EB-3271-7047-B415-9C888DD014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130E-134F-6545-9040-9C574C9E5414}" type="datetimeFigureOut">
              <a:rPr lang="en-US" smtClean="0"/>
              <a:t>2/16/11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90EB-3271-7047-B415-9C888DD014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130E-134F-6545-9040-9C574C9E5414}" type="datetimeFigureOut">
              <a:rPr lang="en-US" smtClean="0"/>
              <a:t>2/16/11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90EB-3271-7047-B415-9C888DD014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130E-134F-6545-9040-9C574C9E5414}" type="datetimeFigureOut">
              <a:rPr lang="en-US" smtClean="0"/>
              <a:t>2/16/11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690EB-3271-7047-B415-9C888DD014C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 for Grant Writers </a:t>
            </a:r>
            <a:br>
              <a:rPr lang="en-US" dirty="0" smtClean="0"/>
            </a:br>
            <a:r>
              <a:rPr lang="en-US" dirty="0" smtClean="0"/>
              <a:t>(and others)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05300"/>
            <a:ext cx="5562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Jennifer Sweeney, MSLS, PhD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logic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9144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logic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Example program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After-school program for </a:t>
            </a:r>
            <a:r>
              <a:rPr lang="en-US" dirty="0"/>
              <a:t>a</a:t>
            </a:r>
            <a:r>
              <a:rPr lang="en-US" dirty="0" smtClean="0"/>
              <a:t>t-risk youth</a:t>
            </a:r>
          </a:p>
          <a:p>
            <a:r>
              <a:rPr lang="en-US" dirty="0" smtClean="0"/>
              <a:t>Overall goal: help teens learn how to make good choices, stay out of trouble, and succeed</a:t>
            </a:r>
          </a:p>
          <a:p>
            <a:r>
              <a:rPr lang="en-US" dirty="0" smtClean="0"/>
              <a:t>Public library partnership with local law enforcement, juvenile court, family services agencies, and high school</a:t>
            </a:r>
          </a:p>
          <a:p>
            <a:r>
              <a:rPr lang="en-US" dirty="0" smtClean="0"/>
              <a:t>Book discussion, reflection, creative writing, information literacy for various life skills; 1x/week for 10 weeks</a:t>
            </a:r>
          </a:p>
          <a:p>
            <a:pPr>
              <a:buNone/>
            </a:pPr>
            <a:endParaRPr lang="en-US" dirty="0" smtClean="0"/>
          </a:p>
          <a:p>
            <a:pPr>
              <a:buSzPct val="100000"/>
              <a:buFont typeface="Lucida Grande"/>
              <a:buChar char="➪"/>
            </a:pPr>
            <a:r>
              <a:rPr lang="en-US" b="1" dirty="0" smtClean="0"/>
              <a:t>Library role: teach information literacy for life skills such as how to find information on employment, GED study, parenting, health information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(aka “inputs”)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705600" cy="4525963"/>
          </a:xfrm>
        </p:spPr>
        <p:txBody>
          <a:bodyPr/>
          <a:lstStyle/>
          <a:p>
            <a:r>
              <a:rPr lang="en-US" dirty="0" smtClean="0"/>
              <a:t>Grant funds</a:t>
            </a:r>
          </a:p>
          <a:p>
            <a:r>
              <a:rPr lang="en-US" dirty="0"/>
              <a:t>P</a:t>
            </a:r>
            <a:r>
              <a:rPr lang="en-US" dirty="0" smtClean="0"/>
              <a:t>ersonnel</a:t>
            </a:r>
          </a:p>
          <a:p>
            <a:r>
              <a:rPr lang="en-US" dirty="0"/>
              <a:t>F</a:t>
            </a:r>
            <a:r>
              <a:rPr lang="en-US" dirty="0" smtClean="0"/>
              <a:t>acilities</a:t>
            </a:r>
          </a:p>
          <a:p>
            <a:r>
              <a:rPr lang="en-US" dirty="0"/>
              <a:t>M</a:t>
            </a:r>
            <a:r>
              <a:rPr lang="en-US" dirty="0" smtClean="0"/>
              <a:t>aterials &amp; supplies</a:t>
            </a:r>
          </a:p>
          <a:p>
            <a:r>
              <a:rPr lang="en-US" dirty="0" smtClean="0"/>
              <a:t>In-kind contribution (time, expertise) from partners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905000"/>
            <a:ext cx="4114800" cy="25146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rain leaders</a:t>
            </a:r>
          </a:p>
          <a:p>
            <a:r>
              <a:rPr lang="en-US" dirty="0"/>
              <a:t>D</a:t>
            </a:r>
            <a:r>
              <a:rPr lang="en-US" dirty="0" smtClean="0"/>
              <a:t>evelop curriculum</a:t>
            </a:r>
          </a:p>
          <a:p>
            <a:r>
              <a:rPr lang="en-US" dirty="0"/>
              <a:t>C</a:t>
            </a:r>
            <a:r>
              <a:rPr lang="en-US" dirty="0" smtClean="0"/>
              <a:t>onduct program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Outcomes: Short-term “outputs”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286000"/>
            <a:ext cx="59436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Number of teens served</a:t>
            </a:r>
          </a:p>
          <a:p>
            <a:r>
              <a:rPr lang="en-US" dirty="0" smtClean="0"/>
              <a:t>Number of hours attended</a:t>
            </a:r>
          </a:p>
          <a:p>
            <a:r>
              <a:rPr lang="en-US" dirty="0" smtClean="0"/>
              <a:t>Number of leaders trained</a:t>
            </a:r>
          </a:p>
          <a:p>
            <a:r>
              <a:rPr lang="en-US" dirty="0" smtClean="0"/>
              <a:t>Number of hours of preparation time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1685544" cy="23629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Outcomes: Long-term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20000" cy="42671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768"/>
              </a:spcBef>
            </a:pPr>
            <a:r>
              <a:rPr lang="en-US" dirty="0"/>
              <a:t>G</a:t>
            </a:r>
            <a:r>
              <a:rPr lang="en-US" dirty="0" smtClean="0"/>
              <a:t>rowth in awareness of good decisions</a:t>
            </a:r>
          </a:p>
          <a:p>
            <a:pPr>
              <a:lnSpc>
                <a:spcPct val="120000"/>
              </a:lnSpc>
              <a:spcBef>
                <a:spcPts val="768"/>
              </a:spcBef>
            </a:pPr>
            <a:r>
              <a:rPr lang="en-US" dirty="0"/>
              <a:t>G</a:t>
            </a:r>
            <a:r>
              <a:rPr lang="en-US" dirty="0" smtClean="0"/>
              <a:t>rowth in problem-solving skills</a:t>
            </a:r>
          </a:p>
          <a:p>
            <a:pPr>
              <a:lnSpc>
                <a:spcPct val="120000"/>
              </a:lnSpc>
              <a:spcBef>
                <a:spcPts val="768"/>
              </a:spcBef>
            </a:pPr>
            <a:r>
              <a:rPr lang="en-US" dirty="0"/>
              <a:t>G</a:t>
            </a:r>
            <a:r>
              <a:rPr lang="en-US" dirty="0" smtClean="0"/>
              <a:t>rowth in life skills</a:t>
            </a:r>
          </a:p>
          <a:p>
            <a:pPr>
              <a:lnSpc>
                <a:spcPct val="120000"/>
              </a:lnSpc>
              <a:spcBef>
                <a:spcPts val="768"/>
              </a:spcBef>
            </a:pPr>
            <a:r>
              <a:rPr lang="en-US" dirty="0"/>
              <a:t>C</a:t>
            </a:r>
            <a:r>
              <a:rPr lang="en-US" dirty="0" smtClean="0"/>
              <a:t>hange in behavior, attitude</a:t>
            </a:r>
          </a:p>
          <a:p>
            <a:pPr>
              <a:lnSpc>
                <a:spcPct val="120000"/>
              </a:lnSpc>
              <a:spcBef>
                <a:spcPts val="768"/>
              </a:spcBef>
              <a:buFont typeface="Lucida Grande"/>
              <a:buChar char="➪"/>
            </a:pPr>
            <a:r>
              <a:rPr lang="en-US" b="1" dirty="0" smtClean="0"/>
              <a:t> Growth in awareness of information resources, information literacy skills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leads to our evaluation questions...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819400"/>
            <a:ext cx="6858000" cy="2819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What do I want to know?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Use logic model</a:t>
            </a:r>
          </a:p>
          <a:p>
            <a:pPr algn="ctr">
              <a:buNone/>
            </a:pPr>
            <a:r>
              <a:rPr lang="en-US" dirty="0" smtClean="0"/>
              <a:t>to chart evaluation plan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questions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571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Activities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Evaluation questions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Leader</a:t>
                      </a:r>
                      <a:r>
                        <a:rPr lang="en-US" sz="2400" baseline="0" dirty="0" smtClean="0"/>
                        <a:t> training &amp; preparation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Was training adequate? Hours of preparation?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Program activities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Were</a:t>
                      </a:r>
                      <a:r>
                        <a:rPr lang="en-US" sz="2400" baseline="0" dirty="0" smtClean="0"/>
                        <a:t> users satisfied with each activity?</a:t>
                      </a:r>
                    </a:p>
                    <a:p>
                      <a:r>
                        <a:rPr lang="en-US" sz="2400" baseline="0" dirty="0" smtClean="0"/>
                        <a:t>Did activities meet leader expectations?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Short-term outputs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Were</a:t>
                      </a:r>
                      <a:r>
                        <a:rPr lang="en-US" sz="2400" baseline="0" dirty="0" smtClean="0"/>
                        <a:t> output objectives met? Program attendance, level of participation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Long-term outcomes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Change in teen self-awareness/knowledge/skills</a:t>
                      </a:r>
                    </a:p>
                    <a:p>
                      <a:r>
                        <a:rPr lang="en-US" sz="2400" dirty="0" smtClean="0"/>
                        <a:t>Satisfaction</a:t>
                      </a:r>
                    </a:p>
                    <a:p>
                      <a:r>
                        <a:rPr lang="en-US" sz="2400" dirty="0" smtClean="0"/>
                        <a:t>Change in behavior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Make it measurable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577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3800"/>
                <a:gridCol w="449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Evaluation question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Measure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Was training adequate?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Hours</a:t>
                      </a:r>
                      <a:r>
                        <a:rPr lang="en-US" sz="2400" baseline="0" dirty="0" smtClean="0"/>
                        <a:t> of training</a:t>
                      </a:r>
                    </a:p>
                    <a:p>
                      <a:r>
                        <a:rPr lang="en-US" sz="2400" baseline="0" dirty="0" smtClean="0"/>
                        <a:t>Effectiveness of training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Were program activities appropriate</a:t>
                      </a:r>
                      <a:r>
                        <a:rPr lang="en-US" sz="2400" baseline="0" dirty="0" smtClean="0"/>
                        <a:t>? (specific activities)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User/leader satisfaction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Did short-term outputs meet expectations?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Program attendance </a:t>
                      </a:r>
                    </a:p>
                    <a:p>
                      <a:r>
                        <a:rPr lang="en-US" sz="2400" baseline="0" dirty="0" smtClean="0"/>
                        <a:t>Level of participation (hours, accomplishments)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Were long-term outcomes met?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Change in teen self-awareness/knowledge</a:t>
                      </a:r>
                    </a:p>
                    <a:p>
                      <a:r>
                        <a:rPr lang="en-US" sz="2400" dirty="0" smtClean="0"/>
                        <a:t>Change in behavior</a:t>
                      </a:r>
                    </a:p>
                    <a:p>
                      <a:r>
                        <a:rPr lang="en-US" sz="2400" dirty="0" smtClean="0"/>
                        <a:t>Change in information literacy skill</a:t>
                      </a:r>
                      <a:r>
                        <a:rPr lang="en-US" sz="2400" baseline="0" dirty="0" smtClean="0"/>
                        <a:t> level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6400800" cy="4267200"/>
          </a:xfrm>
        </p:spPr>
        <p:txBody>
          <a:bodyPr>
            <a:normAutofit/>
          </a:bodyPr>
          <a:lstStyle/>
          <a:p>
            <a:r>
              <a:rPr lang="en-US" b="1" dirty="0"/>
              <a:t>W</a:t>
            </a:r>
            <a:r>
              <a:rPr lang="en-US" b="1" dirty="0" smtClean="0"/>
              <a:t>hat do I want to know? </a:t>
            </a:r>
          </a:p>
          <a:p>
            <a:pPr lvl="1"/>
            <a:r>
              <a:rPr lang="en-US" dirty="0" smtClean="0"/>
              <a:t>evaluation questions</a:t>
            </a:r>
          </a:p>
          <a:p>
            <a:r>
              <a:rPr lang="en-US" b="1" dirty="0" smtClean="0"/>
              <a:t>What information do I need? </a:t>
            </a:r>
          </a:p>
          <a:p>
            <a:pPr lvl="1"/>
            <a:r>
              <a:rPr lang="en-US" dirty="0" smtClean="0"/>
              <a:t>measures</a:t>
            </a:r>
          </a:p>
          <a:p>
            <a:r>
              <a:rPr lang="en-US" b="1" dirty="0" smtClean="0"/>
              <a:t>How will I get this information? </a:t>
            </a:r>
          </a:p>
          <a:p>
            <a:pPr lvl="1"/>
            <a:r>
              <a:rPr lang="en-US" dirty="0" smtClean="0"/>
              <a:t>data collection techniques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6172200" cy="3581399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evaluation?</a:t>
            </a:r>
            <a:endParaRPr lang="en-US" dirty="0" smtClean="0"/>
          </a:p>
          <a:p>
            <a:r>
              <a:rPr lang="en-US" dirty="0" smtClean="0"/>
              <a:t>Logic models</a:t>
            </a:r>
          </a:p>
          <a:p>
            <a:r>
              <a:rPr lang="en-US" dirty="0" smtClean="0"/>
              <a:t>Developing evaluation questions</a:t>
            </a:r>
          </a:p>
          <a:p>
            <a:r>
              <a:rPr lang="en-US" dirty="0" smtClean="0"/>
              <a:t>Collecting data</a:t>
            </a:r>
          </a:p>
          <a:p>
            <a:r>
              <a:rPr lang="en-US" dirty="0" smtClean="0"/>
              <a:t>Analyzing data</a:t>
            </a:r>
          </a:p>
          <a:p>
            <a:r>
              <a:rPr lang="en-US" dirty="0" smtClean="0"/>
              <a:t>Writing the report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57199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AGENDA 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 collection techniques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1905000"/>
            <a:ext cx="6477000" cy="4419600"/>
          </a:xfrm>
        </p:spPr>
        <p:txBody>
          <a:bodyPr>
            <a:norm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rogram records </a:t>
            </a:r>
          </a:p>
          <a:p>
            <a:pPr lvl="1"/>
            <a:r>
              <a:rPr lang="en-US" dirty="0" smtClean="0"/>
              <a:t>activities, attendance, participation</a:t>
            </a:r>
          </a:p>
          <a:p>
            <a:r>
              <a:rPr lang="en-US" b="1" dirty="0" smtClean="0"/>
              <a:t>Surveys </a:t>
            </a:r>
          </a:p>
          <a:p>
            <a:pPr lvl="1"/>
            <a:r>
              <a:rPr lang="en-US" dirty="0" smtClean="0"/>
              <a:t>users, leaders</a:t>
            </a:r>
          </a:p>
          <a:p>
            <a:r>
              <a:rPr lang="en-US" b="1" dirty="0" smtClean="0"/>
              <a:t>Interviews </a:t>
            </a:r>
          </a:p>
          <a:p>
            <a:pPr lvl="1"/>
            <a:r>
              <a:rPr lang="en-US" dirty="0" smtClean="0"/>
              <a:t>users, other stakeholders</a:t>
            </a:r>
          </a:p>
          <a:p>
            <a:r>
              <a:rPr lang="en-US" b="1" dirty="0" smtClean="0"/>
              <a:t>Observation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352800"/>
            <a:ext cx="2133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Data collection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93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67200"/>
                <a:gridCol w="396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Measure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collection</a:t>
                      </a:r>
                      <a:r>
                        <a:rPr lang="en-US" sz="2400" baseline="0" dirty="0" smtClean="0"/>
                        <a:t> tool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Hours of preparation</a:t>
                      </a:r>
                      <a:r>
                        <a:rPr lang="en-US" sz="2400" baseline="0" dirty="0" smtClean="0"/>
                        <a:t>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Leader’s</a:t>
                      </a:r>
                      <a:r>
                        <a:rPr lang="en-US" sz="2400" baseline="0" dirty="0" smtClean="0"/>
                        <a:t> reports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User/leader satisfaction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Satisfaction surveys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Program attendance </a:t>
                      </a:r>
                    </a:p>
                    <a:p>
                      <a:r>
                        <a:rPr lang="en-US" sz="2400" baseline="0" dirty="0" smtClean="0"/>
                        <a:t>Level of participation (hours, accomplishments)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Attendance logs</a:t>
                      </a:r>
                    </a:p>
                    <a:p>
                      <a:r>
                        <a:rPr lang="en-US" sz="2400" baseline="0" dirty="0" smtClean="0"/>
                        <a:t>Participation records</a:t>
                      </a:r>
                    </a:p>
                  </a:txBody>
                  <a:tcPr/>
                </a:tc>
              </a:tr>
              <a:tr h="7464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Change in teen self-awareness/</a:t>
                      </a:r>
                      <a:r>
                        <a:rPr lang="en-US" sz="2400" b="0" dirty="0" smtClean="0"/>
                        <a:t>knowledge/skill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Pre- and post </a:t>
                      </a:r>
                      <a:r>
                        <a:rPr lang="en-US" sz="2400" baseline="0" dirty="0" smtClean="0"/>
                        <a:t>assessments (surveys); follow up interviews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Change in behavior: stay</a:t>
                      </a:r>
                      <a:r>
                        <a:rPr lang="en-US" sz="2400" baseline="0" dirty="0" smtClean="0"/>
                        <a:t> in school, graduate, get/keep a job, stay off drugs, stay out of justice system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School/probation/ social services records; follow up interviews  </a:t>
                      </a:r>
                      <a:endParaRPr lang="en-US" sz="2400" dirty="0" smtClean="0"/>
                    </a:p>
                    <a:p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3914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Advantages:</a:t>
            </a:r>
            <a:endParaRPr lang="en-US" dirty="0" smtClean="0"/>
          </a:p>
          <a:p>
            <a:r>
              <a:rPr lang="en-US" dirty="0" smtClean="0"/>
              <a:t>Collect a lot of information from a lot of people</a:t>
            </a:r>
          </a:p>
          <a:p>
            <a:r>
              <a:rPr lang="en-US" dirty="0"/>
              <a:t>C</a:t>
            </a:r>
            <a:r>
              <a:rPr lang="en-US" dirty="0" smtClean="0"/>
              <a:t>over a wide range of topics</a:t>
            </a:r>
          </a:p>
          <a:p>
            <a:r>
              <a:rPr lang="en-US" dirty="0"/>
              <a:t>I</a:t>
            </a:r>
            <a:r>
              <a:rPr lang="en-US" dirty="0" smtClean="0"/>
              <a:t>nexpensive</a:t>
            </a:r>
          </a:p>
          <a:p>
            <a:r>
              <a:rPr lang="en-US" dirty="0"/>
              <a:t>A</a:t>
            </a:r>
            <a:r>
              <a:rPr lang="en-US" dirty="0" smtClean="0"/>
              <a:t>nalyze with variety of software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Disadvantages:</a:t>
            </a:r>
          </a:p>
          <a:p>
            <a:r>
              <a:rPr lang="en-US" dirty="0" smtClean="0"/>
              <a:t>Self-reports may be biased</a:t>
            </a:r>
          </a:p>
          <a:p>
            <a:r>
              <a:rPr lang="en-US" dirty="0" smtClean="0"/>
              <a:t>Data may lack depth</a:t>
            </a:r>
          </a:p>
          <a:p>
            <a:r>
              <a:rPr lang="en-US" dirty="0"/>
              <a:t>M</a:t>
            </a:r>
            <a:r>
              <a:rPr lang="en-US" dirty="0" smtClean="0"/>
              <a:t>ay not provide much context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98058" y="3124200"/>
            <a:ext cx="2283942" cy="1927076"/>
            <a:chOff x="6098058" y="4495800"/>
            <a:chExt cx="2283942" cy="19270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8058" y="4495800"/>
              <a:ext cx="2283942" cy="192707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124700" y="4925834"/>
              <a:ext cx="533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Zapf Dingbats"/>
                  <a:ea typeface="Zapf Dingbats"/>
                  <a:cs typeface="Zapf Dingbats"/>
                </a:rPr>
                <a:t>✓</a:t>
              </a:r>
            </a:p>
            <a:p>
              <a:r>
                <a:rPr lang="en-US" dirty="0" smtClean="0">
                  <a:latin typeface="Zapf Dingbats"/>
                  <a:ea typeface="Zapf Dingbats"/>
                  <a:cs typeface="Zapf Dingbats"/>
                </a:rPr>
                <a:t>✓</a:t>
              </a:r>
            </a:p>
            <a:p>
              <a:r>
                <a:rPr lang="en-US" dirty="0" smtClean="0">
                  <a:latin typeface="Zapf Dingbats"/>
                  <a:ea typeface="Zapf Dingbats"/>
                  <a:cs typeface="Zapf Dingbats"/>
                </a:rPr>
                <a:t>✓</a:t>
              </a:r>
            </a:p>
            <a:p>
              <a:endParaRPr lang="en-US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239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Advantages:</a:t>
            </a:r>
          </a:p>
          <a:p>
            <a:r>
              <a:rPr lang="en-US" dirty="0" smtClean="0"/>
              <a:t>Explore complex issues</a:t>
            </a:r>
          </a:p>
          <a:p>
            <a:r>
              <a:rPr lang="en-US" dirty="0" smtClean="0"/>
              <a:t>Opportunity for follow up</a:t>
            </a:r>
          </a:p>
          <a:p>
            <a:r>
              <a:rPr lang="en-US" dirty="0" smtClean="0"/>
              <a:t>Establish rapport</a:t>
            </a:r>
          </a:p>
          <a:p>
            <a:pPr>
              <a:buNone/>
            </a:pPr>
            <a:r>
              <a:rPr lang="en-US" b="1" dirty="0" smtClean="0"/>
              <a:t>Disadvantages:</a:t>
            </a:r>
          </a:p>
          <a:p>
            <a:r>
              <a:rPr lang="en-US" dirty="0" smtClean="0"/>
              <a:t>Interviewer bias</a:t>
            </a:r>
          </a:p>
          <a:p>
            <a:r>
              <a:rPr lang="en-US" dirty="0"/>
              <a:t>T</a:t>
            </a:r>
            <a:r>
              <a:rPr lang="en-US" dirty="0" smtClean="0"/>
              <a:t>raining and analysis is time consuming </a:t>
            </a:r>
          </a:p>
          <a:p>
            <a:r>
              <a:rPr lang="en-US" dirty="0" smtClean="0"/>
              <a:t>Smaller samples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user survey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Tailor your survey to the specific goals of your program</a:t>
            </a:r>
          </a:p>
          <a:p>
            <a:r>
              <a:rPr lang="en-US" dirty="0" smtClean="0"/>
              <a:t>Address questions from funders</a:t>
            </a:r>
          </a:p>
          <a:p>
            <a:r>
              <a:rPr lang="en-US" dirty="0" smtClean="0"/>
              <a:t>Address issues in proposal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In general, your survey should cover:</a:t>
            </a:r>
          </a:p>
          <a:p>
            <a:r>
              <a:rPr lang="en-US" dirty="0" smtClean="0"/>
              <a:t>Did you accomplish what you expected to accomplish?</a:t>
            </a:r>
          </a:p>
          <a:p>
            <a:r>
              <a:rPr lang="en-US" dirty="0" smtClean="0"/>
              <a:t>Did your users get what they wanted?</a:t>
            </a:r>
          </a:p>
          <a:p>
            <a:r>
              <a:rPr lang="en-US" dirty="0" smtClean="0"/>
              <a:t>What could be improved?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example user survey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Pre- &amp; post-assessment on information literacy skills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i="1" dirty="0" smtClean="0"/>
              <a:t>Tell us how much you agree with the following:</a:t>
            </a:r>
          </a:p>
          <a:p>
            <a:pPr marL="514350" indent="-514350">
              <a:buNone/>
            </a:pPr>
            <a:r>
              <a:rPr lang="en-US" i="1" dirty="0" smtClean="0"/>
              <a:t>(scale: 1=agree strongly/5=disagree strongly)</a:t>
            </a:r>
          </a:p>
          <a:p>
            <a:pPr marL="514350" indent="-514350">
              <a:buNone/>
            </a:pP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I know how to find information on things I am interested in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I know how to find information on how to get a job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I know how to find information on finishing high school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I know how to find information on applying for community college</a:t>
            </a:r>
          </a:p>
          <a:p>
            <a:pPr marL="514350" indent="-514350">
              <a:buNone/>
            </a:pP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I wish I knew more about: ________________________</a:t>
            </a:r>
          </a:p>
          <a:p>
            <a:pPr marL="514350" indent="-51435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Data collection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Have a plan for collecting data</a:t>
            </a:r>
          </a:p>
          <a:p>
            <a:r>
              <a:rPr lang="en-US" dirty="0" smtClean="0"/>
              <a:t>Take advantage of the “captive audience”</a:t>
            </a:r>
          </a:p>
          <a:p>
            <a:r>
              <a:rPr lang="en-US" dirty="0" smtClean="0"/>
              <a:t>Build time into program schedule for evaluation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On question preparation...</a:t>
            </a:r>
          </a:p>
          <a:p>
            <a:r>
              <a:rPr lang="en-US" dirty="0" smtClean="0"/>
              <a:t>Keep it simple!  And short!</a:t>
            </a:r>
          </a:p>
          <a:p>
            <a:r>
              <a:rPr lang="en-US" dirty="0" smtClean="0"/>
              <a:t>Look for existing questions </a:t>
            </a:r>
          </a:p>
          <a:p>
            <a:r>
              <a:rPr lang="en-US" dirty="0" smtClean="0"/>
              <a:t>Get input from partners</a:t>
            </a:r>
          </a:p>
          <a:p>
            <a:r>
              <a:rPr lang="en-US" dirty="0" smtClean="0"/>
              <a:t>Use familiar language</a:t>
            </a:r>
          </a:p>
          <a:p>
            <a:r>
              <a:rPr lang="en-US" dirty="0" smtClean="0"/>
              <a:t>Use numbers in scales rather than adjectives</a:t>
            </a:r>
          </a:p>
          <a:p>
            <a:r>
              <a:rPr lang="en-US" dirty="0" smtClean="0"/>
              <a:t>Pretest!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sense of your data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6781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Explore your data: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</a:pPr>
            <a:r>
              <a:rPr lang="en-US" sz="3200" dirty="0" smtClean="0"/>
              <a:t>mean (average) 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</a:pPr>
            <a:r>
              <a:rPr lang="en-US" sz="3200" dirty="0" smtClean="0"/>
              <a:t>range (high, low values)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categories </a:t>
            </a:r>
            <a:r>
              <a:rPr lang="en-US" sz="3200" dirty="0" smtClean="0"/>
              <a:t>for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qualitative data</a:t>
            </a:r>
          </a:p>
          <a:p>
            <a:pPr marL="1257300" lvl="2" indent="-342900">
              <a:spcBef>
                <a:spcPct val="20000"/>
              </a:spcBef>
              <a:buFont typeface="Lucida Grande"/>
              <a:buChar char="➪"/>
            </a:pPr>
            <a:r>
              <a:rPr lang="en-US" sz="3200" i="1" baseline="0" dirty="0" smtClean="0"/>
              <a:t>how</a:t>
            </a:r>
            <a:r>
              <a:rPr lang="en-US" sz="3200" i="1" dirty="0" smtClean="0"/>
              <a:t> do you </a:t>
            </a:r>
            <a:r>
              <a:rPr lang="en-US" sz="3200" i="1" baseline="0" dirty="0" smtClean="0"/>
              <a:t>create categories ?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/>
              <a:t>B</a:t>
            </a:r>
            <a:r>
              <a:rPr lang="en-US" sz="3200" dirty="0" smtClean="0"/>
              <a:t>e systematic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/>
              <a:t>E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xperiment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different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graphical displays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0"/>
            <a:ext cx="6553200" cy="1143000"/>
          </a:xfrm>
        </p:spPr>
        <p:txBody>
          <a:bodyPr/>
          <a:lstStyle/>
          <a:p>
            <a:r>
              <a:rPr lang="en-US" dirty="0" smtClean="0"/>
              <a:t>Writing the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124200"/>
            <a:ext cx="5486400" cy="2209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First things first: </a:t>
            </a:r>
          </a:p>
          <a:p>
            <a:r>
              <a:rPr lang="en-US" dirty="0" smtClean="0"/>
              <a:t>Who is your audience?</a:t>
            </a:r>
          </a:p>
          <a:p>
            <a:r>
              <a:rPr lang="en-US" dirty="0" smtClean="0"/>
              <a:t>What do they want to know?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5300"/>
            <a:ext cx="1576324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a formal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67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Summary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Evaluation study questions</a:t>
            </a:r>
          </a:p>
          <a:p>
            <a:r>
              <a:rPr lang="en-US" dirty="0" smtClean="0"/>
              <a:t>Study methods</a:t>
            </a:r>
          </a:p>
          <a:p>
            <a:r>
              <a:rPr lang="en-US" dirty="0" smtClean="0"/>
              <a:t>Findings</a:t>
            </a:r>
          </a:p>
          <a:p>
            <a:r>
              <a:rPr lang="en-US" dirty="0" smtClean="0"/>
              <a:t>Conclusion and/or recommendations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Optional:</a:t>
            </a:r>
          </a:p>
          <a:p>
            <a:r>
              <a:rPr lang="en-US" dirty="0" smtClean="0"/>
              <a:t>References</a:t>
            </a:r>
          </a:p>
          <a:p>
            <a:r>
              <a:rPr lang="en-US" dirty="0" smtClean="0"/>
              <a:t>Appendix: survey instruments, data tables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evaluation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something’s worth or merit</a:t>
            </a:r>
          </a:p>
          <a:p>
            <a:r>
              <a:rPr lang="en-US" dirty="0" smtClean="0"/>
              <a:t>Conducted for a purpose...</a:t>
            </a:r>
          </a:p>
          <a:p>
            <a:pPr lvl="1"/>
            <a:r>
              <a:rPr lang="en-US" dirty="0" smtClean="0"/>
              <a:t>provide accountability</a:t>
            </a:r>
          </a:p>
          <a:p>
            <a:pPr lvl="1"/>
            <a:r>
              <a:rPr lang="en-US" dirty="0" smtClean="0"/>
              <a:t>increase effectiveness</a:t>
            </a:r>
          </a:p>
          <a:p>
            <a:pPr lvl="1"/>
            <a:r>
              <a:rPr lang="en-US" dirty="0" smtClean="0"/>
              <a:t>build capacity</a:t>
            </a:r>
          </a:p>
          <a:p>
            <a:pPr lvl="1"/>
            <a:r>
              <a:rPr lang="en-US" dirty="0" smtClean="0"/>
              <a:t>reinforce program activities</a:t>
            </a:r>
          </a:p>
          <a:p>
            <a:pPr lvl="1"/>
            <a:r>
              <a:rPr lang="en-US" dirty="0" smtClean="0"/>
              <a:t>solve problems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 engagement and ownership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922006"/>
            <a:ext cx="1752600" cy="15831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r>
              <a:rPr lang="en-US" dirty="0" smtClean="0"/>
              <a:t>Problem addressed</a:t>
            </a:r>
          </a:p>
          <a:p>
            <a:r>
              <a:rPr lang="en-US" dirty="0"/>
              <a:t>S</a:t>
            </a:r>
            <a:r>
              <a:rPr lang="en-US" dirty="0" smtClean="0"/>
              <a:t>takeholders and their information needs</a:t>
            </a:r>
          </a:p>
          <a:p>
            <a:r>
              <a:rPr lang="en-US" dirty="0"/>
              <a:t>P</a:t>
            </a:r>
            <a:r>
              <a:rPr lang="en-US" dirty="0" smtClean="0"/>
              <a:t>articipants</a:t>
            </a:r>
          </a:p>
          <a:p>
            <a:r>
              <a:rPr lang="en-US" dirty="0" smtClean="0"/>
              <a:t>Project objectives</a:t>
            </a:r>
          </a:p>
          <a:p>
            <a:r>
              <a:rPr lang="en-US" dirty="0"/>
              <a:t>A</a:t>
            </a:r>
            <a:r>
              <a:rPr lang="en-US" dirty="0" smtClean="0"/>
              <a:t>ctivities and their components</a:t>
            </a:r>
          </a:p>
          <a:p>
            <a:r>
              <a:rPr lang="en-US" dirty="0"/>
              <a:t>R</a:t>
            </a:r>
            <a:r>
              <a:rPr lang="en-US" dirty="0" smtClean="0"/>
              <a:t>esources used to implement the project</a:t>
            </a:r>
          </a:p>
          <a:p>
            <a:r>
              <a:rPr lang="en-US" dirty="0"/>
              <a:t>E</a:t>
            </a:r>
            <a:r>
              <a:rPr lang="en-US" dirty="0" smtClean="0"/>
              <a:t>xpected measurable outcomes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study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stakeholders’ specific information needs</a:t>
            </a:r>
          </a:p>
          <a:p>
            <a:r>
              <a:rPr lang="en-US" dirty="0" smtClean="0"/>
              <a:t>Draw from proposal, updated as necessary</a:t>
            </a:r>
          </a:p>
          <a:p>
            <a:r>
              <a:rPr lang="en-US" dirty="0" smtClean="0"/>
              <a:t>Lots of questions are possible; limit this section to those questions actually addressed</a:t>
            </a:r>
          </a:p>
          <a:p>
            <a:r>
              <a:rPr lang="en-US" dirty="0" smtClean="0"/>
              <a:t>Point out questions that could NOT be addressed and why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22437"/>
            <a:ext cx="6248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ho participated</a:t>
            </a:r>
          </a:p>
          <a:p>
            <a:r>
              <a:rPr lang="en-US" dirty="0" smtClean="0"/>
              <a:t>Sampling strategy (if applicable)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representative?</a:t>
            </a:r>
          </a:p>
          <a:p>
            <a:r>
              <a:rPr lang="en-US" dirty="0" smtClean="0"/>
              <a:t>Measures used</a:t>
            </a:r>
          </a:p>
          <a:p>
            <a:r>
              <a:rPr lang="en-US" dirty="0" smtClean="0"/>
              <a:t>Type of data collected</a:t>
            </a:r>
          </a:p>
          <a:p>
            <a:r>
              <a:rPr lang="en-US" dirty="0" smtClean="0"/>
              <a:t>How data was collected</a:t>
            </a:r>
          </a:p>
          <a:p>
            <a:r>
              <a:rPr lang="en-US" dirty="0" smtClean="0"/>
              <a:t>Instruments used</a:t>
            </a:r>
          </a:p>
          <a:p>
            <a:r>
              <a:rPr lang="en-US" dirty="0" smtClean="0"/>
              <a:t>How data were analyzed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of the analyses</a:t>
            </a:r>
          </a:p>
          <a:p>
            <a:r>
              <a:rPr lang="en-US" dirty="0" smtClean="0"/>
              <a:t>Use Evaluation Study Questions to organize findings</a:t>
            </a:r>
          </a:p>
          <a:p>
            <a:r>
              <a:rPr lang="en-US" dirty="0" smtClean="0"/>
              <a:t>Address each question, whether or not findings were satisfactory</a:t>
            </a:r>
          </a:p>
          <a:p>
            <a:r>
              <a:rPr lang="en-US" dirty="0" smtClean="0"/>
              <a:t>Include a summary at the end to present major conclusions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ummary of findings from a broader perspective</a:t>
            </a:r>
          </a:p>
          <a:p>
            <a:r>
              <a:rPr lang="en-US" dirty="0" smtClean="0"/>
              <a:t>Relate findings to overall program goals</a:t>
            </a:r>
          </a:p>
          <a:p>
            <a:r>
              <a:rPr lang="en-US" dirty="0" smtClean="0"/>
              <a:t>Recommendations for further study or future projects</a:t>
            </a:r>
          </a:p>
          <a:p>
            <a:r>
              <a:rPr lang="en-US" dirty="0" smtClean="0"/>
              <a:t>Base recommendations on solid data, NOT anecdotal evidence, no matter how persuasive!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8229600" cy="2286000"/>
          </a:xfrm>
        </p:spPr>
        <p:txBody>
          <a:bodyPr/>
          <a:lstStyle/>
          <a:p>
            <a:r>
              <a:rPr lang="en-US" dirty="0" smtClean="0"/>
              <a:t>Abstract</a:t>
            </a:r>
          </a:p>
          <a:p>
            <a:r>
              <a:rPr lang="en-US" dirty="0" smtClean="0"/>
              <a:t>Executive summary</a:t>
            </a:r>
          </a:p>
          <a:p>
            <a:r>
              <a:rPr lang="en-US" dirty="0" smtClean="0"/>
              <a:t>Appendix: survey instruments, data tables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the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Ahead of time: Background, Study questions, Study methods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Include descriptions from original proposal, updated as needed</a:t>
            </a:r>
          </a:p>
          <a:p>
            <a:endParaRPr lang="en-US" dirty="0" smtClean="0"/>
          </a:p>
          <a:p>
            <a:r>
              <a:rPr lang="en-US" dirty="0" smtClean="0"/>
              <a:t>Last steps: Findings, Conclusions, Summary</a:t>
            </a:r>
          </a:p>
          <a:p>
            <a:endParaRPr lang="en-US" dirty="0" smtClean="0"/>
          </a:p>
          <a:p>
            <a:pPr algn="ctr">
              <a:buFont typeface="Lucida Grande"/>
              <a:buChar char="➪"/>
            </a:pPr>
            <a:r>
              <a:rPr lang="en-US" b="1" dirty="0" smtClean="0"/>
              <a:t> Get feedback from colleagues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 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22438"/>
            <a:ext cx="7543800" cy="505936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For more information... </a:t>
            </a:r>
          </a:p>
          <a:p>
            <a:pPr algn="ctr">
              <a:buNone/>
            </a:pPr>
            <a:r>
              <a:rPr lang="en-US" dirty="0" smtClean="0"/>
              <a:t>see the Resources handout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Questions?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 for attending this webinar!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Contact:</a:t>
            </a:r>
          </a:p>
          <a:p>
            <a:pPr algn="ctr">
              <a:buNone/>
            </a:pPr>
            <a:r>
              <a:rPr lang="en-US" dirty="0" err="1" smtClean="0"/>
              <a:t>jennifer.sweeney@comcast.net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of focusing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Accountability</a:t>
            </a:r>
          </a:p>
          <a:p>
            <a:r>
              <a:rPr lang="en-US" dirty="0" smtClean="0"/>
              <a:t>Appreciative inquiry</a:t>
            </a:r>
          </a:p>
          <a:p>
            <a:r>
              <a:rPr lang="en-US" dirty="0" smtClean="0"/>
              <a:t>Capacity-building</a:t>
            </a:r>
          </a:p>
          <a:p>
            <a:r>
              <a:rPr lang="en-US" dirty="0" smtClean="0"/>
              <a:t>Cost-effectiveness </a:t>
            </a:r>
          </a:p>
          <a:p>
            <a:r>
              <a:rPr lang="en-US" dirty="0" smtClean="0"/>
              <a:t>Effectiveness</a:t>
            </a:r>
          </a:p>
          <a:p>
            <a:r>
              <a:rPr lang="en-US" dirty="0" smtClean="0"/>
              <a:t>Goals-based</a:t>
            </a:r>
          </a:p>
          <a:p>
            <a:r>
              <a:rPr lang="en-US" dirty="0" smtClean="0"/>
              <a:t>Intervention-oriented</a:t>
            </a:r>
          </a:p>
          <a:p>
            <a:r>
              <a:rPr lang="en-US" dirty="0" smtClean="0"/>
              <a:t>Needs assessment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(of many) types of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572000" cy="2667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Formative</a:t>
            </a:r>
          </a:p>
          <a:p>
            <a:pPr lvl="1"/>
            <a:r>
              <a:rPr lang="en-US" dirty="0" smtClean="0"/>
              <a:t>occurs during project development, implementation, progress</a:t>
            </a:r>
          </a:p>
          <a:p>
            <a:pPr lvl="1"/>
            <a:r>
              <a:rPr lang="en-US" dirty="0" smtClean="0"/>
              <a:t>assess ongoing activities</a:t>
            </a:r>
          </a:p>
          <a:p>
            <a:pPr lvl="1"/>
            <a:r>
              <a:rPr lang="en-US" dirty="0" smtClean="0"/>
              <a:t>monitor and improve project</a:t>
            </a:r>
          </a:p>
          <a:p>
            <a:pPr lvl="1"/>
            <a:r>
              <a:rPr lang="en-US" dirty="0" smtClean="0"/>
              <a:t>aka progress reporting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4191000"/>
            <a:ext cx="5029200" cy="19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/>
              <a:t>Summative</a:t>
            </a:r>
          </a:p>
          <a:p>
            <a:pPr marL="740664" lvl="1" indent="-283464">
              <a:lnSpc>
                <a:spcPct val="80000"/>
              </a:lnSpc>
              <a:spcBef>
                <a:spcPts val="576"/>
              </a:spcBef>
              <a:buFont typeface="Lucida Grande"/>
              <a:buChar char="-"/>
            </a:pPr>
            <a:r>
              <a:rPr lang="en-US" sz="2400" dirty="0" smtClean="0"/>
              <a:t>occurs after the fact</a:t>
            </a:r>
          </a:p>
          <a:p>
            <a:pPr marL="740664" lvl="1" indent="-283464">
              <a:lnSpc>
                <a:spcPct val="80000"/>
              </a:lnSpc>
              <a:spcBef>
                <a:spcPts val="576"/>
              </a:spcBef>
              <a:buFont typeface="Lucida Grande"/>
              <a:buChar char="-"/>
            </a:pPr>
            <a:r>
              <a:rPr lang="en-US" sz="2400" dirty="0"/>
              <a:t>a</a:t>
            </a:r>
            <a:r>
              <a:rPr lang="en-US" sz="2400" dirty="0" smtClean="0"/>
              <a:t>ssess success in reaching goals</a:t>
            </a:r>
          </a:p>
          <a:p>
            <a:pPr marL="740664" lvl="1" indent="-283464">
              <a:lnSpc>
                <a:spcPct val="80000"/>
              </a:lnSpc>
              <a:spcBef>
                <a:spcPts val="576"/>
              </a:spcBef>
              <a:buFont typeface="Lucida Grande"/>
              <a:buChar char="-"/>
            </a:pPr>
            <a:r>
              <a:rPr lang="en-US" sz="2400" dirty="0" smtClean="0"/>
              <a:t>AKA outcome or impact evaluation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447800"/>
            <a:ext cx="1512189" cy="2285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191000"/>
            <a:ext cx="1533144" cy="21492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in program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What gets measured gets... </a:t>
            </a:r>
          </a:p>
          <a:p>
            <a:pPr lvl="1"/>
            <a:r>
              <a:rPr lang="en-US" dirty="0" smtClean="0"/>
              <a:t>done?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r just </a:t>
            </a:r>
            <a:r>
              <a:rPr lang="en-US" dirty="0" smtClean="0"/>
              <a:t>measured?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Evaluation is good management:</a:t>
            </a:r>
          </a:p>
          <a:p>
            <a:pPr lvl="1"/>
            <a:r>
              <a:rPr lang="en-US" dirty="0" smtClean="0"/>
              <a:t>Setting goals</a:t>
            </a:r>
          </a:p>
          <a:p>
            <a:pPr lvl="1"/>
            <a:r>
              <a:rPr lang="en-US" dirty="0" smtClean="0"/>
              <a:t>Planning activities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easuring implementation</a:t>
            </a:r>
          </a:p>
          <a:p>
            <a:pPr lvl="1"/>
            <a:r>
              <a:rPr lang="en-US" dirty="0" smtClean="0"/>
              <a:t>Fixing problems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120" y="2438400"/>
            <a:ext cx="163068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Program evaluation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Was the project successful? What were its strengths and weaknesses?</a:t>
            </a:r>
          </a:p>
          <a:p>
            <a:r>
              <a:rPr lang="en-US" dirty="0" smtClean="0"/>
              <a:t>To what extent did the project or program meet the overall goals?</a:t>
            </a:r>
          </a:p>
          <a:p>
            <a:r>
              <a:rPr lang="en-US" dirty="0" smtClean="0"/>
              <a:t>Did the participants benefit from the project? In what ways?</a:t>
            </a:r>
          </a:p>
          <a:p>
            <a:r>
              <a:rPr lang="en-US" dirty="0" smtClean="0"/>
              <a:t>What components were the most effective?</a:t>
            </a:r>
          </a:p>
          <a:p>
            <a:r>
              <a:rPr lang="en-US" dirty="0" smtClean="0"/>
              <a:t>Were the results worth the cost?</a:t>
            </a:r>
          </a:p>
          <a:p>
            <a:r>
              <a:rPr lang="en-US" dirty="0" smtClean="0"/>
              <a:t>Is this project replicable?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355" y="5029200"/>
            <a:ext cx="2042445" cy="14569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logic model?</a:t>
            </a:r>
          </a:p>
          <a:p>
            <a:pPr lvl="1"/>
            <a:r>
              <a:rPr lang="en-US" dirty="0" smtClean="0"/>
              <a:t>Describes relationships among program elements</a:t>
            </a:r>
          </a:p>
          <a:p>
            <a:pPr lvl="1"/>
            <a:r>
              <a:rPr lang="en-US" dirty="0" smtClean="0"/>
              <a:t>Illustrates project or program plan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document inputs, activities, outcomes</a:t>
            </a:r>
          </a:p>
          <a:p>
            <a:pPr lvl="1"/>
            <a:r>
              <a:rPr lang="en-US" dirty="0" smtClean="0"/>
              <a:t>clarify understanding</a:t>
            </a:r>
          </a:p>
          <a:p>
            <a:pPr lvl="1"/>
            <a:r>
              <a:rPr lang="en-US" dirty="0" smtClean="0"/>
              <a:t>facilitate planning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logic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9144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1388</Words>
  <Application>Microsoft Macintosh PowerPoint</Application>
  <PresentationFormat>On-screen Show (4:3)</PresentationFormat>
  <Paragraphs>317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Evaluation for Grant Writers  (and others)</vt:lpstr>
      <vt:lpstr>PowerPoint Presentation</vt:lpstr>
      <vt:lpstr>What is evaluation ?</vt:lpstr>
      <vt:lpstr>Ways of focusing evaluations</vt:lpstr>
      <vt:lpstr>Two (of many) types of evaluation</vt:lpstr>
      <vt:lpstr>Evaluation in program planning</vt:lpstr>
      <vt:lpstr>Program evaluation questions</vt:lpstr>
      <vt:lpstr>Logic models</vt:lpstr>
      <vt:lpstr>Elements of a logic model</vt:lpstr>
      <vt:lpstr>Example of a logic model</vt:lpstr>
      <vt:lpstr>Constructing a logic model</vt:lpstr>
      <vt:lpstr>Resources (aka “inputs”)</vt:lpstr>
      <vt:lpstr>Activities</vt:lpstr>
      <vt:lpstr>Outcomes: Short-term “outputs”</vt:lpstr>
      <vt:lpstr>Outcomes: Long-term</vt:lpstr>
      <vt:lpstr>Which leads to our evaluation questions...</vt:lpstr>
      <vt:lpstr>Evaluation questions</vt:lpstr>
      <vt:lpstr>Make it measurable</vt:lpstr>
      <vt:lpstr>Collecting data</vt:lpstr>
      <vt:lpstr>Data collection techniques</vt:lpstr>
      <vt:lpstr>Data collection matrix</vt:lpstr>
      <vt:lpstr>Surveys</vt:lpstr>
      <vt:lpstr>Interviews</vt:lpstr>
      <vt:lpstr>Developing user survey questions</vt:lpstr>
      <vt:lpstr>Some example user survey questions</vt:lpstr>
      <vt:lpstr>Data collection tips</vt:lpstr>
      <vt:lpstr>Making sense of your data</vt:lpstr>
      <vt:lpstr>Writing the report</vt:lpstr>
      <vt:lpstr>Outline of a formal report</vt:lpstr>
      <vt:lpstr>Background</vt:lpstr>
      <vt:lpstr>Evaluation study questions</vt:lpstr>
      <vt:lpstr>Study methods</vt:lpstr>
      <vt:lpstr>Findings </vt:lpstr>
      <vt:lpstr>Conclusions and recommendations</vt:lpstr>
      <vt:lpstr>Other sections</vt:lpstr>
      <vt:lpstr>Writing the report</vt:lpstr>
      <vt:lpstr>That’s it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for Grant Writers  and Others</dc:title>
  <dc:creator>Jennifer Sweeney</dc:creator>
  <cp:lastModifiedBy>Stanley Strauss</cp:lastModifiedBy>
  <cp:revision>20</cp:revision>
  <cp:lastPrinted>2011-02-16T18:24:19Z</cp:lastPrinted>
  <dcterms:created xsi:type="dcterms:W3CDTF">2011-02-14T17:13:20Z</dcterms:created>
  <dcterms:modified xsi:type="dcterms:W3CDTF">2011-02-16T18:54:36Z</dcterms:modified>
</cp:coreProperties>
</file>