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6" r:id="rId1"/>
  </p:sldMasterIdLst>
  <p:notesMasterIdLst>
    <p:notesMasterId r:id="rId50"/>
  </p:notesMasterIdLst>
  <p:handoutMasterIdLst>
    <p:handoutMasterId r:id="rId51"/>
  </p:handoutMasterIdLst>
  <p:sldIdLst>
    <p:sldId id="261" r:id="rId2"/>
    <p:sldId id="699" r:id="rId3"/>
    <p:sldId id="713" r:id="rId4"/>
    <p:sldId id="722" r:id="rId5"/>
    <p:sldId id="723" r:id="rId6"/>
    <p:sldId id="724" r:id="rId7"/>
    <p:sldId id="725" r:id="rId8"/>
    <p:sldId id="726" r:id="rId9"/>
    <p:sldId id="727" r:id="rId10"/>
    <p:sldId id="772" r:id="rId11"/>
    <p:sldId id="729" r:id="rId12"/>
    <p:sldId id="731" r:id="rId13"/>
    <p:sldId id="732" r:id="rId14"/>
    <p:sldId id="733" r:id="rId15"/>
    <p:sldId id="734" r:id="rId16"/>
    <p:sldId id="735" r:id="rId17"/>
    <p:sldId id="736" r:id="rId18"/>
    <p:sldId id="737" r:id="rId19"/>
    <p:sldId id="763" r:id="rId20"/>
    <p:sldId id="738" r:id="rId21"/>
    <p:sldId id="739" r:id="rId22"/>
    <p:sldId id="743" r:id="rId23"/>
    <p:sldId id="740" r:id="rId24"/>
    <p:sldId id="764" r:id="rId25"/>
    <p:sldId id="741" r:id="rId26"/>
    <p:sldId id="765" r:id="rId27"/>
    <p:sldId id="742" r:id="rId28"/>
    <p:sldId id="771" r:id="rId29"/>
    <p:sldId id="744" r:id="rId30"/>
    <p:sldId id="745" r:id="rId31"/>
    <p:sldId id="768" r:id="rId32"/>
    <p:sldId id="769" r:id="rId33"/>
    <p:sldId id="748" r:id="rId34"/>
    <p:sldId id="749" r:id="rId35"/>
    <p:sldId id="750" r:id="rId36"/>
    <p:sldId id="751" r:id="rId37"/>
    <p:sldId id="766" r:id="rId38"/>
    <p:sldId id="753" r:id="rId39"/>
    <p:sldId id="754" r:id="rId40"/>
    <p:sldId id="770" r:id="rId41"/>
    <p:sldId id="755" r:id="rId42"/>
    <p:sldId id="756" r:id="rId43"/>
    <p:sldId id="757" r:id="rId44"/>
    <p:sldId id="758" r:id="rId45"/>
    <p:sldId id="759" r:id="rId46"/>
    <p:sldId id="761" r:id="rId47"/>
    <p:sldId id="762" r:id="rId48"/>
    <p:sldId id="721" r:id="rId49"/>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96"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96"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96"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96"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96" charset="-128"/>
        <a:cs typeface="+mn-cs"/>
      </a:defRPr>
    </a:lvl5pPr>
    <a:lvl6pPr marL="2286000" algn="l" defTabSz="914400" rtl="0" eaLnBrk="1" latinLnBrk="0" hangingPunct="1">
      <a:defRPr kern="1200">
        <a:solidFill>
          <a:schemeClr val="tx1"/>
        </a:solidFill>
        <a:latin typeface="Arial" charset="0"/>
        <a:ea typeface="ＭＳ Ｐゴシック" pitchFamily="96" charset="-128"/>
        <a:cs typeface="+mn-cs"/>
      </a:defRPr>
    </a:lvl6pPr>
    <a:lvl7pPr marL="2743200" algn="l" defTabSz="914400" rtl="0" eaLnBrk="1" latinLnBrk="0" hangingPunct="1">
      <a:defRPr kern="1200">
        <a:solidFill>
          <a:schemeClr val="tx1"/>
        </a:solidFill>
        <a:latin typeface="Arial" charset="0"/>
        <a:ea typeface="ＭＳ Ｐゴシック" pitchFamily="96" charset="-128"/>
        <a:cs typeface="+mn-cs"/>
      </a:defRPr>
    </a:lvl7pPr>
    <a:lvl8pPr marL="3200400" algn="l" defTabSz="914400" rtl="0" eaLnBrk="1" latinLnBrk="0" hangingPunct="1">
      <a:defRPr kern="1200">
        <a:solidFill>
          <a:schemeClr val="tx1"/>
        </a:solidFill>
        <a:latin typeface="Arial" charset="0"/>
        <a:ea typeface="ＭＳ Ｐゴシック" pitchFamily="96" charset="-128"/>
        <a:cs typeface="+mn-cs"/>
      </a:defRPr>
    </a:lvl8pPr>
    <a:lvl9pPr marL="3657600" algn="l" defTabSz="914400" rtl="0" eaLnBrk="1" latinLnBrk="0" hangingPunct="1">
      <a:defRPr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602276"/>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4" autoAdjust="0"/>
    <p:restoredTop sz="77232" autoAdjust="0"/>
  </p:normalViewPr>
  <p:slideViewPr>
    <p:cSldViewPr>
      <p:cViewPr varScale="1">
        <p:scale>
          <a:sx n="123" d="100"/>
          <a:sy n="123" d="100"/>
        </p:scale>
        <p:origin x="-46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636"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990600" y="239713"/>
            <a:ext cx="5410200" cy="481012"/>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ctr" defTabSz="966788">
              <a:defRPr sz="1700" b="1">
                <a:latin typeface="Times New Roman" pitchFamily="96" charset="0"/>
              </a:defRPr>
            </a:lvl1pPr>
          </a:lstStyle>
          <a:p>
            <a:r>
              <a:rPr lang="en-US" dirty="0" smtClean="0"/>
              <a:t> </a:t>
            </a:r>
            <a:r>
              <a:rPr lang="en-US" dirty="0"/>
              <a:t>Children’s Literature Update 2012</a:t>
            </a:r>
            <a:endParaRPr lang="en-US" dirty="0"/>
          </a:p>
        </p:txBody>
      </p:sp>
      <p:sp>
        <p:nvSpPr>
          <p:cNvPr id="15364" name="Rectangle 4"/>
          <p:cNvSpPr>
            <a:spLocks noGrp="1" noChangeArrowheads="1"/>
          </p:cNvSpPr>
          <p:nvPr>
            <p:ph type="ftr" sz="quarter" idx="2"/>
          </p:nvPr>
        </p:nvSpPr>
        <p:spPr bwMode="auto">
          <a:xfrm>
            <a:off x="609600" y="8801100"/>
            <a:ext cx="6096000" cy="639763"/>
          </a:xfrm>
          <a:prstGeom prst="rect">
            <a:avLst/>
          </a:prstGeom>
          <a:noFill/>
          <a:ln w="12700">
            <a:noFill/>
            <a:miter lim="800000"/>
            <a:headEnd type="none" w="sm" len="sm"/>
            <a:tailEnd type="none" w="sm" len="sm"/>
          </a:ln>
          <a:effectLst/>
        </p:spPr>
        <p:txBody>
          <a:bodyPr vert="horz" wrap="square" lIns="96661" tIns="48331" rIns="96661" bIns="48331" numCol="1" anchor="ctr" anchorCtr="0" compatLnSpc="1">
            <a:prstTxWarp prst="textNoShape">
              <a:avLst/>
            </a:prstTxWarp>
          </a:bodyPr>
          <a:lstStyle>
            <a:lvl1pPr defTabSz="966788">
              <a:defRPr kumimoji="1" sz="900">
                <a:latin typeface="Times New Roman" pitchFamily="96" charset="0"/>
              </a:defRPr>
            </a:lvl1pPr>
          </a:lstStyle>
          <a:p>
            <a:pPr algn="just"/>
            <a:r>
              <a:rPr lang="en-US" dirty="0"/>
              <a:t>This material has been created for the Infopeople Project [</a:t>
            </a:r>
            <a:r>
              <a:rPr lang="en-US" dirty="0" err="1"/>
              <a:t>infopeople.org</a:t>
            </a:r>
            <a:r>
              <a:rPr lang="en-US" dirty="0"/>
              <a:t>], and has been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endParaRPr lang="en-US" dirty="0"/>
          </a:p>
        </p:txBody>
      </p:sp>
      <p:sp>
        <p:nvSpPr>
          <p:cNvPr id="15365" name="Rectangle 5"/>
          <p:cNvSpPr>
            <a:spLocks noGrp="1" noChangeArrowheads="1"/>
          </p:cNvSpPr>
          <p:nvPr>
            <p:ph type="sldNum" sz="quarter" idx="3"/>
          </p:nvPr>
        </p:nvSpPr>
        <p:spPr bwMode="auto">
          <a:xfrm>
            <a:off x="6826250" y="8839200"/>
            <a:ext cx="488950" cy="481013"/>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r" defTabSz="966788">
              <a:defRPr sz="1100">
                <a:latin typeface="Times New Roman" pitchFamily="96" charset="0"/>
              </a:defRPr>
            </a:lvl1pPr>
          </a:lstStyle>
          <a:p>
            <a:fld id="{50404511-2E63-44D4-8456-15044064E053}" type="slidenum">
              <a:rPr lang="en-US"/>
              <a:pPr/>
              <a:t>‹#›</a:t>
            </a:fld>
            <a:endParaRPr lang="en-US"/>
          </a:p>
        </p:txBody>
      </p:sp>
      <p:sp>
        <p:nvSpPr>
          <p:cNvPr id="2" name="Date Placeholder 1"/>
          <p:cNvSpPr>
            <a:spLocks noGrp="1"/>
          </p:cNvSpPr>
          <p:nvPr>
            <p:ph type="dt" sz="quarter" idx="1"/>
          </p:nvPr>
        </p:nvSpPr>
        <p:spPr>
          <a:xfrm>
            <a:off x="6476999" y="0"/>
            <a:ext cx="836613" cy="479425"/>
          </a:xfrm>
          <a:prstGeom prst="rect">
            <a:avLst/>
          </a:prstGeom>
        </p:spPr>
        <p:txBody>
          <a:bodyPr vert="horz" lIns="91440" tIns="45720" rIns="91440" bIns="45720" rtlCol="0" anchor="ctr"/>
          <a:lstStyle>
            <a:lvl1pPr algn="r">
              <a:defRPr sz="1200"/>
            </a:lvl1pPr>
          </a:lstStyle>
          <a:p>
            <a:r>
              <a:rPr lang="en-US" sz="1000" dirty="0" smtClean="0"/>
              <a:t>2/2/2012</a:t>
            </a:r>
            <a:endParaRPr lang="en-US" sz="1000" dirty="0"/>
          </a:p>
        </p:txBody>
      </p:sp>
    </p:spTree>
    <p:extLst>
      <p:ext uri="{BB962C8B-B14F-4D97-AF65-F5344CB8AC3E}">
        <p14:creationId xmlns:p14="http://schemas.microsoft.com/office/powerpoint/2010/main" val="4213911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defTabSz="966788">
              <a:defRPr sz="1300">
                <a:latin typeface="Times New Roman" pitchFamily="96" charset="0"/>
              </a:defRPr>
            </a:lvl1pPr>
          </a:lstStyle>
          <a:p>
            <a:endParaRPr lang="en-US"/>
          </a:p>
        </p:txBody>
      </p:sp>
      <p:sp>
        <p:nvSpPr>
          <p:cNvPr id="17411" name="Rectangle 3"/>
          <p:cNvSpPr>
            <a:spLocks noGrp="1" noChangeArrowheads="1"/>
          </p:cNvSpPr>
          <p:nvPr>
            <p:ph type="dt"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lvl1pPr algn="r" defTabSz="966788">
              <a:defRPr sz="1300">
                <a:latin typeface="Times New Roman" pitchFamily="96" charset="0"/>
              </a:defRPr>
            </a:lvl1pPr>
          </a:lstStyle>
          <a:p>
            <a:r>
              <a:rPr lang="en-US"/>
              <a:t>July , 2000</a:t>
            </a:r>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74725" y="4560888"/>
            <a:ext cx="5365750" cy="4319587"/>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defTabSz="966788">
              <a:defRPr sz="1300">
                <a:latin typeface="Times New Roman" pitchFamily="96" charset="0"/>
              </a:defRPr>
            </a:lvl1pPr>
          </a:lstStyle>
          <a:p>
            <a:endParaRPr lang="en-US"/>
          </a:p>
        </p:txBody>
      </p:sp>
      <p:sp>
        <p:nvSpPr>
          <p:cNvPr id="17415" name="Rectangle 7"/>
          <p:cNvSpPr>
            <a:spLocks noGrp="1" noChangeArrowheads="1"/>
          </p:cNvSpPr>
          <p:nvPr>
            <p:ph type="sldNum" sz="quarter" idx="5"/>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6661" tIns="48331" rIns="96661" bIns="48331" numCol="1" anchor="b" anchorCtr="0" compatLnSpc="1">
            <a:prstTxWarp prst="textNoShape">
              <a:avLst/>
            </a:prstTxWarp>
          </a:bodyPr>
          <a:lstStyle>
            <a:lvl1pPr algn="r" defTabSz="966788">
              <a:defRPr sz="1300">
                <a:latin typeface="Times New Roman" pitchFamily="96" charset="0"/>
              </a:defRPr>
            </a:lvl1pPr>
          </a:lstStyle>
          <a:p>
            <a:fld id="{978079B7-6060-4B34-AF9D-FB9AD30B4F3A}" type="slidenum">
              <a:rPr lang="en-US"/>
              <a:pPr/>
              <a:t>‹#›</a:t>
            </a:fld>
            <a:endParaRPr lang="en-US"/>
          </a:p>
        </p:txBody>
      </p:sp>
    </p:spTree>
    <p:extLst>
      <p:ext uri="{BB962C8B-B14F-4D97-AF65-F5344CB8AC3E}">
        <p14:creationId xmlns:p14="http://schemas.microsoft.com/office/powerpoint/2010/main" val="1385169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CDDA57A-660E-47D0-A7E2-899B3510F87F}"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w="9525"/>
        </p:spPr>
        <p:txBody>
          <a:bodyPr/>
          <a:lstStyle/>
          <a:p>
            <a:endParaRPr lang="en-US" i="1" dirty="0" smtClean="0">
              <a:latin typeface="Times New Roman" pitchFamily="96" charset="0"/>
              <a:ea typeface="ＭＳ Ｐゴシック" pitchFamily="9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en-US" sz="1200" kern="1200" dirty="0">
              <a:solidFill>
                <a:schemeClr val="tx1"/>
              </a:solidFill>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978079B7-6060-4B34-AF9D-FB9AD30B4F3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en-US" sz="1200" kern="1200" dirty="0" smtClean="0">
              <a:solidFill>
                <a:schemeClr val="tx1"/>
              </a:solidFill>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978079B7-6060-4B34-AF9D-FB9AD30B4F3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en-US" sz="1200" kern="1200" dirty="0" smtClean="0">
              <a:solidFill>
                <a:schemeClr val="tx1"/>
              </a:solidFill>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978079B7-6060-4B34-AF9D-FB9AD30B4F3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2CF2FCB-41CF-4243-A8D8-45283A40A7EA}" type="slidenum">
              <a:rPr lang="en-US"/>
              <a:pPr/>
              <a:t>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w="9525"/>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smtClean="0">
              <a:solidFill>
                <a:schemeClr val="tx1"/>
              </a:solidFill>
              <a:latin typeface="Times New Roman"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en-US" sz="1200" kern="1200" dirty="0" smtClean="0">
              <a:solidFill>
                <a:schemeClr val="tx1"/>
              </a:solidFill>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978079B7-6060-4B34-AF9D-FB9AD30B4F3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BB89CEC-D555-414E-870A-2E7D20D24C47}" type="slidenum">
              <a:rPr lang="en-US"/>
              <a:pPr/>
              <a:t>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w="9525"/>
        </p:spPr>
        <p:txBody>
          <a:bodyPr/>
          <a:lstStyle/>
          <a:p>
            <a:endParaRPr lang="en-US" dirty="0" smtClean="0">
              <a:latin typeface="Times New Roman" pitchFamily="96" charset="0"/>
              <a:ea typeface="ＭＳ Ｐゴシック" pitchFamily="96"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en-US" sz="1200" kern="1200" dirty="0" smtClean="0">
              <a:solidFill>
                <a:schemeClr val="tx1"/>
              </a:solidFill>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978079B7-6060-4B34-AF9D-FB9AD30B4F3A}"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kumimoji="1" lang="en-US" sz="1200" kern="1200" dirty="0" smtClean="0">
              <a:solidFill>
                <a:schemeClr val="tx1"/>
              </a:solidFill>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978079B7-6060-4B34-AF9D-FB9AD30B4F3A}"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smtClean="0">
              <a:solidFill>
                <a:schemeClr val="tx1"/>
              </a:solidFill>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978079B7-6060-4B34-AF9D-FB9AD30B4F3A}"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smtClean="0">
              <a:solidFill>
                <a:schemeClr val="tx1"/>
              </a:solidFill>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978079B7-6060-4B34-AF9D-FB9AD30B4F3A}"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sz="1200" kern="1200" dirty="0" smtClean="0">
              <a:solidFill>
                <a:schemeClr val="tx1"/>
              </a:solidFill>
              <a:latin typeface="Times New Roman"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978079B7-6060-4B34-AF9D-FB9AD30B4F3A}"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46</a:t>
            </a:fld>
            <a:endParaRPr lang="en-US"/>
          </a:p>
        </p:txBody>
      </p:sp>
    </p:spTree>
    <p:extLst>
      <p:ext uri="{BB962C8B-B14F-4D97-AF65-F5344CB8AC3E}">
        <p14:creationId xmlns:p14="http://schemas.microsoft.com/office/powerpoint/2010/main" val="215046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8079B7-6060-4B34-AF9D-FB9AD30B4F3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96"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96"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96"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96"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96"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96"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96"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96"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96"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96"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96"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96" charset="0"/>
                </a:endParaRPr>
              </a:p>
            </p:txBody>
          </p:sp>
        </p:grpSp>
      </p:grpSp>
      <p:sp>
        <p:nvSpPr>
          <p:cNvPr id="101070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010708" name="Rectangle 20"/>
          <p:cNvSpPr>
            <a:spLocks noGrp="1" noChangeArrowheads="1"/>
          </p:cNvSpPr>
          <p:nvPr>
            <p:ph type="subTitle" idx="1"/>
          </p:nvPr>
        </p:nvSpPr>
        <p:spPr>
          <a:xfrm>
            <a:off x="2971800" y="4267200"/>
            <a:ext cx="6019800" cy="1752600"/>
          </a:xfrm>
        </p:spPr>
        <p:txBody>
          <a:bodyPr/>
          <a:lstStyle>
            <a:lvl1pPr marL="0" indent="0">
              <a:buFont typeface="Wingdings"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fld id="{9636813C-17C7-46EF-A0F4-4C90A66CA7F1}" type="datetime1">
              <a:rPr lang="en-US"/>
              <a:pPr/>
              <a:t>1/25/12</a:t>
            </a:fld>
            <a:endParaRPr lang="en-US"/>
          </a:p>
        </p:txBody>
      </p:sp>
      <p:sp>
        <p:nvSpPr>
          <p:cNvPr id="19" name="Rectangle 17"/>
          <p:cNvSpPr>
            <a:spLocks noGrp="1" noChangeArrowheads="1"/>
          </p:cNvSpPr>
          <p:nvPr>
            <p:ph type="ftr" sz="quarter" idx="11"/>
          </p:nvPr>
        </p:nvSpPr>
        <p:spPr/>
        <p:txBody>
          <a:bodyPr/>
          <a:lstStyle>
            <a:lvl1pPr>
              <a:defRPr/>
            </a:lvl1pPr>
          </a:lstStyle>
          <a:p>
            <a:endParaRPr lang="en-US"/>
          </a:p>
        </p:txBody>
      </p:sp>
      <p:sp>
        <p:nvSpPr>
          <p:cNvPr id="20" name="Rectangle 18"/>
          <p:cNvSpPr>
            <a:spLocks noGrp="1" noChangeArrowheads="1"/>
          </p:cNvSpPr>
          <p:nvPr>
            <p:ph type="sldNum" sz="quarter" idx="12"/>
          </p:nvPr>
        </p:nvSpPr>
        <p:spPr/>
        <p:txBody>
          <a:bodyPr/>
          <a:lstStyle>
            <a:lvl1pPr>
              <a:defRPr/>
            </a:lvl1pPr>
          </a:lstStyle>
          <a:p>
            <a:fld id="{98F8F2E8-8292-44B6-9A2E-E8C8CF3546B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D3A72C79-0AD1-4781-A658-1FC01E7F7F09}"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fld id="{A4BA9B86-6C04-478B-BAA3-120D80117903}" type="datetime1">
              <a:rPr lang="en-US"/>
              <a:pPr/>
              <a:t>1/25/12</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69D5E2B8-5FB2-4459-8D7C-D98EB90F2A2C}"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fld id="{FD858CD2-BC97-42A9-8277-53466D9BBB16}" type="datetime1">
              <a:rPr lang="en-US"/>
              <a:pPr/>
              <a:t>1/25/12</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pPr lvl="0"/>
            <a:endParaRPr lang="en-US" noProof="0" smtClean="0"/>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F77C2146-78C3-415F-A337-8CF6CBF26BD8}"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fld id="{67E2D9F8-C9BF-438A-A99F-74FDFA58C9F7}" type="datetime1">
              <a:rPr lang="en-US"/>
              <a:pPr/>
              <a:t>1/25/12</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9151E236-7DB1-4A09-B922-6370AEC35CB2}"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fld id="{2EAB6749-F4A4-4554-9F36-F19A26FD74A1}" type="datetime1">
              <a:rPr lang="en-US"/>
              <a:pPr/>
              <a:t>1/25/12</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07536488-D7D7-4A8B-93D0-A21AD3AF0544}" type="slidenum">
              <a:rPr lang="en-US"/>
              <a:pPr/>
              <a:t>‹#›</a:t>
            </a:fld>
            <a:endParaRPr lang="en-US"/>
          </a:p>
        </p:txBody>
      </p:sp>
      <p:sp>
        <p:nvSpPr>
          <p:cNvPr id="6" name="Rectangle 16"/>
          <p:cNvSpPr>
            <a:spLocks noGrp="1" noChangeArrowheads="1"/>
          </p:cNvSpPr>
          <p:nvPr>
            <p:ph type="dt" sz="half" idx="12"/>
          </p:nvPr>
        </p:nvSpPr>
        <p:spPr>
          <a:ln/>
        </p:spPr>
        <p:txBody>
          <a:bodyPr/>
          <a:lstStyle>
            <a:lvl1pPr>
              <a:defRPr/>
            </a:lvl1pPr>
          </a:lstStyle>
          <a:p>
            <a:fld id="{14BFE733-055C-41F6-982C-CB01CCB58BA5}" type="datetime1">
              <a:rPr lang="en-US"/>
              <a:pPr/>
              <a:t>1/25/12</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23B9CAE3-BA99-4515-9C71-70755A2EA315}"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fld id="{09E5F7AE-343B-46D8-A211-C1789D5663D4}" type="datetime1">
              <a:rPr lang="en-US"/>
              <a:pPr/>
              <a:t>1/25/12</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p>
        </p:txBody>
      </p:sp>
      <p:sp>
        <p:nvSpPr>
          <p:cNvPr id="8" name="Rectangle 3"/>
          <p:cNvSpPr>
            <a:spLocks noGrp="1" noChangeArrowheads="1"/>
          </p:cNvSpPr>
          <p:nvPr>
            <p:ph type="sldNum" sz="quarter" idx="11"/>
          </p:nvPr>
        </p:nvSpPr>
        <p:spPr>
          <a:ln/>
        </p:spPr>
        <p:txBody>
          <a:bodyPr/>
          <a:lstStyle>
            <a:lvl1pPr>
              <a:defRPr/>
            </a:lvl1pPr>
          </a:lstStyle>
          <a:p>
            <a:fld id="{01D241BD-848A-4CEE-A0E1-D68A0EF698C3}" type="slidenum">
              <a:rPr lang="en-US"/>
              <a:pPr/>
              <a:t>‹#›</a:t>
            </a:fld>
            <a:endParaRPr lang="en-US"/>
          </a:p>
        </p:txBody>
      </p:sp>
      <p:sp>
        <p:nvSpPr>
          <p:cNvPr id="9" name="Rectangle 16"/>
          <p:cNvSpPr>
            <a:spLocks noGrp="1" noChangeArrowheads="1"/>
          </p:cNvSpPr>
          <p:nvPr>
            <p:ph type="dt" sz="half" idx="12"/>
          </p:nvPr>
        </p:nvSpPr>
        <p:spPr>
          <a:ln/>
        </p:spPr>
        <p:txBody>
          <a:bodyPr/>
          <a:lstStyle>
            <a:lvl1pPr>
              <a:defRPr/>
            </a:lvl1pPr>
          </a:lstStyle>
          <a:p>
            <a:fld id="{641DA03E-87B7-48C5-8DAA-A70C4DC1A296}" type="datetime1">
              <a:rPr lang="en-US"/>
              <a:pPr/>
              <a:t>1/25/12</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2CE07888-6C88-4A67-8F16-C731E129062D}" type="slidenum">
              <a:rPr lang="en-US"/>
              <a:pPr/>
              <a:t>‹#›</a:t>
            </a:fld>
            <a:endParaRPr lang="en-US"/>
          </a:p>
        </p:txBody>
      </p:sp>
      <p:sp>
        <p:nvSpPr>
          <p:cNvPr id="5" name="Rectangle 16"/>
          <p:cNvSpPr>
            <a:spLocks noGrp="1" noChangeArrowheads="1"/>
          </p:cNvSpPr>
          <p:nvPr>
            <p:ph type="dt" sz="half" idx="12"/>
          </p:nvPr>
        </p:nvSpPr>
        <p:spPr>
          <a:ln/>
        </p:spPr>
        <p:txBody>
          <a:bodyPr/>
          <a:lstStyle>
            <a:lvl1pPr>
              <a:defRPr/>
            </a:lvl1pPr>
          </a:lstStyle>
          <a:p>
            <a:fld id="{B414E809-21EB-4482-9D5C-35A6FDA7F2C8}" type="datetime1">
              <a:rPr lang="en-US"/>
              <a:pPr/>
              <a:t>1/25/12</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p>
        </p:txBody>
      </p:sp>
      <p:sp>
        <p:nvSpPr>
          <p:cNvPr id="3" name="Rectangle 3"/>
          <p:cNvSpPr>
            <a:spLocks noGrp="1" noChangeArrowheads="1"/>
          </p:cNvSpPr>
          <p:nvPr>
            <p:ph type="sldNum" sz="quarter" idx="11"/>
          </p:nvPr>
        </p:nvSpPr>
        <p:spPr>
          <a:ln/>
        </p:spPr>
        <p:txBody>
          <a:bodyPr/>
          <a:lstStyle>
            <a:lvl1pPr>
              <a:defRPr/>
            </a:lvl1pPr>
          </a:lstStyle>
          <a:p>
            <a:fld id="{46359D2A-5829-479F-8241-E4DE4FA09A05}" type="slidenum">
              <a:rPr lang="en-US"/>
              <a:pPr/>
              <a:t>‹#›</a:t>
            </a:fld>
            <a:endParaRPr lang="en-US"/>
          </a:p>
        </p:txBody>
      </p:sp>
      <p:sp>
        <p:nvSpPr>
          <p:cNvPr id="4" name="Rectangle 16"/>
          <p:cNvSpPr>
            <a:spLocks noGrp="1" noChangeArrowheads="1"/>
          </p:cNvSpPr>
          <p:nvPr>
            <p:ph type="dt" sz="half" idx="12"/>
          </p:nvPr>
        </p:nvSpPr>
        <p:spPr>
          <a:ln/>
        </p:spPr>
        <p:txBody>
          <a:bodyPr/>
          <a:lstStyle>
            <a:lvl1pPr>
              <a:defRPr/>
            </a:lvl1pPr>
          </a:lstStyle>
          <a:p>
            <a:fld id="{35145FA5-A782-4A29-8929-047CB847FA51}" type="datetime1">
              <a:rPr lang="en-US"/>
              <a:pPr/>
              <a:t>1/25/12</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27DF0B9-83BA-4511-9D73-79CDCB05C6E8}"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fld id="{3766B833-8FA2-414C-830D-5C9CDFD1D2DC}" type="datetime1">
              <a:rPr lang="en-US"/>
              <a:pPr/>
              <a:t>1/25/12</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CDB56511-F70E-4C13-8760-B9CF40D7EB7F}" type="slidenum">
              <a:rPr lang="en-US"/>
              <a:pPr/>
              <a:t>‹#›</a:t>
            </a:fld>
            <a:endParaRPr lang="en-US"/>
          </a:p>
        </p:txBody>
      </p:sp>
      <p:sp>
        <p:nvSpPr>
          <p:cNvPr id="7" name="Rectangle 16"/>
          <p:cNvSpPr>
            <a:spLocks noGrp="1" noChangeArrowheads="1"/>
          </p:cNvSpPr>
          <p:nvPr>
            <p:ph type="dt" sz="half" idx="12"/>
          </p:nvPr>
        </p:nvSpPr>
        <p:spPr>
          <a:ln/>
        </p:spPr>
        <p:txBody>
          <a:bodyPr/>
          <a:lstStyle>
            <a:lvl1pPr>
              <a:defRPr/>
            </a:lvl1pPr>
          </a:lstStyle>
          <a:p>
            <a:fld id="{CF4537C7-AC61-4E7D-8584-5B376FB039E4}" type="datetime1">
              <a:rPr lang="en-US"/>
              <a:pPr/>
              <a:t>1/25/12</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966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100966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96" charset="0"/>
              </a:defRPr>
            </a:lvl1pPr>
          </a:lstStyle>
          <a:p>
            <a:fld id="{D3C81F62-6DB7-48B9-BBE0-D851A438561D}" type="slidenum">
              <a:rPr lang="en-US"/>
              <a:pPr/>
              <a:t>‹#›</a:t>
            </a:fld>
            <a:endParaRPr lang="en-US"/>
          </a:p>
        </p:txBody>
      </p:sp>
      <p:grpSp>
        <p:nvGrpSpPr>
          <p:cNvPr id="1028" name="Group 4"/>
          <p:cNvGrpSpPr>
            <a:grpSpLocks/>
          </p:cNvGrpSpPr>
          <p:nvPr/>
        </p:nvGrpSpPr>
        <p:grpSpPr bwMode="auto">
          <a:xfrm>
            <a:off x="0" y="0"/>
            <a:ext cx="9144000" cy="546100"/>
            <a:chOff x="0" y="0"/>
            <a:chExt cx="5760" cy="344"/>
          </a:xfrm>
        </p:grpSpPr>
        <p:sp>
          <p:nvSpPr>
            <p:cNvPr id="100966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96" charset="0"/>
              </a:endParaRPr>
            </a:p>
          </p:txBody>
        </p:sp>
        <p:sp>
          <p:nvSpPr>
            <p:cNvPr id="100967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latin typeface="Times New Roman" pitchFamily="96" charset="0"/>
              </a:endParaRPr>
            </a:p>
          </p:txBody>
        </p:sp>
        <p:sp>
          <p:nvSpPr>
            <p:cNvPr id="100967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100967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100967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100967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100967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latin typeface="Times New Roman" pitchFamily="96" charset="0"/>
              </a:endParaRPr>
            </a:p>
          </p:txBody>
        </p:sp>
        <p:sp>
          <p:nvSpPr>
            <p:cNvPr id="100967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100967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968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22A3F298-ED9D-442D-9D3A-4F20837FB1C0}" type="datetime1">
              <a:rPr lang="en-US"/>
              <a:pPr/>
              <a:t>1/25/12</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6" r:id="rId2"/>
    <p:sldLayoutId id="2147483815" r:id="rId3"/>
    <p:sldLayoutId id="2147483814" r:id="rId4"/>
    <p:sldLayoutId id="2147483813" r:id="rId5"/>
    <p:sldLayoutId id="2147483812" r:id="rId6"/>
    <p:sldLayoutId id="2147483811" r:id="rId7"/>
    <p:sldLayoutId id="2147483810" r:id="rId8"/>
    <p:sldLayoutId id="2147483809" r:id="rId9"/>
    <p:sldLayoutId id="2147483808" r:id="rId10"/>
    <p:sldLayoutId id="2147483807" r:id="rId11"/>
    <p:sldLayoutId id="2147483806" r:id="rId12"/>
  </p:sldLayoutIdLst>
  <p:txStyles>
    <p:titleStyle>
      <a:lvl1pPr algn="l" rtl="0" eaLnBrk="0" fontAlgn="base" hangingPunct="0">
        <a:spcBef>
          <a:spcPct val="0"/>
        </a:spcBef>
        <a:spcAft>
          <a:spcPct val="0"/>
        </a:spcAft>
        <a:defRPr sz="44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96" charset="2"/>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80000"/>
        <a:buFont typeface="Wingdings" pitchFamily="96" charset="2"/>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bg2"/>
        </a:buClr>
        <a:buSzPct val="65000"/>
        <a:buFont typeface="Wingdings" pitchFamily="96" charset="2"/>
        <a:buChar char="n"/>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0000"/>
        <a:buFont typeface="Wingdings" pitchFamily="96" charset="2"/>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bg2"/>
        </a:buClr>
        <a:buFont typeface="Wingdings" pitchFamily="96" charset="2"/>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pages.simonandschuster.com/readytoread" TargetMode="External"/><Relationship Id="rId4" Type="http://schemas.openxmlformats.org/officeDocument/2006/relationships/image" Target="../media/image33.jpe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e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jpe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5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jpe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5" Type="http://schemas.openxmlformats.org/officeDocument/2006/relationships/image" Target="../media/image66.png"/><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70.jpeg"/><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5" Type="http://schemas.openxmlformats.org/officeDocument/2006/relationships/image" Target="../media/image75.jpeg"/><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noflyingnotights.com/?cat=11"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jpeg"/><Relationship Id="rId5" Type="http://schemas.openxmlformats.org/officeDocument/2006/relationships/image" Target="../media/image78.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hyperlink" Target="http://www.bookadventure.com/book_finder.aspx"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www.bayviews.org/readalikes.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ala.org/alsc/awardsgrants/bookmedia" TargetMode="External"/><Relationship Id="rId4" Type="http://schemas.openxmlformats.org/officeDocument/2006/relationships/hyperlink" Target="http://www.publishersweekly.com/pw/bestsellers/childrens-fiction.html" TargetMode="Externa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3124200" y="0"/>
            <a:ext cx="6248400" cy="1676400"/>
          </a:xfrm>
        </p:spPr>
        <p:txBody>
          <a:bodyPr/>
          <a:lstStyle/>
          <a:p>
            <a:pPr eaLnBrk="1" hangingPunct="1">
              <a:lnSpc>
                <a:spcPct val="90000"/>
              </a:lnSpc>
            </a:pPr>
            <a:r>
              <a:rPr lang="en-US" sz="2800" b="1" dirty="0" smtClean="0">
                <a:solidFill>
                  <a:schemeClr val="tx1"/>
                </a:solidFill>
                <a:ea typeface="ＭＳ Ｐゴシック" pitchFamily="96" charset="-128"/>
              </a:rPr>
              <a:t>Children’s Literature Update 2012</a:t>
            </a:r>
            <a:r>
              <a:rPr lang="en-US" sz="4800" dirty="0" smtClean="0">
                <a:solidFill>
                  <a:schemeClr val="tx1"/>
                </a:solidFill>
                <a:ea typeface="ＭＳ Ｐゴシック" pitchFamily="96" charset="-128"/>
              </a:rPr>
              <a:t/>
            </a:r>
            <a:br>
              <a:rPr lang="en-US" sz="4800" dirty="0" smtClean="0">
                <a:solidFill>
                  <a:schemeClr val="tx1"/>
                </a:solidFill>
                <a:ea typeface="ＭＳ Ｐゴシック" pitchFamily="96" charset="-128"/>
              </a:rPr>
            </a:br>
            <a:r>
              <a:rPr lang="en-US" sz="3200" dirty="0" smtClean="0">
                <a:solidFill>
                  <a:schemeClr val="tx1"/>
                </a:solidFill>
                <a:ea typeface="ＭＳ Ｐゴシック" pitchFamily="96" charset="-128"/>
              </a:rPr>
              <a:t>An                     Webinar</a:t>
            </a:r>
          </a:p>
        </p:txBody>
      </p:sp>
      <p:sp>
        <p:nvSpPr>
          <p:cNvPr id="16387" name="Rectangle 5"/>
          <p:cNvSpPr>
            <a:spLocks noGrp="1" noChangeArrowheads="1"/>
          </p:cNvSpPr>
          <p:nvPr>
            <p:ph type="subTitle" idx="1"/>
          </p:nvPr>
        </p:nvSpPr>
        <p:spPr>
          <a:xfrm>
            <a:off x="4191000" y="4419600"/>
            <a:ext cx="4343400" cy="914400"/>
          </a:xfrm>
        </p:spPr>
        <p:txBody>
          <a:bodyPr/>
          <a:lstStyle/>
          <a:p>
            <a:pPr algn="r" eaLnBrk="1" hangingPunct="1">
              <a:buFont typeface="Wingdings" pitchFamily="96" charset="2"/>
              <a:buNone/>
            </a:pPr>
            <a:r>
              <a:rPr lang="en-US" sz="2600" dirty="0" smtClean="0">
                <a:ea typeface="ＭＳ Ｐゴシック" pitchFamily="96" charset="-128"/>
              </a:rPr>
              <a:t>Presenter: Penny Peck</a:t>
            </a:r>
          </a:p>
          <a:p>
            <a:pPr algn="r" eaLnBrk="1" hangingPunct="1">
              <a:buFont typeface="Wingdings" pitchFamily="96" charset="2"/>
              <a:buNone/>
            </a:pPr>
            <a:r>
              <a:rPr lang="en-US" sz="2600" smtClean="0">
                <a:ea typeface="ＭＳ Ｐゴシック" pitchFamily="96" charset="-128"/>
              </a:rPr>
              <a:t>Pikly@aol.com</a:t>
            </a:r>
            <a:endParaRPr lang="en-US" sz="2600" dirty="0" smtClean="0">
              <a:ea typeface="ＭＳ Ｐゴシック" pitchFamily="96" charset="-128"/>
            </a:endParaRPr>
          </a:p>
        </p:txBody>
      </p:sp>
      <p:sp>
        <p:nvSpPr>
          <p:cNvPr id="16388" name="Rectangle 10"/>
          <p:cNvSpPr>
            <a:spLocks noChangeArrowheads="1"/>
          </p:cNvSpPr>
          <p:nvPr/>
        </p:nvSpPr>
        <p:spPr bwMode="auto">
          <a:xfrm>
            <a:off x="3352800" y="2514600"/>
            <a:ext cx="4509568" cy="2000548"/>
          </a:xfrm>
          <a:prstGeom prst="rect">
            <a:avLst/>
          </a:prstGeom>
          <a:noFill/>
          <a:ln w="9525">
            <a:noFill/>
            <a:miter lim="800000"/>
            <a:headEnd/>
            <a:tailEnd/>
          </a:ln>
        </p:spPr>
        <p:txBody>
          <a:bodyPr wrap="none">
            <a:spAutoFit/>
          </a:bodyPr>
          <a:lstStyle/>
          <a:p>
            <a:pPr eaLnBrk="1" hangingPunct="1"/>
            <a:r>
              <a:rPr lang="en-US" sz="3200" dirty="0" smtClean="0">
                <a:solidFill>
                  <a:schemeClr val="bg1"/>
                </a:solidFill>
                <a:cs typeface="Times New Roman" pitchFamily="96" charset="0"/>
              </a:rPr>
              <a:t>Thursday, Feb. 2, 2012</a:t>
            </a:r>
            <a:endParaRPr lang="en-US" sz="3200" dirty="0">
              <a:solidFill>
                <a:schemeClr val="bg1"/>
              </a:solidFill>
              <a:cs typeface="Times New Roman" pitchFamily="96" charset="0"/>
            </a:endParaRPr>
          </a:p>
          <a:p>
            <a:pPr eaLnBrk="1" hangingPunct="1"/>
            <a:r>
              <a:rPr lang="en-US" sz="3200" dirty="0">
                <a:solidFill>
                  <a:schemeClr val="bg1"/>
                </a:solidFill>
                <a:cs typeface="Times New Roman" pitchFamily="96" charset="0"/>
              </a:rPr>
              <a:t/>
            </a:r>
            <a:br>
              <a:rPr lang="en-US" sz="3200" dirty="0">
                <a:solidFill>
                  <a:schemeClr val="bg1"/>
                </a:solidFill>
                <a:cs typeface="Times New Roman" pitchFamily="96" charset="0"/>
              </a:rPr>
            </a:br>
            <a:r>
              <a:rPr lang="en-US" sz="3200" dirty="0">
                <a:solidFill>
                  <a:schemeClr val="bg1"/>
                </a:solidFill>
                <a:cs typeface="Times New Roman" pitchFamily="96" charset="0"/>
              </a:rPr>
              <a:t>12:00 noon to 1:00 p.m.</a:t>
            </a:r>
            <a:r>
              <a:rPr lang="en-US" sz="1400" dirty="0">
                <a:solidFill>
                  <a:schemeClr val="bg1"/>
                </a:solidFill>
                <a:latin typeface="Verdana" pitchFamily="96" charset="0"/>
              </a:rPr>
              <a:t/>
            </a:r>
            <a:br>
              <a:rPr lang="en-US" sz="1400" dirty="0">
                <a:solidFill>
                  <a:schemeClr val="bg1"/>
                </a:solidFill>
                <a:latin typeface="Verdana" pitchFamily="96" charset="0"/>
              </a:rPr>
            </a:br>
            <a:endParaRPr lang="en-US" sz="1400" dirty="0">
              <a:solidFill>
                <a:schemeClr val="bg1"/>
              </a:solidFill>
              <a:latin typeface="Verdana" pitchFamily="96" charset="0"/>
            </a:endParaRPr>
          </a:p>
          <a:p>
            <a:pPr eaLnBrk="1" hangingPunct="1"/>
            <a:endParaRPr lang="en-US" sz="1400" dirty="0">
              <a:solidFill>
                <a:schemeClr val="bg1"/>
              </a:solidFill>
              <a:latin typeface="Verdana" pitchFamily="96" charset="0"/>
            </a:endParaRPr>
          </a:p>
        </p:txBody>
      </p:sp>
      <p:pic>
        <p:nvPicPr>
          <p:cNvPr id="16389" name="Picture 14" descr="ifp_logo_2-c-arrow"/>
          <p:cNvPicPr>
            <a:picLocks noChangeAspect="1" noChangeArrowheads="1"/>
          </p:cNvPicPr>
          <p:nvPr/>
        </p:nvPicPr>
        <p:blipFill>
          <a:blip r:embed="rId3"/>
          <a:srcRect/>
          <a:stretch>
            <a:fillRect/>
          </a:stretch>
        </p:blipFill>
        <p:spPr bwMode="auto">
          <a:xfrm>
            <a:off x="3886200" y="976313"/>
            <a:ext cx="2057400" cy="623887"/>
          </a:xfrm>
          <a:prstGeom prst="rect">
            <a:avLst/>
          </a:prstGeom>
          <a:noFill/>
          <a:ln w="9525">
            <a:noFill/>
            <a:miter lim="800000"/>
            <a:headEnd/>
            <a:tailEnd/>
          </a:ln>
        </p:spPr>
      </p:pic>
      <p:sp>
        <p:nvSpPr>
          <p:cNvPr id="16390" name="Text Box 16"/>
          <p:cNvSpPr txBox="1">
            <a:spLocks noChangeArrowheads="1"/>
          </p:cNvSpPr>
          <p:nvPr/>
        </p:nvSpPr>
        <p:spPr bwMode="auto">
          <a:xfrm>
            <a:off x="533400" y="5638800"/>
            <a:ext cx="8305800" cy="931863"/>
          </a:xfrm>
          <a:prstGeom prst="rect">
            <a:avLst/>
          </a:prstGeom>
          <a:noFill/>
          <a:ln w="15875">
            <a:solidFill>
              <a:srgbClr val="808080"/>
            </a:solidFill>
            <a:miter lim="800000"/>
            <a:headEnd/>
            <a:tailEnd/>
          </a:ln>
        </p:spPr>
        <p:txBody>
          <a:bodyPr>
            <a:spAutoFit/>
          </a:bodyPr>
          <a:lstStyle/>
          <a:p>
            <a:r>
              <a:rPr lang="en-US"/>
              <a:t>Infopeople webinars are supported by the U.S. Institute of Museum and Library Services under the provisions of the Library Services and Technology Act, administered in California by the State Librarian.</a:t>
            </a:r>
          </a:p>
        </p:txBody>
      </p:sp>
      <p:pic>
        <p:nvPicPr>
          <p:cNvPr id="7" name="Picture 6" descr="photopenny.jpg"/>
          <p:cNvPicPr>
            <a:picLocks noChangeAspect="1"/>
          </p:cNvPicPr>
          <p:nvPr/>
        </p:nvPicPr>
        <p:blipFill>
          <a:blip r:embed="rId4"/>
          <a:stretch>
            <a:fillRect/>
          </a:stretch>
        </p:blipFill>
        <p:spPr>
          <a:xfrm>
            <a:off x="685800" y="990600"/>
            <a:ext cx="2286000" cy="3200816"/>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Sibert</a:t>
            </a:r>
            <a:r>
              <a:rPr lang="en-US" dirty="0" smtClean="0"/>
              <a:t> Honor Books</a:t>
            </a:r>
            <a:endParaRPr lang="en-US" dirty="0"/>
          </a:p>
        </p:txBody>
      </p:sp>
      <p:pic>
        <p:nvPicPr>
          <p:cNvPr id="7" name="Picture 6" descr="black_&amp;_white.jpg"/>
          <p:cNvPicPr>
            <a:picLocks noChangeAspect="1"/>
          </p:cNvPicPr>
          <p:nvPr/>
        </p:nvPicPr>
        <p:blipFill>
          <a:blip r:embed="rId3"/>
          <a:stretch>
            <a:fillRect/>
          </a:stretch>
        </p:blipFill>
        <p:spPr>
          <a:xfrm>
            <a:off x="192406" y="1752600"/>
            <a:ext cx="2743200" cy="3048000"/>
          </a:xfrm>
          <a:prstGeom prst="rect">
            <a:avLst/>
          </a:prstGeom>
        </p:spPr>
      </p:pic>
      <p:pic>
        <p:nvPicPr>
          <p:cNvPr id="8" name="Picture 7" descr="DrawingFromMemory.jpg"/>
          <p:cNvPicPr>
            <a:picLocks noChangeAspect="1"/>
          </p:cNvPicPr>
          <p:nvPr/>
        </p:nvPicPr>
        <p:blipFill>
          <a:blip r:embed="rId4"/>
          <a:stretch>
            <a:fillRect/>
          </a:stretch>
        </p:blipFill>
        <p:spPr>
          <a:xfrm>
            <a:off x="3200400" y="1981200"/>
            <a:ext cx="2628900" cy="3429000"/>
          </a:xfrm>
          <a:prstGeom prst="rect">
            <a:avLst/>
          </a:prstGeom>
        </p:spPr>
      </p:pic>
      <p:pic>
        <p:nvPicPr>
          <p:cNvPr id="9" name="Picture 8" descr="elephant_scientist.jpg"/>
          <p:cNvPicPr>
            <a:picLocks noChangeAspect="1"/>
          </p:cNvPicPr>
          <p:nvPr/>
        </p:nvPicPr>
        <p:blipFill>
          <a:blip r:embed="rId5"/>
          <a:stretch>
            <a:fillRect/>
          </a:stretch>
        </p:blipFill>
        <p:spPr>
          <a:xfrm>
            <a:off x="6019800" y="4267200"/>
            <a:ext cx="2971800" cy="2440904"/>
          </a:xfrm>
          <a:prstGeom prst="rect">
            <a:avLst/>
          </a:prstGeom>
        </p:spPr>
      </p:pic>
      <p:pic>
        <p:nvPicPr>
          <p:cNvPr id="11" name="Picture 10" descr="witchesBWCover.jpg"/>
          <p:cNvPicPr>
            <a:picLocks noChangeAspect="1"/>
          </p:cNvPicPr>
          <p:nvPr/>
        </p:nvPicPr>
        <p:blipFill>
          <a:blip r:embed="rId6"/>
          <a:stretch>
            <a:fillRect/>
          </a:stretch>
        </p:blipFill>
        <p:spPr>
          <a:xfrm>
            <a:off x="6705600" y="914400"/>
            <a:ext cx="1961388" cy="2743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7200"/>
            <a:ext cx="8382000" cy="1371600"/>
          </a:xfrm>
        </p:spPr>
        <p:txBody>
          <a:bodyPr/>
          <a:lstStyle/>
          <a:p>
            <a:r>
              <a:rPr lang="en-US" dirty="0" smtClean="0"/>
              <a:t>Geisel Award: Beginning Reader</a:t>
            </a:r>
            <a:endParaRPr lang="en-US" dirty="0"/>
          </a:p>
        </p:txBody>
      </p:sp>
      <p:sp>
        <p:nvSpPr>
          <p:cNvPr id="11" name="Content Placeholder 10"/>
          <p:cNvSpPr>
            <a:spLocks noGrp="1"/>
          </p:cNvSpPr>
          <p:nvPr>
            <p:ph sz="half" idx="1"/>
          </p:nvPr>
        </p:nvSpPr>
        <p:spPr/>
        <p:txBody>
          <a:bodyPr/>
          <a:lstStyle/>
          <a:p>
            <a:r>
              <a:rPr lang="en-US" dirty="0" smtClean="0"/>
              <a:t>Winner</a:t>
            </a:r>
            <a:endParaRPr lang="en-US" dirty="0"/>
          </a:p>
        </p:txBody>
      </p:sp>
      <p:sp>
        <p:nvSpPr>
          <p:cNvPr id="12" name="Content Placeholder 11"/>
          <p:cNvSpPr>
            <a:spLocks noGrp="1"/>
          </p:cNvSpPr>
          <p:nvPr>
            <p:ph sz="half" idx="2"/>
          </p:nvPr>
        </p:nvSpPr>
        <p:spPr/>
        <p:txBody>
          <a:bodyPr/>
          <a:lstStyle/>
          <a:p>
            <a:r>
              <a:rPr lang="en-US" dirty="0" smtClean="0"/>
              <a:t>Honor Books</a:t>
            </a:r>
            <a:endParaRPr lang="en-US" dirty="0"/>
          </a:p>
        </p:txBody>
      </p:sp>
      <p:pic>
        <p:nvPicPr>
          <p:cNvPr id="5" name="Picture 4" descr="talesforverypickyeaters.jpg"/>
          <p:cNvPicPr>
            <a:picLocks noChangeAspect="1"/>
          </p:cNvPicPr>
          <p:nvPr/>
        </p:nvPicPr>
        <p:blipFill>
          <a:blip r:embed="rId3"/>
          <a:stretch>
            <a:fillRect/>
          </a:stretch>
        </p:blipFill>
        <p:spPr>
          <a:xfrm>
            <a:off x="635000" y="2667000"/>
            <a:ext cx="2641600" cy="3962400"/>
          </a:xfrm>
          <a:prstGeom prst="rect">
            <a:avLst/>
          </a:prstGeom>
        </p:spPr>
      </p:pic>
      <p:pic>
        <p:nvPicPr>
          <p:cNvPr id="6" name="Picture 5" descr="i-broke-my-trunk.jpg"/>
          <p:cNvPicPr>
            <a:picLocks noChangeAspect="1"/>
          </p:cNvPicPr>
          <p:nvPr/>
        </p:nvPicPr>
        <p:blipFill>
          <a:blip r:embed="rId4"/>
          <a:stretch>
            <a:fillRect/>
          </a:stretch>
        </p:blipFill>
        <p:spPr>
          <a:xfrm>
            <a:off x="4800600" y="2590800"/>
            <a:ext cx="2108200" cy="2895600"/>
          </a:xfrm>
          <a:prstGeom prst="rect">
            <a:avLst/>
          </a:prstGeom>
        </p:spPr>
      </p:pic>
      <p:pic>
        <p:nvPicPr>
          <p:cNvPr id="8" name="Picture 7" descr="I want my hat.jpg"/>
          <p:cNvPicPr>
            <a:picLocks noChangeAspect="1"/>
          </p:cNvPicPr>
          <p:nvPr/>
        </p:nvPicPr>
        <p:blipFill>
          <a:blip r:embed="rId5"/>
          <a:stretch>
            <a:fillRect/>
          </a:stretch>
        </p:blipFill>
        <p:spPr>
          <a:xfrm>
            <a:off x="7162800" y="1524000"/>
            <a:ext cx="1819275" cy="2514600"/>
          </a:xfrm>
          <a:prstGeom prst="rect">
            <a:avLst/>
          </a:prstGeom>
        </p:spPr>
      </p:pic>
      <p:pic>
        <p:nvPicPr>
          <p:cNvPr id="9" name="Picture 8" descr="See Me Run.jpg"/>
          <p:cNvPicPr>
            <a:picLocks noChangeAspect="1"/>
          </p:cNvPicPr>
          <p:nvPr/>
        </p:nvPicPr>
        <p:blipFill>
          <a:blip r:embed="rId6"/>
          <a:stretch>
            <a:fillRect/>
          </a:stretch>
        </p:blipFill>
        <p:spPr>
          <a:xfrm>
            <a:off x="7140600" y="4419600"/>
            <a:ext cx="1774800" cy="2209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Batchelder</a:t>
            </a:r>
            <a:r>
              <a:rPr lang="en-US" dirty="0" smtClean="0"/>
              <a:t> Award</a:t>
            </a:r>
            <a:endParaRPr lang="en-US" dirty="0"/>
          </a:p>
        </p:txBody>
      </p:sp>
      <p:sp>
        <p:nvSpPr>
          <p:cNvPr id="3" name="Content Placeholder 2"/>
          <p:cNvSpPr>
            <a:spLocks noGrp="1"/>
          </p:cNvSpPr>
          <p:nvPr>
            <p:ph sz="half" idx="1"/>
          </p:nvPr>
        </p:nvSpPr>
        <p:spPr/>
        <p:txBody>
          <a:bodyPr/>
          <a:lstStyle/>
          <a:p>
            <a:r>
              <a:rPr lang="en-US" dirty="0" smtClean="0"/>
              <a:t>Winner</a:t>
            </a:r>
            <a:endParaRPr lang="en-US" dirty="0"/>
          </a:p>
        </p:txBody>
      </p:sp>
      <p:sp>
        <p:nvSpPr>
          <p:cNvPr id="4" name="Content Placeholder 3"/>
          <p:cNvSpPr>
            <a:spLocks noGrp="1"/>
          </p:cNvSpPr>
          <p:nvPr>
            <p:ph sz="half" idx="2"/>
          </p:nvPr>
        </p:nvSpPr>
        <p:spPr/>
        <p:txBody>
          <a:bodyPr/>
          <a:lstStyle/>
          <a:p>
            <a:r>
              <a:rPr lang="en-US" dirty="0" smtClean="0"/>
              <a:t>Honor Books</a:t>
            </a:r>
            <a:endParaRPr lang="en-US" dirty="0"/>
          </a:p>
        </p:txBody>
      </p:sp>
      <p:pic>
        <p:nvPicPr>
          <p:cNvPr id="5" name="Picture 4" descr="Soldier Bear.jpg"/>
          <p:cNvPicPr>
            <a:picLocks noChangeAspect="1"/>
          </p:cNvPicPr>
          <p:nvPr/>
        </p:nvPicPr>
        <p:blipFill>
          <a:blip r:embed="rId3"/>
          <a:stretch>
            <a:fillRect/>
          </a:stretch>
        </p:blipFill>
        <p:spPr>
          <a:xfrm>
            <a:off x="838201" y="2514600"/>
            <a:ext cx="2671116" cy="4191000"/>
          </a:xfrm>
          <a:prstGeom prst="rect">
            <a:avLst/>
          </a:prstGeom>
        </p:spPr>
      </p:pic>
      <p:pic>
        <p:nvPicPr>
          <p:cNvPr id="6" name="Picture 5" descr="Lily Pond.jpg"/>
          <p:cNvPicPr>
            <a:picLocks noChangeAspect="1"/>
          </p:cNvPicPr>
          <p:nvPr/>
        </p:nvPicPr>
        <p:blipFill>
          <a:blip r:embed="rId4"/>
          <a:stretch>
            <a:fillRect/>
          </a:stretch>
        </p:blipFill>
        <p:spPr>
          <a:xfrm>
            <a:off x="5105400" y="2743200"/>
            <a:ext cx="3581400" cy="3581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Schneider Family Award</a:t>
            </a:r>
            <a:endParaRPr lang="en-US" dirty="0"/>
          </a:p>
        </p:txBody>
      </p:sp>
      <p:sp>
        <p:nvSpPr>
          <p:cNvPr id="3" name="Content Placeholder 2"/>
          <p:cNvSpPr>
            <a:spLocks noGrp="1"/>
          </p:cNvSpPr>
          <p:nvPr>
            <p:ph idx="1"/>
          </p:nvPr>
        </p:nvSpPr>
        <p:spPr/>
        <p:txBody>
          <a:bodyPr/>
          <a:lstStyle/>
          <a:p>
            <a:r>
              <a:rPr lang="en-US" dirty="0" smtClean="0"/>
              <a:t>Co-Winners</a:t>
            </a:r>
            <a:endParaRPr lang="en-US" dirty="0"/>
          </a:p>
        </p:txBody>
      </p:sp>
      <p:pic>
        <p:nvPicPr>
          <p:cNvPr id="5" name="Picture 4" descr="Close_to_Famous.jpg"/>
          <p:cNvPicPr>
            <a:picLocks noChangeAspect="1"/>
          </p:cNvPicPr>
          <p:nvPr/>
        </p:nvPicPr>
        <p:blipFill>
          <a:blip r:embed="rId3"/>
          <a:stretch>
            <a:fillRect/>
          </a:stretch>
        </p:blipFill>
        <p:spPr>
          <a:xfrm>
            <a:off x="1905000" y="2514600"/>
            <a:ext cx="2667000" cy="4040909"/>
          </a:xfrm>
          <a:prstGeom prst="rect">
            <a:avLst/>
          </a:prstGeom>
        </p:spPr>
      </p:pic>
      <p:pic>
        <p:nvPicPr>
          <p:cNvPr id="6" name="Picture 5" descr="Wonderstruck-Cover.jpg"/>
          <p:cNvPicPr>
            <a:picLocks noChangeAspect="1"/>
          </p:cNvPicPr>
          <p:nvPr/>
        </p:nvPicPr>
        <p:blipFill>
          <a:blip r:embed="rId4"/>
          <a:stretch>
            <a:fillRect/>
          </a:stretch>
        </p:blipFill>
        <p:spPr>
          <a:xfrm>
            <a:off x="5486400" y="1905000"/>
            <a:ext cx="2774597" cy="4191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Coretta Scott King Awards</a:t>
            </a:r>
            <a:endParaRPr lang="en-US" dirty="0"/>
          </a:p>
        </p:txBody>
      </p:sp>
      <p:sp>
        <p:nvSpPr>
          <p:cNvPr id="3" name="Content Placeholder 2"/>
          <p:cNvSpPr>
            <a:spLocks noGrp="1"/>
          </p:cNvSpPr>
          <p:nvPr>
            <p:ph sz="half" idx="1"/>
          </p:nvPr>
        </p:nvSpPr>
        <p:spPr/>
        <p:txBody>
          <a:bodyPr/>
          <a:lstStyle/>
          <a:p>
            <a:r>
              <a:rPr lang="en-US" dirty="0" smtClean="0"/>
              <a:t>Author</a:t>
            </a:r>
            <a:endParaRPr lang="en-US" dirty="0"/>
          </a:p>
        </p:txBody>
      </p:sp>
      <p:sp>
        <p:nvSpPr>
          <p:cNvPr id="4" name="Content Placeholder 3"/>
          <p:cNvSpPr>
            <a:spLocks noGrp="1"/>
          </p:cNvSpPr>
          <p:nvPr>
            <p:ph sz="half" idx="2"/>
          </p:nvPr>
        </p:nvSpPr>
        <p:spPr/>
        <p:txBody>
          <a:bodyPr/>
          <a:lstStyle/>
          <a:p>
            <a:r>
              <a:rPr lang="en-US" dirty="0" smtClean="0"/>
              <a:t>Illustrator</a:t>
            </a:r>
            <a:endParaRPr lang="en-US" dirty="0"/>
          </a:p>
        </p:txBody>
      </p:sp>
      <p:pic>
        <p:nvPicPr>
          <p:cNvPr id="5" name="Picture 4" descr="heart-and-soul-kadir-nelson2.jpg"/>
          <p:cNvPicPr>
            <a:picLocks noChangeAspect="1"/>
          </p:cNvPicPr>
          <p:nvPr/>
        </p:nvPicPr>
        <p:blipFill>
          <a:blip r:embed="rId3"/>
          <a:stretch>
            <a:fillRect/>
          </a:stretch>
        </p:blipFill>
        <p:spPr>
          <a:xfrm>
            <a:off x="381000" y="2667000"/>
            <a:ext cx="3657600" cy="3657600"/>
          </a:xfrm>
          <a:prstGeom prst="rect">
            <a:avLst/>
          </a:prstGeom>
        </p:spPr>
      </p:pic>
      <p:pic>
        <p:nvPicPr>
          <p:cNvPr id="6" name="Picture 5" descr="underground.jpg"/>
          <p:cNvPicPr>
            <a:picLocks noChangeAspect="1"/>
          </p:cNvPicPr>
          <p:nvPr/>
        </p:nvPicPr>
        <p:blipFill>
          <a:blip r:embed="rId4"/>
          <a:stretch>
            <a:fillRect/>
          </a:stretch>
        </p:blipFill>
        <p:spPr>
          <a:xfrm>
            <a:off x="5257800" y="2590800"/>
            <a:ext cx="3090672" cy="3962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CSK Honor Books</a:t>
            </a:r>
            <a:endParaRPr lang="en-US" dirty="0"/>
          </a:p>
        </p:txBody>
      </p:sp>
      <p:sp>
        <p:nvSpPr>
          <p:cNvPr id="3" name="Content Placeholder 2"/>
          <p:cNvSpPr>
            <a:spLocks noGrp="1"/>
          </p:cNvSpPr>
          <p:nvPr>
            <p:ph sz="half" idx="1"/>
          </p:nvPr>
        </p:nvSpPr>
        <p:spPr/>
        <p:txBody>
          <a:bodyPr/>
          <a:lstStyle/>
          <a:p>
            <a:r>
              <a:rPr lang="en-US" dirty="0" smtClean="0"/>
              <a:t>Author</a:t>
            </a:r>
            <a:endParaRPr lang="en-US" dirty="0"/>
          </a:p>
        </p:txBody>
      </p:sp>
      <p:sp>
        <p:nvSpPr>
          <p:cNvPr id="4" name="Content Placeholder 3"/>
          <p:cNvSpPr>
            <a:spLocks noGrp="1"/>
          </p:cNvSpPr>
          <p:nvPr>
            <p:ph sz="half" idx="2"/>
          </p:nvPr>
        </p:nvSpPr>
        <p:spPr/>
        <p:txBody>
          <a:bodyPr/>
          <a:lstStyle/>
          <a:p>
            <a:r>
              <a:rPr lang="en-US" dirty="0" smtClean="0"/>
              <a:t>Illustrator</a:t>
            </a:r>
            <a:endParaRPr lang="en-US" dirty="0"/>
          </a:p>
        </p:txBody>
      </p:sp>
      <p:pic>
        <p:nvPicPr>
          <p:cNvPr id="5" name="Picture 4" descr="heart-and-soul-kadir-nelson2.jpg"/>
          <p:cNvPicPr>
            <a:picLocks noChangeAspect="1"/>
          </p:cNvPicPr>
          <p:nvPr/>
        </p:nvPicPr>
        <p:blipFill>
          <a:blip r:embed="rId3"/>
          <a:stretch>
            <a:fillRect/>
          </a:stretch>
        </p:blipFill>
        <p:spPr>
          <a:xfrm>
            <a:off x="5943600" y="2514600"/>
            <a:ext cx="2819400" cy="2819400"/>
          </a:xfrm>
          <a:prstGeom prst="rect">
            <a:avLst/>
          </a:prstGeom>
        </p:spPr>
      </p:pic>
      <p:pic>
        <p:nvPicPr>
          <p:cNvPr id="6" name="Picture 5" descr="Great-Migration-cover.jpg"/>
          <p:cNvPicPr>
            <a:picLocks noChangeAspect="1"/>
          </p:cNvPicPr>
          <p:nvPr/>
        </p:nvPicPr>
        <p:blipFill>
          <a:blip r:embed="rId4"/>
          <a:stretch>
            <a:fillRect/>
          </a:stretch>
        </p:blipFill>
        <p:spPr>
          <a:xfrm>
            <a:off x="0" y="2514600"/>
            <a:ext cx="2857500" cy="2857500"/>
          </a:xfrm>
          <a:prstGeom prst="rect">
            <a:avLst/>
          </a:prstGeom>
        </p:spPr>
      </p:pic>
      <p:pic>
        <p:nvPicPr>
          <p:cNvPr id="7" name="Picture 6" descr="Never_Forgotten_Cover.jpg"/>
          <p:cNvPicPr>
            <a:picLocks noChangeAspect="1"/>
          </p:cNvPicPr>
          <p:nvPr/>
        </p:nvPicPr>
        <p:blipFill>
          <a:blip r:embed="rId5"/>
          <a:stretch>
            <a:fillRect/>
          </a:stretch>
        </p:blipFill>
        <p:spPr>
          <a:xfrm>
            <a:off x="2895600" y="3352800"/>
            <a:ext cx="2362200" cy="28877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Any Questions or Surprises?</a:t>
            </a:r>
            <a:endParaRPr lang="en-US" dirty="0"/>
          </a:p>
        </p:txBody>
      </p:sp>
      <p:pic>
        <p:nvPicPr>
          <p:cNvPr id="6" name="Picture 5" descr="readers.jpg"/>
          <p:cNvPicPr>
            <a:picLocks noChangeAspect="1"/>
          </p:cNvPicPr>
          <p:nvPr/>
        </p:nvPicPr>
        <p:blipFill>
          <a:blip r:embed="rId3"/>
          <a:stretch>
            <a:fillRect/>
          </a:stretch>
        </p:blipFill>
        <p:spPr>
          <a:xfrm>
            <a:off x="2286000" y="2438400"/>
            <a:ext cx="5025380" cy="33432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Board Books</a:t>
            </a:r>
            <a:endParaRPr lang="en-US" dirty="0"/>
          </a:p>
        </p:txBody>
      </p:sp>
      <p:pic>
        <p:nvPicPr>
          <p:cNvPr id="4" name="Content Placeholder 3" descr="Press Here.jpg"/>
          <p:cNvPicPr>
            <a:picLocks noGrp="1" noChangeAspect="1"/>
          </p:cNvPicPr>
          <p:nvPr>
            <p:ph idx="1"/>
          </p:nvPr>
        </p:nvPicPr>
        <p:blipFill>
          <a:blip r:embed="rId3"/>
          <a:stretch>
            <a:fillRect/>
          </a:stretch>
        </p:blipFill>
        <p:spPr>
          <a:xfrm>
            <a:off x="381000" y="1981200"/>
            <a:ext cx="3810000" cy="3810000"/>
          </a:xfrm>
        </p:spPr>
      </p:pic>
      <p:pic>
        <p:nvPicPr>
          <p:cNvPr id="6" name="Picture 5" descr="happy_hippo.jpg"/>
          <p:cNvPicPr>
            <a:picLocks noChangeAspect="1"/>
          </p:cNvPicPr>
          <p:nvPr/>
        </p:nvPicPr>
        <p:blipFill>
          <a:blip r:embed="rId4"/>
          <a:stretch>
            <a:fillRect/>
          </a:stretch>
        </p:blipFill>
        <p:spPr>
          <a:xfrm>
            <a:off x="4724400" y="2057400"/>
            <a:ext cx="3826383" cy="380734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Picture Books</a:t>
            </a:r>
            <a:endParaRPr lang="en-US" dirty="0"/>
          </a:p>
        </p:txBody>
      </p:sp>
      <p:pic>
        <p:nvPicPr>
          <p:cNvPr id="4" name="Content Placeholder 3" descr="LIGHT_UP_THE_NIGHT_cover.jpg"/>
          <p:cNvPicPr>
            <a:picLocks noGrp="1" noChangeAspect="1"/>
          </p:cNvPicPr>
          <p:nvPr>
            <p:ph idx="1"/>
          </p:nvPr>
        </p:nvPicPr>
        <p:blipFill>
          <a:blip r:embed="rId3"/>
          <a:stretch>
            <a:fillRect/>
          </a:stretch>
        </p:blipFill>
        <p:spPr>
          <a:xfrm>
            <a:off x="6106850" y="609600"/>
            <a:ext cx="2813539" cy="3581400"/>
          </a:xfrm>
        </p:spPr>
      </p:pic>
      <p:pic>
        <p:nvPicPr>
          <p:cNvPr id="5" name="Picture 4" descr="Mine.jpg"/>
          <p:cNvPicPr>
            <a:picLocks noChangeAspect="1"/>
          </p:cNvPicPr>
          <p:nvPr/>
        </p:nvPicPr>
        <p:blipFill>
          <a:blip r:embed="rId4"/>
          <a:stretch>
            <a:fillRect/>
          </a:stretch>
        </p:blipFill>
        <p:spPr>
          <a:xfrm>
            <a:off x="381000" y="1600200"/>
            <a:ext cx="2743200" cy="2743200"/>
          </a:xfrm>
          <a:prstGeom prst="rect">
            <a:avLst/>
          </a:prstGeom>
        </p:spPr>
      </p:pic>
      <p:pic>
        <p:nvPicPr>
          <p:cNvPr id="6" name="Picture 5" descr="Who Has These Feet.jpg"/>
          <p:cNvPicPr>
            <a:picLocks noChangeAspect="1"/>
          </p:cNvPicPr>
          <p:nvPr/>
        </p:nvPicPr>
        <p:blipFill>
          <a:blip r:embed="rId5"/>
          <a:stretch>
            <a:fillRect/>
          </a:stretch>
        </p:blipFill>
        <p:spPr>
          <a:xfrm>
            <a:off x="3276600" y="3124200"/>
            <a:ext cx="2720341" cy="304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New Picture Books</a:t>
            </a:r>
            <a:endParaRPr lang="en-US" dirty="0"/>
          </a:p>
        </p:txBody>
      </p:sp>
      <p:pic>
        <p:nvPicPr>
          <p:cNvPr id="4" name="Content Placeholder 3" descr="dot.jpg"/>
          <p:cNvPicPr>
            <a:picLocks noGrp="1" noChangeAspect="1"/>
          </p:cNvPicPr>
          <p:nvPr>
            <p:ph idx="1"/>
          </p:nvPr>
        </p:nvPicPr>
        <p:blipFill>
          <a:blip r:embed="rId3"/>
          <a:stretch>
            <a:fillRect/>
          </a:stretch>
        </p:blipFill>
        <p:spPr>
          <a:xfrm>
            <a:off x="838200" y="2057400"/>
            <a:ext cx="3157728" cy="3200400"/>
          </a:xfrm>
        </p:spPr>
      </p:pic>
      <p:pic>
        <p:nvPicPr>
          <p:cNvPr id="5" name="Picture 4" descr="everything_I_need_to_know.jpg"/>
          <p:cNvPicPr>
            <a:picLocks noChangeAspect="1"/>
          </p:cNvPicPr>
          <p:nvPr/>
        </p:nvPicPr>
        <p:blipFill>
          <a:blip r:embed="rId4"/>
          <a:stretch>
            <a:fillRect/>
          </a:stretch>
        </p:blipFill>
        <p:spPr>
          <a:xfrm>
            <a:off x="4724400" y="2209800"/>
            <a:ext cx="3371850" cy="31560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609600"/>
            <a:ext cx="7772400" cy="1143000"/>
          </a:xfrm>
        </p:spPr>
        <p:txBody>
          <a:bodyPr/>
          <a:lstStyle/>
          <a:p>
            <a:pPr eaLnBrk="1" hangingPunct="1"/>
            <a:r>
              <a:rPr lang="en-US" sz="4000" smtClean="0">
                <a:ea typeface="ＭＳ Ｐゴシック" pitchFamily="96" charset="-128"/>
              </a:rPr>
              <a:t>Agenda</a:t>
            </a:r>
          </a:p>
        </p:txBody>
      </p:sp>
      <p:sp>
        <p:nvSpPr>
          <p:cNvPr id="18435" name="Rectangle 3"/>
          <p:cNvSpPr>
            <a:spLocks noGrp="1" noChangeArrowheads="1"/>
          </p:cNvSpPr>
          <p:nvPr>
            <p:ph type="body" idx="1"/>
          </p:nvPr>
        </p:nvSpPr>
        <p:spPr>
          <a:xfrm>
            <a:off x="2209800" y="1600200"/>
            <a:ext cx="5867400" cy="4953000"/>
          </a:xfrm>
        </p:spPr>
        <p:txBody>
          <a:bodyPr/>
          <a:lstStyle/>
          <a:p>
            <a:pPr eaLnBrk="1" hangingPunct="1">
              <a:spcBef>
                <a:spcPct val="40000"/>
              </a:spcBef>
            </a:pPr>
            <a:r>
              <a:rPr lang="en-US" dirty="0" smtClean="0">
                <a:ea typeface="ＭＳ Ｐゴシック" pitchFamily="96" charset="-128"/>
              </a:rPr>
              <a:t>Recent Book Awards</a:t>
            </a:r>
          </a:p>
          <a:p>
            <a:pPr eaLnBrk="1" hangingPunct="1">
              <a:spcBef>
                <a:spcPct val="40000"/>
              </a:spcBef>
            </a:pPr>
            <a:r>
              <a:rPr lang="en-US" dirty="0" smtClean="0">
                <a:ea typeface="ＭＳ Ｐゴシック" pitchFamily="96" charset="-128"/>
              </a:rPr>
              <a:t>New Picture Books and Easy Readers</a:t>
            </a:r>
          </a:p>
          <a:p>
            <a:pPr eaLnBrk="1" hangingPunct="1">
              <a:spcBef>
                <a:spcPct val="40000"/>
              </a:spcBef>
            </a:pPr>
            <a:r>
              <a:rPr lang="en-US" dirty="0" smtClean="0">
                <a:ea typeface="ＭＳ Ｐゴシック" pitchFamily="96" charset="-128"/>
              </a:rPr>
              <a:t>New Transitional Fiction, Nonfiction, Poetry</a:t>
            </a:r>
          </a:p>
          <a:p>
            <a:pPr eaLnBrk="1" hangingPunct="1">
              <a:spcBef>
                <a:spcPct val="40000"/>
              </a:spcBef>
            </a:pPr>
            <a:r>
              <a:rPr lang="en-US" dirty="0" err="1" smtClean="0">
                <a:ea typeface="ＭＳ Ｐゴシック" pitchFamily="96" charset="-128"/>
              </a:rPr>
              <a:t>Tween</a:t>
            </a:r>
            <a:r>
              <a:rPr lang="en-US" dirty="0" smtClean="0">
                <a:ea typeface="ＭＳ Ｐゴシック" pitchFamily="96" charset="-128"/>
              </a:rPr>
              <a:t> Genre Fiction</a:t>
            </a:r>
          </a:p>
          <a:p>
            <a:pPr eaLnBrk="1" hangingPunct="1">
              <a:spcBef>
                <a:spcPct val="40000"/>
              </a:spcBef>
            </a:pPr>
            <a:r>
              <a:rPr lang="en-US" dirty="0" smtClean="0">
                <a:ea typeface="ＭＳ Ｐゴシック" pitchFamily="96" charset="-128"/>
              </a:rPr>
              <a:t>Graphic Novels, Books adapted into Movies</a:t>
            </a:r>
          </a:p>
          <a:p>
            <a:pPr eaLnBrk="1" hangingPunct="1">
              <a:spcBef>
                <a:spcPct val="40000"/>
              </a:spcBef>
            </a:pPr>
            <a:endParaRPr lang="en-US" dirty="0" smtClean="0">
              <a:ea typeface="ＭＳ Ｐゴシック" pitchFamily="96" charset="-128"/>
            </a:endParaRPr>
          </a:p>
          <a:p>
            <a:pPr eaLnBrk="1" hangingPunct="1">
              <a:lnSpc>
                <a:spcPct val="40000"/>
              </a:lnSpc>
              <a:buFont typeface="Wingdings" pitchFamily="96" charset="2"/>
              <a:buNone/>
            </a:pPr>
            <a:endParaRPr lang="en-US" dirty="0" smtClean="0">
              <a:ea typeface="ＭＳ Ｐゴシック" pitchFamily="96" charset="-128"/>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Easy Readers</a:t>
            </a:r>
            <a:endParaRPr lang="en-US" dirty="0"/>
          </a:p>
        </p:txBody>
      </p:sp>
      <p:pic>
        <p:nvPicPr>
          <p:cNvPr id="5" name="Content Placeholder 4" descr="Happy Pig Day.jpg"/>
          <p:cNvPicPr>
            <a:picLocks noGrp="1" noChangeAspect="1"/>
          </p:cNvPicPr>
          <p:nvPr>
            <p:ph idx="1"/>
          </p:nvPr>
        </p:nvPicPr>
        <p:blipFill>
          <a:blip r:embed="rId3"/>
          <a:stretch>
            <a:fillRect/>
          </a:stretch>
        </p:blipFill>
        <p:spPr>
          <a:xfrm>
            <a:off x="381000" y="1828800"/>
            <a:ext cx="1981200" cy="2744045"/>
          </a:xfrm>
        </p:spPr>
      </p:pic>
      <p:pic>
        <p:nvPicPr>
          <p:cNvPr id="6" name="Picture 5" descr="BeepBah_J.jpg"/>
          <p:cNvPicPr>
            <a:picLocks noChangeAspect="1"/>
          </p:cNvPicPr>
          <p:nvPr/>
        </p:nvPicPr>
        <p:blipFill>
          <a:blip r:embed="rId4"/>
          <a:stretch>
            <a:fillRect/>
          </a:stretch>
        </p:blipFill>
        <p:spPr>
          <a:xfrm>
            <a:off x="5638800" y="609600"/>
            <a:ext cx="3281837" cy="3810000"/>
          </a:xfrm>
          <a:prstGeom prst="rect">
            <a:avLst/>
          </a:prstGeom>
        </p:spPr>
      </p:pic>
      <p:pic>
        <p:nvPicPr>
          <p:cNvPr id="7" name="Picture 6" descr="Boy Bird.jpg"/>
          <p:cNvPicPr>
            <a:picLocks noChangeAspect="1"/>
          </p:cNvPicPr>
          <p:nvPr/>
        </p:nvPicPr>
        <p:blipFill>
          <a:blip r:embed="rId5"/>
          <a:stretch>
            <a:fillRect/>
          </a:stretch>
        </p:blipFill>
        <p:spPr>
          <a:xfrm>
            <a:off x="2743200" y="2667000"/>
            <a:ext cx="2699004" cy="335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3581400"/>
          </a:xfrm>
        </p:spPr>
        <p:txBody>
          <a:bodyPr/>
          <a:lstStyle/>
          <a:p>
            <a:r>
              <a:rPr lang="en-US" dirty="0" smtClean="0"/>
              <a:t>Simon and Schuster’s </a:t>
            </a:r>
            <a:r>
              <a:rPr lang="en-US" u="sng" dirty="0" smtClean="0">
                <a:hlinkClick r:id="rId3"/>
              </a:rPr>
              <a:t>“Ready to Read”</a:t>
            </a:r>
            <a:r>
              <a:rPr lang="en-US" dirty="0" smtClean="0"/>
              <a:t> books: pages.simonandschuster.com/</a:t>
            </a:r>
            <a:r>
              <a:rPr lang="en-US" dirty="0" err="1" smtClean="0"/>
              <a:t>readytoread</a:t>
            </a:r>
            <a:endParaRPr lang="en-US" dirty="0"/>
          </a:p>
        </p:txBody>
      </p:sp>
      <p:pic>
        <p:nvPicPr>
          <p:cNvPr id="5" name="Picture 4" descr="readers.jpg"/>
          <p:cNvPicPr>
            <a:picLocks noChangeAspect="1"/>
          </p:cNvPicPr>
          <p:nvPr/>
        </p:nvPicPr>
        <p:blipFill>
          <a:blip r:embed="rId4"/>
          <a:stretch>
            <a:fillRect/>
          </a:stretch>
        </p:blipFill>
        <p:spPr>
          <a:xfrm>
            <a:off x="5181600" y="3429000"/>
            <a:ext cx="3962400" cy="2718647"/>
          </a:xfrm>
          <a:prstGeom prst="rect">
            <a:avLst/>
          </a:prstGeom>
        </p:spPr>
      </p:pic>
      <p:sp>
        <p:nvSpPr>
          <p:cNvPr id="8" name="Rectangle 7"/>
          <p:cNvSpPr/>
          <p:nvPr/>
        </p:nvSpPr>
        <p:spPr>
          <a:xfrm>
            <a:off x="381000" y="4495799"/>
            <a:ext cx="4360863" cy="954107"/>
          </a:xfrm>
          <a:prstGeom prst="rect">
            <a:avLst/>
          </a:prstGeom>
        </p:spPr>
        <p:txBody>
          <a:bodyPr wrap="square">
            <a:spAutoFit/>
          </a:bodyPr>
          <a:lstStyle/>
          <a:p>
            <a:pPr lvl="0"/>
            <a:r>
              <a:rPr lang="en-US" sz="2800" dirty="0" smtClean="0">
                <a:solidFill>
                  <a:srgbClr val="000000"/>
                </a:solidFill>
              </a:rPr>
              <a:t>Any favorites I missed you would like to mention?</a:t>
            </a:r>
            <a:endParaRPr lang="en-US" sz="28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Transitional Fiction</a:t>
            </a:r>
            <a:endParaRPr lang="en-US" dirty="0"/>
          </a:p>
        </p:txBody>
      </p:sp>
      <p:sp>
        <p:nvSpPr>
          <p:cNvPr id="3" name="Content Placeholder 2"/>
          <p:cNvSpPr>
            <a:spLocks noGrp="1"/>
          </p:cNvSpPr>
          <p:nvPr>
            <p:ph idx="1"/>
          </p:nvPr>
        </p:nvSpPr>
        <p:spPr/>
        <p:txBody>
          <a:bodyPr/>
          <a:lstStyle/>
          <a:p>
            <a:r>
              <a:rPr lang="en-US" dirty="0" smtClean="0"/>
              <a:t>Easy Chapter Books</a:t>
            </a:r>
          </a:p>
          <a:p>
            <a:r>
              <a:rPr lang="en-US" dirty="0" smtClean="0"/>
              <a:t>Bridge or Moving Up Books</a:t>
            </a:r>
          </a:p>
          <a:p>
            <a:r>
              <a:rPr lang="en-US" dirty="0" smtClean="0"/>
              <a:t>2</a:t>
            </a:r>
            <a:r>
              <a:rPr lang="en-US" baseline="30000" dirty="0" smtClean="0"/>
              <a:t>nd</a:t>
            </a:r>
            <a:r>
              <a:rPr lang="en-US" dirty="0" smtClean="0"/>
              <a:t> and 3</a:t>
            </a:r>
            <a:r>
              <a:rPr lang="en-US" baseline="30000" dirty="0" smtClean="0"/>
              <a:t>rd</a:t>
            </a:r>
            <a:r>
              <a:rPr lang="en-US" dirty="0" smtClean="0"/>
              <a:t> grades</a:t>
            </a:r>
          </a:p>
          <a:p>
            <a:r>
              <a:rPr lang="en-US" dirty="0" smtClean="0"/>
              <a:t>Series fiction</a:t>
            </a:r>
          </a:p>
          <a:p>
            <a:r>
              <a:rPr lang="en-US" dirty="0" smtClean="0"/>
              <a:t>Sometimes with ink drawings once or twice in each chapter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Transitional Books</a:t>
            </a:r>
            <a:endParaRPr lang="en-US" dirty="0"/>
          </a:p>
        </p:txBody>
      </p:sp>
      <p:pic>
        <p:nvPicPr>
          <p:cNvPr id="3" name="Picture 2" descr="Clementine.jpg"/>
          <p:cNvPicPr>
            <a:picLocks noChangeAspect="1"/>
          </p:cNvPicPr>
          <p:nvPr/>
        </p:nvPicPr>
        <p:blipFill>
          <a:blip r:embed="rId3"/>
          <a:stretch>
            <a:fillRect/>
          </a:stretch>
        </p:blipFill>
        <p:spPr>
          <a:xfrm>
            <a:off x="838200" y="1828799"/>
            <a:ext cx="3124200" cy="4544291"/>
          </a:xfrm>
          <a:prstGeom prst="rect">
            <a:avLst/>
          </a:prstGeom>
        </p:spPr>
      </p:pic>
      <p:pic>
        <p:nvPicPr>
          <p:cNvPr id="4" name="Picture 3" descr="Spunky.jpg"/>
          <p:cNvPicPr>
            <a:picLocks noChangeAspect="1"/>
          </p:cNvPicPr>
          <p:nvPr/>
        </p:nvPicPr>
        <p:blipFill>
          <a:blip r:embed="rId4"/>
          <a:stretch>
            <a:fillRect/>
          </a:stretch>
        </p:blipFill>
        <p:spPr>
          <a:xfrm>
            <a:off x="5029200" y="1828800"/>
            <a:ext cx="3124200" cy="46284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New Transitional Fiction</a:t>
            </a:r>
            <a:endParaRPr lang="en-US" dirty="0"/>
          </a:p>
        </p:txBody>
      </p:sp>
      <p:pic>
        <p:nvPicPr>
          <p:cNvPr id="3" name="Picture 2" descr="squish.jpg"/>
          <p:cNvPicPr>
            <a:picLocks noChangeAspect="1"/>
          </p:cNvPicPr>
          <p:nvPr/>
        </p:nvPicPr>
        <p:blipFill>
          <a:blip r:embed="rId3"/>
          <a:stretch>
            <a:fillRect/>
          </a:stretch>
        </p:blipFill>
        <p:spPr>
          <a:xfrm>
            <a:off x="914400" y="2057400"/>
            <a:ext cx="3110484" cy="3962400"/>
          </a:xfrm>
          <a:prstGeom prst="rect">
            <a:avLst/>
          </a:prstGeom>
        </p:spPr>
      </p:pic>
      <p:pic>
        <p:nvPicPr>
          <p:cNvPr id="4" name="Picture 3" descr="Casketball capers.jpg"/>
          <p:cNvPicPr>
            <a:picLocks noChangeAspect="1"/>
          </p:cNvPicPr>
          <p:nvPr/>
        </p:nvPicPr>
        <p:blipFill>
          <a:blip r:embed="rId4"/>
          <a:stretch>
            <a:fillRect/>
          </a:stretch>
        </p:blipFill>
        <p:spPr>
          <a:xfrm>
            <a:off x="4953000" y="1752600"/>
            <a:ext cx="2993452" cy="462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Nonfiction</a:t>
            </a:r>
            <a:endParaRPr lang="en-US" dirty="0"/>
          </a:p>
        </p:txBody>
      </p:sp>
      <p:pic>
        <p:nvPicPr>
          <p:cNvPr id="6" name="Content Placeholder 5" descr="Iceberg.jpg"/>
          <p:cNvPicPr>
            <a:picLocks noGrp="1" noChangeAspect="1"/>
          </p:cNvPicPr>
          <p:nvPr>
            <p:ph sz="half" idx="1"/>
          </p:nvPr>
        </p:nvPicPr>
        <p:blipFill>
          <a:blip r:embed="rId3"/>
          <a:stretch>
            <a:fillRect/>
          </a:stretch>
        </p:blipFill>
        <p:spPr>
          <a:xfrm>
            <a:off x="304800" y="1676400"/>
            <a:ext cx="3447143" cy="2895600"/>
          </a:xfrm>
        </p:spPr>
      </p:pic>
      <p:pic>
        <p:nvPicPr>
          <p:cNvPr id="7" name="Content Placeholder 6" descr="Blizzard of Glass.jpg"/>
          <p:cNvPicPr>
            <a:picLocks noGrp="1" noChangeAspect="1"/>
          </p:cNvPicPr>
          <p:nvPr>
            <p:ph sz="half" idx="2"/>
          </p:nvPr>
        </p:nvPicPr>
        <p:blipFill>
          <a:blip r:embed="rId4"/>
          <a:stretch>
            <a:fillRect/>
          </a:stretch>
        </p:blipFill>
        <p:spPr>
          <a:xfrm>
            <a:off x="3810000" y="3429000"/>
            <a:ext cx="2529961" cy="3200400"/>
          </a:xfrm>
        </p:spPr>
      </p:pic>
      <p:pic>
        <p:nvPicPr>
          <p:cNvPr id="8" name="Picture 7" descr="Into-the-Unknown-Ross-Stewart.jpg"/>
          <p:cNvPicPr>
            <a:picLocks noChangeAspect="1"/>
          </p:cNvPicPr>
          <p:nvPr/>
        </p:nvPicPr>
        <p:blipFill>
          <a:blip r:embed="rId5"/>
          <a:stretch>
            <a:fillRect/>
          </a:stretch>
        </p:blipFill>
        <p:spPr>
          <a:xfrm>
            <a:off x="5562600" y="420117"/>
            <a:ext cx="2514600" cy="298468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New Nonfiction</a:t>
            </a:r>
            <a:endParaRPr lang="en-US" dirty="0"/>
          </a:p>
        </p:txBody>
      </p:sp>
      <p:pic>
        <p:nvPicPr>
          <p:cNvPr id="5" name="Content Placeholder 4" descr="how_they_croaked.JPG"/>
          <p:cNvPicPr>
            <a:picLocks noGrp="1" noChangeAspect="1"/>
          </p:cNvPicPr>
          <p:nvPr>
            <p:ph sz="half" idx="1"/>
          </p:nvPr>
        </p:nvPicPr>
        <p:blipFill>
          <a:blip r:embed="rId3"/>
          <a:stretch>
            <a:fillRect/>
          </a:stretch>
        </p:blipFill>
        <p:spPr>
          <a:xfrm>
            <a:off x="3048000" y="2819400"/>
            <a:ext cx="2320925" cy="3276600"/>
          </a:xfrm>
        </p:spPr>
      </p:pic>
      <p:pic>
        <p:nvPicPr>
          <p:cNvPr id="6" name="Content Placeholder 5" descr="treasuryofgreekmythology220x289.jpg"/>
          <p:cNvPicPr>
            <a:picLocks noGrp="1" noChangeAspect="1"/>
          </p:cNvPicPr>
          <p:nvPr>
            <p:ph sz="half" idx="2"/>
          </p:nvPr>
        </p:nvPicPr>
        <p:blipFill>
          <a:blip r:embed="rId4"/>
          <a:stretch>
            <a:fillRect/>
          </a:stretch>
        </p:blipFill>
        <p:spPr>
          <a:xfrm>
            <a:off x="228600" y="1676400"/>
            <a:ext cx="2617562" cy="3438525"/>
          </a:xfrm>
        </p:spPr>
      </p:pic>
      <p:pic>
        <p:nvPicPr>
          <p:cNvPr id="7" name="Picture 6" descr="Alien Investigation.jpg"/>
          <p:cNvPicPr>
            <a:picLocks noChangeAspect="1"/>
          </p:cNvPicPr>
          <p:nvPr/>
        </p:nvPicPr>
        <p:blipFill>
          <a:blip r:embed="rId5"/>
          <a:stretch>
            <a:fillRect/>
          </a:stretch>
        </p:blipFill>
        <p:spPr>
          <a:xfrm>
            <a:off x="5486400" y="2133600"/>
            <a:ext cx="3455426" cy="2819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Poetry</a:t>
            </a:r>
            <a:endParaRPr lang="en-US" dirty="0"/>
          </a:p>
        </p:txBody>
      </p:sp>
      <p:pic>
        <p:nvPicPr>
          <p:cNvPr id="5" name="Content Placeholder 4" descr="Every Thing.jpg"/>
          <p:cNvPicPr>
            <a:picLocks noGrp="1" noChangeAspect="1"/>
          </p:cNvPicPr>
          <p:nvPr>
            <p:ph sz="half" idx="1"/>
          </p:nvPr>
        </p:nvPicPr>
        <p:blipFill>
          <a:blip r:embed="rId3"/>
          <a:stretch>
            <a:fillRect/>
          </a:stretch>
        </p:blipFill>
        <p:spPr>
          <a:xfrm>
            <a:off x="533400" y="1981200"/>
            <a:ext cx="3886200" cy="3886200"/>
          </a:xfrm>
        </p:spPr>
      </p:pic>
      <p:pic>
        <p:nvPicPr>
          <p:cNvPr id="6" name="Content Placeholder 5" descr="What's for Dinner.jpg"/>
          <p:cNvPicPr>
            <a:picLocks noGrp="1" noChangeAspect="1"/>
          </p:cNvPicPr>
          <p:nvPr>
            <p:ph sz="half" idx="2"/>
          </p:nvPr>
        </p:nvPicPr>
        <p:blipFill>
          <a:blip r:embed="rId4"/>
          <a:stretch>
            <a:fillRect/>
          </a:stretch>
        </p:blipFill>
        <p:spPr>
          <a:xfrm>
            <a:off x="5262849" y="1981200"/>
            <a:ext cx="2809301" cy="3886200"/>
          </a:xfr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905000"/>
          </a:xfrm>
        </p:spPr>
        <p:txBody>
          <a:bodyPr/>
          <a:lstStyle/>
          <a:p>
            <a:r>
              <a:rPr lang="en-US" dirty="0" smtClean="0"/>
              <a:t>Any favorites I missed you would like to mention?</a:t>
            </a:r>
            <a:endParaRPr lang="en-US" dirty="0"/>
          </a:p>
        </p:txBody>
      </p:sp>
      <p:pic>
        <p:nvPicPr>
          <p:cNvPr id="6" name="Picture 5" descr="readers.jpg"/>
          <p:cNvPicPr>
            <a:picLocks noChangeAspect="1"/>
          </p:cNvPicPr>
          <p:nvPr/>
        </p:nvPicPr>
        <p:blipFill>
          <a:blip r:embed="rId2"/>
          <a:stretch>
            <a:fillRect/>
          </a:stretch>
        </p:blipFill>
        <p:spPr>
          <a:xfrm>
            <a:off x="1143000" y="2285999"/>
            <a:ext cx="6858000" cy="41148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Tween</a:t>
            </a:r>
            <a:r>
              <a:rPr lang="en-US" dirty="0" smtClean="0"/>
              <a:t> Genre Fiction</a:t>
            </a:r>
            <a:endParaRPr lang="en-US" dirty="0"/>
          </a:p>
        </p:txBody>
      </p:sp>
      <p:sp>
        <p:nvSpPr>
          <p:cNvPr id="3" name="Content Placeholder 2"/>
          <p:cNvSpPr>
            <a:spLocks noGrp="1"/>
          </p:cNvSpPr>
          <p:nvPr>
            <p:ph sz="half" idx="1"/>
          </p:nvPr>
        </p:nvSpPr>
        <p:spPr>
          <a:xfrm>
            <a:off x="457200" y="1981200"/>
            <a:ext cx="4038600" cy="4343400"/>
          </a:xfrm>
        </p:spPr>
        <p:txBody>
          <a:bodyPr/>
          <a:lstStyle/>
          <a:p>
            <a:r>
              <a:rPr lang="en-US" dirty="0" smtClean="0"/>
              <a:t>Genres include:</a:t>
            </a:r>
          </a:p>
          <a:p>
            <a:r>
              <a:rPr lang="en-US" dirty="0" smtClean="0"/>
              <a:t>Fantasy</a:t>
            </a:r>
          </a:p>
          <a:p>
            <a:r>
              <a:rPr lang="en-US" dirty="0" smtClean="0"/>
              <a:t>Historical Fiction</a:t>
            </a:r>
          </a:p>
          <a:p>
            <a:r>
              <a:rPr lang="en-US" dirty="0" smtClean="0"/>
              <a:t>Sports novel</a:t>
            </a:r>
          </a:p>
          <a:p>
            <a:r>
              <a:rPr lang="en-US" dirty="0" smtClean="0"/>
              <a:t>Humorous novel</a:t>
            </a:r>
          </a:p>
          <a:p>
            <a:r>
              <a:rPr lang="en-US" dirty="0" smtClean="0"/>
              <a:t>Science Fiction</a:t>
            </a:r>
          </a:p>
          <a:p>
            <a:r>
              <a:rPr lang="en-US" dirty="0" smtClean="0"/>
              <a:t>Mystery</a:t>
            </a:r>
          </a:p>
          <a:p>
            <a:r>
              <a:rPr lang="en-US" dirty="0" smtClean="0"/>
              <a:t>Adventure</a:t>
            </a:r>
          </a:p>
        </p:txBody>
      </p:sp>
      <p:sp>
        <p:nvSpPr>
          <p:cNvPr id="4" name="Content Placeholder 3"/>
          <p:cNvSpPr>
            <a:spLocks noGrp="1"/>
          </p:cNvSpPr>
          <p:nvPr>
            <p:ph sz="half" idx="2"/>
          </p:nvPr>
        </p:nvSpPr>
        <p:spPr>
          <a:xfrm>
            <a:off x="4648200" y="1981200"/>
            <a:ext cx="4038600" cy="4419600"/>
          </a:xfrm>
        </p:spPr>
        <p:txBody>
          <a:bodyPr/>
          <a:lstStyle/>
          <a:p>
            <a:r>
              <a:rPr lang="en-US" dirty="0" smtClean="0"/>
              <a:t>For grades 4 – 8</a:t>
            </a:r>
          </a:p>
          <a:p>
            <a:r>
              <a:rPr lang="en-US" dirty="0" smtClean="0"/>
              <a:t>Ages 9-12</a:t>
            </a:r>
          </a:p>
          <a:p>
            <a:r>
              <a:rPr lang="en-US" dirty="0" smtClean="0"/>
              <a:t>Independent, confident readers</a:t>
            </a:r>
          </a:p>
          <a:p>
            <a:endParaRPr lang="en-US" dirty="0" smtClean="0"/>
          </a:p>
        </p:txBody>
      </p:sp>
      <p:pic>
        <p:nvPicPr>
          <p:cNvPr id="5" name="Picture 4" descr="HarryPotterParty.jpg"/>
          <p:cNvPicPr>
            <a:picLocks noChangeAspect="1"/>
          </p:cNvPicPr>
          <p:nvPr/>
        </p:nvPicPr>
        <p:blipFill>
          <a:blip r:embed="rId3"/>
          <a:stretch>
            <a:fillRect/>
          </a:stretch>
        </p:blipFill>
        <p:spPr>
          <a:xfrm>
            <a:off x="4572000" y="4038600"/>
            <a:ext cx="4005943" cy="2438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n-US" dirty="0" smtClean="0">
                <a:ea typeface="ＭＳ Ｐゴシック" pitchFamily="96" charset="-128"/>
              </a:rPr>
              <a:t>Newbery Medal Winner</a:t>
            </a:r>
          </a:p>
        </p:txBody>
      </p:sp>
      <p:pic>
        <p:nvPicPr>
          <p:cNvPr id="3" name="Picture 2" descr="Dead End.bmp"/>
          <p:cNvPicPr>
            <a:picLocks noChangeAspect="1"/>
          </p:cNvPicPr>
          <p:nvPr/>
        </p:nvPicPr>
        <p:blipFill>
          <a:blip r:embed="rId3"/>
          <a:stretch>
            <a:fillRect/>
          </a:stretch>
        </p:blipFill>
        <p:spPr>
          <a:xfrm>
            <a:off x="2590800" y="1557988"/>
            <a:ext cx="3505200" cy="50434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Fantasy</a:t>
            </a:r>
            <a:endParaRPr lang="en-US" dirty="0"/>
          </a:p>
        </p:txBody>
      </p:sp>
      <p:pic>
        <p:nvPicPr>
          <p:cNvPr id="5" name="Content Placeholder 4" descr="This-Dark-Endeavor.jpg"/>
          <p:cNvPicPr>
            <a:picLocks noGrp="1" noChangeAspect="1"/>
          </p:cNvPicPr>
          <p:nvPr>
            <p:ph sz="half" idx="1"/>
          </p:nvPr>
        </p:nvPicPr>
        <p:blipFill>
          <a:blip r:embed="rId3"/>
          <a:stretch>
            <a:fillRect/>
          </a:stretch>
        </p:blipFill>
        <p:spPr>
          <a:xfrm>
            <a:off x="1151306" y="1981200"/>
            <a:ext cx="2650388" cy="3886200"/>
          </a:xfrm>
        </p:spPr>
      </p:pic>
      <p:pic>
        <p:nvPicPr>
          <p:cNvPr id="6" name="Content Placeholder 5" descr="Liesl&amp;Po.jpg"/>
          <p:cNvPicPr>
            <a:picLocks noGrp="1" noChangeAspect="1"/>
          </p:cNvPicPr>
          <p:nvPr>
            <p:ph sz="half" idx="2"/>
          </p:nvPr>
        </p:nvPicPr>
        <p:blipFill>
          <a:blip r:embed="rId4"/>
          <a:stretch>
            <a:fillRect/>
          </a:stretch>
        </p:blipFill>
        <p:spPr>
          <a:xfrm>
            <a:off x="5343075" y="1981200"/>
            <a:ext cx="2648849" cy="3886200"/>
          </a:xfr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New Fantasy</a:t>
            </a:r>
            <a:endParaRPr lang="en-US" dirty="0"/>
          </a:p>
        </p:txBody>
      </p:sp>
      <p:pic>
        <p:nvPicPr>
          <p:cNvPr id="5" name="Content Placeholder 4" descr="Wildwood.jpg"/>
          <p:cNvPicPr>
            <a:picLocks noGrp="1" noChangeAspect="1"/>
          </p:cNvPicPr>
          <p:nvPr>
            <p:ph sz="half" idx="1"/>
          </p:nvPr>
        </p:nvPicPr>
        <p:blipFill>
          <a:blip r:embed="rId3"/>
          <a:stretch>
            <a:fillRect/>
          </a:stretch>
        </p:blipFill>
        <p:spPr>
          <a:xfrm>
            <a:off x="1021200" y="2057400"/>
            <a:ext cx="3474600" cy="4457315"/>
          </a:xfrm>
        </p:spPr>
      </p:pic>
      <p:pic>
        <p:nvPicPr>
          <p:cNvPr id="6" name="Content Placeholder 5" descr="Oddfellow's orphanage.jpg"/>
          <p:cNvPicPr>
            <a:picLocks noGrp="1" noChangeAspect="1"/>
          </p:cNvPicPr>
          <p:nvPr>
            <p:ph sz="half" idx="2"/>
          </p:nvPr>
        </p:nvPicPr>
        <p:blipFill>
          <a:blip r:embed="rId4"/>
          <a:stretch>
            <a:fillRect/>
          </a:stretch>
        </p:blipFill>
        <p:spPr>
          <a:xfrm>
            <a:off x="5164079" y="1981200"/>
            <a:ext cx="3006841" cy="3886200"/>
          </a:xfr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Fiction</a:t>
            </a:r>
            <a:endParaRPr lang="en-US" dirty="0"/>
          </a:p>
        </p:txBody>
      </p:sp>
      <p:pic>
        <p:nvPicPr>
          <p:cNvPr id="5" name="Content Placeholder 4" descr="Okay_for_Now.jpg"/>
          <p:cNvPicPr>
            <a:picLocks noGrp="1" noChangeAspect="1"/>
          </p:cNvPicPr>
          <p:nvPr>
            <p:ph sz="half" idx="1"/>
          </p:nvPr>
        </p:nvPicPr>
        <p:blipFill>
          <a:blip r:embed="rId3"/>
          <a:stretch>
            <a:fillRect/>
          </a:stretch>
        </p:blipFill>
        <p:spPr>
          <a:xfrm>
            <a:off x="304800" y="1600200"/>
            <a:ext cx="2588270" cy="3886200"/>
          </a:xfrm>
        </p:spPr>
      </p:pic>
      <p:pic>
        <p:nvPicPr>
          <p:cNvPr id="6" name="Content Placeholder 5" descr="SylviaAndAki-193x300.jpg"/>
          <p:cNvPicPr>
            <a:picLocks noGrp="1" noChangeAspect="1"/>
          </p:cNvPicPr>
          <p:nvPr>
            <p:ph sz="half" idx="2"/>
          </p:nvPr>
        </p:nvPicPr>
        <p:blipFill>
          <a:blip r:embed="rId4"/>
          <a:stretch>
            <a:fillRect/>
          </a:stretch>
        </p:blipFill>
        <p:spPr>
          <a:xfrm>
            <a:off x="3048000" y="2362200"/>
            <a:ext cx="2596134" cy="4035442"/>
          </a:xfrm>
        </p:spPr>
      </p:pic>
      <p:pic>
        <p:nvPicPr>
          <p:cNvPr id="7" name="Picture 6" descr="mighty_miss_malone.jpg"/>
          <p:cNvPicPr>
            <a:picLocks noChangeAspect="1"/>
          </p:cNvPicPr>
          <p:nvPr/>
        </p:nvPicPr>
        <p:blipFill>
          <a:blip r:embed="rId5"/>
          <a:stretch>
            <a:fillRect/>
          </a:stretch>
        </p:blipFill>
        <p:spPr>
          <a:xfrm>
            <a:off x="5842000" y="609600"/>
            <a:ext cx="3098800" cy="4648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Humor</a:t>
            </a:r>
            <a:endParaRPr lang="en-US" dirty="0"/>
          </a:p>
        </p:txBody>
      </p:sp>
      <p:pic>
        <p:nvPicPr>
          <p:cNvPr id="5" name="Content Placeholder 4" descr="My Life as a Stuntboy.jpg"/>
          <p:cNvPicPr>
            <a:picLocks noGrp="1" noChangeAspect="1"/>
          </p:cNvPicPr>
          <p:nvPr>
            <p:ph sz="half" idx="1"/>
          </p:nvPr>
        </p:nvPicPr>
        <p:blipFill>
          <a:blip r:embed="rId3"/>
          <a:stretch>
            <a:fillRect/>
          </a:stretch>
        </p:blipFill>
        <p:spPr>
          <a:xfrm>
            <a:off x="304800" y="2362200"/>
            <a:ext cx="2506839" cy="3886200"/>
          </a:xfrm>
        </p:spPr>
      </p:pic>
      <p:pic>
        <p:nvPicPr>
          <p:cNvPr id="6" name="Content Placeholder 5" descr="secrets-sea-richard-peck-hardcover-cover-art.jpg"/>
          <p:cNvPicPr>
            <a:picLocks noGrp="1" noChangeAspect="1"/>
          </p:cNvPicPr>
          <p:nvPr>
            <p:ph sz="half" idx="2"/>
          </p:nvPr>
        </p:nvPicPr>
        <p:blipFill>
          <a:blip r:embed="rId4"/>
          <a:stretch>
            <a:fillRect/>
          </a:stretch>
        </p:blipFill>
        <p:spPr>
          <a:xfrm>
            <a:off x="3200400" y="1371600"/>
            <a:ext cx="2540000" cy="3784600"/>
          </a:xfrm>
        </p:spPr>
      </p:pic>
      <p:pic>
        <p:nvPicPr>
          <p:cNvPr id="7" name="Picture 6" descr="Darth paper.png"/>
          <p:cNvPicPr>
            <a:picLocks noChangeAspect="1"/>
          </p:cNvPicPr>
          <p:nvPr/>
        </p:nvPicPr>
        <p:blipFill>
          <a:blip r:embed="rId5"/>
          <a:stretch>
            <a:fillRect/>
          </a:stretch>
        </p:blipFill>
        <p:spPr>
          <a:xfrm>
            <a:off x="6172200" y="2438400"/>
            <a:ext cx="2781384" cy="4114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Adventure and Sports</a:t>
            </a:r>
            <a:endParaRPr lang="en-US" dirty="0"/>
          </a:p>
        </p:txBody>
      </p:sp>
      <p:sp>
        <p:nvSpPr>
          <p:cNvPr id="3" name="Content Placeholder 2"/>
          <p:cNvSpPr>
            <a:spLocks noGrp="1"/>
          </p:cNvSpPr>
          <p:nvPr>
            <p:ph sz="half" idx="1"/>
          </p:nvPr>
        </p:nvSpPr>
        <p:spPr/>
        <p:txBody>
          <a:bodyPr/>
          <a:lstStyle/>
          <a:p>
            <a:r>
              <a:rPr lang="en-US" dirty="0" smtClean="0"/>
              <a:t>Adventure</a:t>
            </a:r>
            <a:endParaRPr lang="en-US" dirty="0"/>
          </a:p>
        </p:txBody>
      </p:sp>
      <p:sp>
        <p:nvSpPr>
          <p:cNvPr id="4" name="Content Placeholder 3"/>
          <p:cNvSpPr>
            <a:spLocks noGrp="1"/>
          </p:cNvSpPr>
          <p:nvPr>
            <p:ph sz="half" idx="2"/>
          </p:nvPr>
        </p:nvSpPr>
        <p:spPr/>
        <p:txBody>
          <a:bodyPr/>
          <a:lstStyle/>
          <a:p>
            <a:r>
              <a:rPr lang="en-US" dirty="0" smtClean="0"/>
              <a:t>Sports</a:t>
            </a:r>
            <a:endParaRPr lang="en-US" dirty="0"/>
          </a:p>
        </p:txBody>
      </p:sp>
      <p:pic>
        <p:nvPicPr>
          <p:cNvPr id="5" name="Picture 4" descr="chomp.jpg"/>
          <p:cNvPicPr>
            <a:picLocks noChangeAspect="1"/>
          </p:cNvPicPr>
          <p:nvPr/>
        </p:nvPicPr>
        <p:blipFill>
          <a:blip r:embed="rId3"/>
          <a:stretch>
            <a:fillRect/>
          </a:stretch>
        </p:blipFill>
        <p:spPr>
          <a:xfrm>
            <a:off x="864954" y="2590800"/>
            <a:ext cx="2792645" cy="4133850"/>
          </a:xfrm>
          <a:prstGeom prst="rect">
            <a:avLst/>
          </a:prstGeom>
        </p:spPr>
      </p:pic>
      <p:pic>
        <p:nvPicPr>
          <p:cNvPr id="6" name="Picture 5" descr="Plunked.jpg"/>
          <p:cNvPicPr>
            <a:picLocks noChangeAspect="1"/>
          </p:cNvPicPr>
          <p:nvPr/>
        </p:nvPicPr>
        <p:blipFill>
          <a:blip r:embed="rId4"/>
          <a:stretch>
            <a:fillRect/>
          </a:stretch>
        </p:blipFill>
        <p:spPr>
          <a:xfrm>
            <a:off x="4953000" y="2590800"/>
            <a:ext cx="2728452" cy="4114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a:t>
            </a:r>
            <a:endParaRPr lang="en-US" dirty="0"/>
          </a:p>
        </p:txBody>
      </p:sp>
      <p:pic>
        <p:nvPicPr>
          <p:cNvPr id="5" name="Content Placeholder 4" descr="Rebel Fire.jpg"/>
          <p:cNvPicPr>
            <a:picLocks noGrp="1" noChangeAspect="1"/>
          </p:cNvPicPr>
          <p:nvPr>
            <p:ph sz="half" idx="1"/>
          </p:nvPr>
        </p:nvPicPr>
        <p:blipFill>
          <a:blip r:embed="rId3"/>
          <a:stretch>
            <a:fillRect/>
          </a:stretch>
        </p:blipFill>
        <p:spPr>
          <a:xfrm>
            <a:off x="1186832" y="1981200"/>
            <a:ext cx="2579336" cy="3886200"/>
          </a:xfrm>
        </p:spPr>
      </p:pic>
      <p:pic>
        <p:nvPicPr>
          <p:cNvPr id="6" name="Content Placeholder 5" descr="Missing on Superstition.jpg"/>
          <p:cNvPicPr>
            <a:picLocks noGrp="1" noChangeAspect="1"/>
          </p:cNvPicPr>
          <p:nvPr>
            <p:ph sz="half" idx="2"/>
          </p:nvPr>
        </p:nvPicPr>
        <p:blipFill>
          <a:blip r:embed="rId4"/>
          <a:stretch>
            <a:fillRect/>
          </a:stretch>
        </p:blipFill>
        <p:spPr>
          <a:xfrm>
            <a:off x="5184217" y="1981200"/>
            <a:ext cx="2966565" cy="3886200"/>
          </a:xfr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Fiction and Realistic</a:t>
            </a:r>
            <a:endParaRPr lang="en-US" dirty="0"/>
          </a:p>
        </p:txBody>
      </p:sp>
      <p:sp>
        <p:nvSpPr>
          <p:cNvPr id="3" name="Content Placeholder 2"/>
          <p:cNvSpPr>
            <a:spLocks noGrp="1"/>
          </p:cNvSpPr>
          <p:nvPr>
            <p:ph sz="half" idx="1"/>
          </p:nvPr>
        </p:nvSpPr>
        <p:spPr/>
        <p:txBody>
          <a:bodyPr/>
          <a:lstStyle/>
          <a:p>
            <a:r>
              <a:rPr lang="en-US" dirty="0" smtClean="0"/>
              <a:t>Science Fiction</a:t>
            </a:r>
            <a:endParaRPr lang="en-US" dirty="0"/>
          </a:p>
        </p:txBody>
      </p:sp>
      <p:sp>
        <p:nvSpPr>
          <p:cNvPr id="4" name="Content Placeholder 3"/>
          <p:cNvSpPr>
            <a:spLocks noGrp="1"/>
          </p:cNvSpPr>
          <p:nvPr>
            <p:ph sz="half" idx="2"/>
          </p:nvPr>
        </p:nvSpPr>
        <p:spPr/>
        <p:txBody>
          <a:bodyPr/>
          <a:lstStyle/>
          <a:p>
            <a:r>
              <a:rPr lang="en-US" dirty="0" smtClean="0"/>
              <a:t>Realistic - Contemporary</a:t>
            </a:r>
            <a:endParaRPr lang="en-US" dirty="0"/>
          </a:p>
        </p:txBody>
      </p:sp>
      <p:pic>
        <p:nvPicPr>
          <p:cNvPr id="5" name="Picture 4" descr="Bongo Fishing.jpg"/>
          <p:cNvPicPr>
            <a:picLocks noChangeAspect="1"/>
          </p:cNvPicPr>
          <p:nvPr/>
        </p:nvPicPr>
        <p:blipFill>
          <a:blip r:embed="rId3"/>
          <a:stretch>
            <a:fillRect/>
          </a:stretch>
        </p:blipFill>
        <p:spPr>
          <a:xfrm>
            <a:off x="1219200" y="2626895"/>
            <a:ext cx="2438400" cy="3666767"/>
          </a:xfrm>
          <a:prstGeom prst="rect">
            <a:avLst/>
          </a:prstGeom>
        </p:spPr>
      </p:pic>
      <p:pic>
        <p:nvPicPr>
          <p:cNvPr id="6" name="Picture 5" descr="Olivia Bean.jpg"/>
          <p:cNvPicPr>
            <a:picLocks noChangeAspect="1"/>
          </p:cNvPicPr>
          <p:nvPr/>
        </p:nvPicPr>
        <p:blipFill>
          <a:blip r:embed="rId4"/>
          <a:stretch>
            <a:fillRect/>
          </a:stretch>
        </p:blipFill>
        <p:spPr>
          <a:xfrm>
            <a:off x="5595518" y="2971800"/>
            <a:ext cx="2310232" cy="3543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Any new favorites I missed?</a:t>
            </a:r>
            <a:endParaRPr lang="en-US" dirty="0"/>
          </a:p>
        </p:txBody>
      </p:sp>
      <p:pic>
        <p:nvPicPr>
          <p:cNvPr id="7" name="Content Placeholder 6" descr="readers.jpg"/>
          <p:cNvPicPr>
            <a:picLocks noGrp="1" noChangeAspect="1"/>
          </p:cNvPicPr>
          <p:nvPr>
            <p:ph idx="1"/>
          </p:nvPr>
        </p:nvPicPr>
        <p:blipFill>
          <a:blip r:embed="rId2"/>
          <a:stretch>
            <a:fillRect/>
          </a:stretch>
        </p:blipFill>
        <p:spPr>
          <a:xfrm>
            <a:off x="1739951" y="1981200"/>
            <a:ext cx="5664097" cy="3886200"/>
          </a:xfr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Books for Reluctant Readers</a:t>
            </a:r>
            <a:endParaRPr lang="en-US" dirty="0"/>
          </a:p>
        </p:txBody>
      </p:sp>
      <p:sp>
        <p:nvSpPr>
          <p:cNvPr id="9" name="Content Placeholder 8"/>
          <p:cNvSpPr>
            <a:spLocks noGrp="1"/>
          </p:cNvSpPr>
          <p:nvPr>
            <p:ph idx="1"/>
          </p:nvPr>
        </p:nvSpPr>
        <p:spPr>
          <a:xfrm>
            <a:off x="457200" y="1981200"/>
            <a:ext cx="8229600" cy="4572000"/>
          </a:xfrm>
        </p:spPr>
        <p:txBody>
          <a:bodyPr/>
          <a:lstStyle/>
          <a:p>
            <a:r>
              <a:rPr lang="en-US" dirty="0" smtClean="0"/>
              <a:t>Nonfiction and poetry (mentioned earlier)</a:t>
            </a:r>
          </a:p>
          <a:p>
            <a:r>
              <a:rPr lang="en-US" dirty="0" smtClean="0"/>
              <a:t>Graphic Novels</a:t>
            </a:r>
          </a:p>
          <a:p>
            <a:r>
              <a:rPr lang="en-US" dirty="0" smtClean="0"/>
              <a:t>Books that have been adapted into feature films</a:t>
            </a:r>
          </a:p>
          <a:p>
            <a:r>
              <a:rPr lang="en-US" dirty="0" smtClean="0"/>
              <a:t>Series fiction, especially books adapted from TV series</a:t>
            </a:r>
          </a:p>
          <a:p>
            <a:r>
              <a:rPr lang="en-US" dirty="0" smtClean="0"/>
              <a:t>Popular authors such as Rick Riordan or Jeff Kinney</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 Novels</a:t>
            </a:r>
            <a:endParaRPr lang="en-US" dirty="0"/>
          </a:p>
        </p:txBody>
      </p:sp>
      <p:pic>
        <p:nvPicPr>
          <p:cNvPr id="6" name="Content Placeholder 5" descr="around-the-world.jpg"/>
          <p:cNvPicPr>
            <a:picLocks noGrp="1" noChangeAspect="1"/>
          </p:cNvPicPr>
          <p:nvPr>
            <p:ph sz="half" idx="1"/>
          </p:nvPr>
        </p:nvPicPr>
        <p:blipFill>
          <a:blip r:embed="rId3"/>
          <a:stretch>
            <a:fillRect/>
          </a:stretch>
        </p:blipFill>
        <p:spPr>
          <a:xfrm>
            <a:off x="381000" y="1752600"/>
            <a:ext cx="2886075" cy="3476625"/>
          </a:xfrm>
        </p:spPr>
      </p:pic>
      <p:pic>
        <p:nvPicPr>
          <p:cNvPr id="5" name="Content Placeholder 4" descr="Zita-the-Spacegirl-cover1.jpg"/>
          <p:cNvPicPr>
            <a:picLocks noGrp="1" noChangeAspect="1"/>
          </p:cNvPicPr>
          <p:nvPr>
            <p:ph sz="half" idx="2"/>
          </p:nvPr>
        </p:nvPicPr>
        <p:blipFill>
          <a:blip r:embed="rId4"/>
          <a:stretch>
            <a:fillRect/>
          </a:stretch>
        </p:blipFill>
        <p:spPr>
          <a:xfrm>
            <a:off x="3581400" y="2743200"/>
            <a:ext cx="2505205" cy="3547997"/>
          </a:xfrm>
        </p:spPr>
      </p:pic>
      <p:pic>
        <p:nvPicPr>
          <p:cNvPr id="7" name="Picture 6" descr="Sidekicks.jpg"/>
          <p:cNvPicPr>
            <a:picLocks noChangeAspect="1"/>
          </p:cNvPicPr>
          <p:nvPr/>
        </p:nvPicPr>
        <p:blipFill>
          <a:blip r:embed="rId5"/>
          <a:stretch>
            <a:fillRect/>
          </a:stretch>
        </p:blipFill>
        <p:spPr>
          <a:xfrm>
            <a:off x="6248400" y="990600"/>
            <a:ext cx="2565400" cy="3848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Newbery Honor Books</a:t>
            </a:r>
            <a:endParaRPr lang="en-US" dirty="0"/>
          </a:p>
        </p:txBody>
      </p:sp>
      <p:pic>
        <p:nvPicPr>
          <p:cNvPr id="3" name="Picture 2" descr="stalin.jpg"/>
          <p:cNvPicPr>
            <a:picLocks noChangeAspect="1"/>
          </p:cNvPicPr>
          <p:nvPr/>
        </p:nvPicPr>
        <p:blipFill>
          <a:blip r:embed="rId3"/>
          <a:stretch>
            <a:fillRect/>
          </a:stretch>
        </p:blipFill>
        <p:spPr>
          <a:xfrm>
            <a:off x="4610100" y="2209800"/>
            <a:ext cx="3886200" cy="3886200"/>
          </a:xfrm>
          <a:prstGeom prst="rect">
            <a:avLst/>
          </a:prstGeom>
        </p:spPr>
      </p:pic>
      <p:pic>
        <p:nvPicPr>
          <p:cNvPr id="4" name="Picture 3" descr="Inside Out.jpg"/>
          <p:cNvPicPr>
            <a:picLocks noChangeAspect="1"/>
          </p:cNvPicPr>
          <p:nvPr/>
        </p:nvPicPr>
        <p:blipFill>
          <a:blip r:embed="rId4"/>
          <a:stretch>
            <a:fillRect/>
          </a:stretch>
        </p:blipFill>
        <p:spPr>
          <a:xfrm>
            <a:off x="1676400" y="2133599"/>
            <a:ext cx="2667000" cy="402236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Graphic Novels Website</a:t>
            </a:r>
            <a:endParaRPr lang="en-US" dirty="0"/>
          </a:p>
        </p:txBody>
      </p:sp>
      <p:sp>
        <p:nvSpPr>
          <p:cNvPr id="6" name="Content Placeholder 5"/>
          <p:cNvSpPr>
            <a:spLocks noGrp="1"/>
          </p:cNvSpPr>
          <p:nvPr>
            <p:ph idx="1"/>
          </p:nvPr>
        </p:nvSpPr>
        <p:spPr/>
        <p:txBody>
          <a:bodyPr/>
          <a:lstStyle/>
          <a:p>
            <a:r>
              <a:rPr lang="en-US" dirty="0" smtClean="0">
                <a:hlinkClick r:id="rId3"/>
              </a:rPr>
              <a:t>No Flying No Tights Kids Section</a:t>
            </a:r>
            <a:endParaRPr lang="en-US" dirty="0" smtClean="0"/>
          </a:p>
          <a:p>
            <a:r>
              <a:rPr lang="en-US" dirty="0" smtClean="0"/>
              <a:t>noflyingnotights.com/?cat=11</a:t>
            </a:r>
          </a:p>
          <a:p>
            <a:r>
              <a:rPr lang="en-US" dirty="0" smtClean="0"/>
              <a:t>describes graphic novels for Kids  </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 turned into Films</a:t>
            </a:r>
            <a:endParaRPr lang="en-US" dirty="0"/>
          </a:p>
        </p:txBody>
      </p:sp>
      <p:sp>
        <p:nvSpPr>
          <p:cNvPr id="3" name="Content Placeholder 2"/>
          <p:cNvSpPr>
            <a:spLocks noGrp="1"/>
          </p:cNvSpPr>
          <p:nvPr>
            <p:ph sz="half" idx="1"/>
          </p:nvPr>
        </p:nvSpPr>
        <p:spPr>
          <a:xfrm>
            <a:off x="457200" y="1981200"/>
            <a:ext cx="4038600" cy="4648200"/>
          </a:xfrm>
        </p:spPr>
        <p:txBody>
          <a:bodyPr/>
          <a:lstStyle/>
          <a:p>
            <a:r>
              <a:rPr lang="en-US" sz="2000" dirty="0" smtClean="0"/>
              <a:t>“Harry Potter and the Deathly Hallows Part II” by J.K. Rowling</a:t>
            </a:r>
          </a:p>
          <a:p>
            <a:r>
              <a:rPr lang="en-US" sz="2000" dirty="0" smtClean="0"/>
              <a:t>“Legends of the Guardians: The Owls of </a:t>
            </a:r>
            <a:r>
              <a:rPr lang="en-US" sz="2000" dirty="0" err="1" smtClean="0"/>
              <a:t>Ga’Hoole</a:t>
            </a:r>
            <a:r>
              <a:rPr lang="en-US" sz="2000" dirty="0" smtClean="0"/>
              <a:t>” by Kathryn </a:t>
            </a:r>
            <a:r>
              <a:rPr lang="en-US" sz="2000" dirty="0" err="1" smtClean="0"/>
              <a:t>Lasky</a:t>
            </a:r>
            <a:endParaRPr lang="en-US" sz="2000" dirty="0" smtClean="0"/>
          </a:p>
          <a:p>
            <a:r>
              <a:rPr lang="en-US" sz="2000" dirty="0" smtClean="0"/>
              <a:t> “Chronicles of Narnia: Voyage of the Dawn </a:t>
            </a:r>
            <a:r>
              <a:rPr lang="en-US" sz="2000" dirty="0" err="1" smtClean="0"/>
              <a:t>Treader</a:t>
            </a:r>
            <a:r>
              <a:rPr lang="en-US" sz="2000" dirty="0" smtClean="0"/>
              <a:t>” by C.S. Lewis</a:t>
            </a:r>
          </a:p>
          <a:p>
            <a:r>
              <a:rPr lang="en-US" sz="2000" dirty="0" smtClean="0"/>
              <a:t>“Ramona and </a:t>
            </a:r>
            <a:r>
              <a:rPr lang="en-US" sz="2000" dirty="0" err="1" smtClean="0"/>
              <a:t>Beezus</a:t>
            </a:r>
            <a:r>
              <a:rPr lang="en-US" sz="2000" dirty="0" smtClean="0"/>
              <a:t>” based on </a:t>
            </a:r>
            <a:r>
              <a:rPr lang="en-US" sz="2000" i="1" dirty="0" err="1" smtClean="0"/>
              <a:t>Beezus</a:t>
            </a:r>
            <a:r>
              <a:rPr lang="en-US" sz="2000" i="1" dirty="0" smtClean="0"/>
              <a:t> and Ramona </a:t>
            </a:r>
            <a:r>
              <a:rPr lang="en-US" sz="2000" dirty="0" smtClean="0"/>
              <a:t>by Beverly Cleary</a:t>
            </a:r>
          </a:p>
          <a:p>
            <a:r>
              <a:rPr lang="en-US" sz="2000" dirty="0" smtClean="0"/>
              <a:t> “I am Number Four”  based on the book by </a:t>
            </a:r>
            <a:r>
              <a:rPr lang="en-US" sz="2000" dirty="0" err="1" smtClean="0"/>
              <a:t>Pittacus</a:t>
            </a:r>
            <a:r>
              <a:rPr lang="en-US" sz="2000" dirty="0" smtClean="0"/>
              <a:t> Lore</a:t>
            </a:r>
          </a:p>
          <a:p>
            <a:endParaRPr lang="en-US" sz="1800" dirty="0"/>
          </a:p>
        </p:txBody>
      </p:sp>
      <p:sp>
        <p:nvSpPr>
          <p:cNvPr id="4" name="Content Placeholder 3"/>
          <p:cNvSpPr>
            <a:spLocks noGrp="1"/>
          </p:cNvSpPr>
          <p:nvPr>
            <p:ph sz="half" idx="2"/>
          </p:nvPr>
        </p:nvSpPr>
        <p:spPr>
          <a:xfrm>
            <a:off x="4648200" y="1981200"/>
            <a:ext cx="4038600" cy="4572000"/>
          </a:xfrm>
        </p:spPr>
        <p:txBody>
          <a:bodyPr/>
          <a:lstStyle/>
          <a:p>
            <a:r>
              <a:rPr lang="en-US" sz="2000" dirty="0" smtClean="0"/>
              <a:t>“Mr. Popper’s Penguins” based on the book by Richard and Florence Atwater</a:t>
            </a:r>
          </a:p>
          <a:p>
            <a:r>
              <a:rPr lang="en-US" sz="2000" i="1" dirty="0" smtClean="0"/>
              <a:t>“</a:t>
            </a:r>
            <a:r>
              <a:rPr lang="en-US" sz="2000" dirty="0" err="1" smtClean="0"/>
              <a:t>Incarceron</a:t>
            </a:r>
            <a:r>
              <a:rPr lang="en-US" sz="2000" dirty="0" smtClean="0"/>
              <a:t>” – based on the book by Catherine Fisher</a:t>
            </a:r>
          </a:p>
          <a:p>
            <a:r>
              <a:rPr lang="en-US" sz="2000" dirty="0" smtClean="0"/>
              <a:t>“Hugo” – based on </a:t>
            </a:r>
            <a:r>
              <a:rPr lang="en-US" sz="2000" i="1" dirty="0" smtClean="0"/>
              <a:t>The Invention of Hugo </a:t>
            </a:r>
            <a:r>
              <a:rPr lang="en-US" sz="2000" i="1" dirty="0" err="1" smtClean="0"/>
              <a:t>Cabret</a:t>
            </a:r>
            <a:r>
              <a:rPr lang="en-US" sz="2000" dirty="0" smtClean="0"/>
              <a:t> by Brian Selznick</a:t>
            </a:r>
          </a:p>
          <a:p>
            <a:r>
              <a:rPr lang="en-US" sz="2000" dirty="0" smtClean="0"/>
              <a:t>“War Horse” –  based on Michael </a:t>
            </a:r>
            <a:r>
              <a:rPr lang="en-US" sz="2000" dirty="0" err="1" smtClean="0"/>
              <a:t>Morpurgo’s</a:t>
            </a:r>
            <a:r>
              <a:rPr lang="en-US" sz="2000" dirty="0" smtClean="0"/>
              <a:t> book </a:t>
            </a:r>
          </a:p>
          <a:p>
            <a:r>
              <a:rPr lang="en-US" sz="2000" dirty="0" smtClean="0"/>
              <a:t>“Hunger Games,” coming out March 23, 2012, based on the book by Suzanne Collins.</a:t>
            </a:r>
          </a:p>
          <a:p>
            <a:pPr>
              <a:buNone/>
            </a:pP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Popular Authors and Series</a:t>
            </a:r>
            <a:endParaRPr lang="en-US" dirty="0"/>
          </a:p>
        </p:txBody>
      </p:sp>
      <p:pic>
        <p:nvPicPr>
          <p:cNvPr id="7" name="Content Placeholder 6" descr="Red Pyramid.bmp"/>
          <p:cNvPicPr>
            <a:picLocks noGrp="1" noChangeAspect="1"/>
          </p:cNvPicPr>
          <p:nvPr>
            <p:ph idx="1"/>
          </p:nvPr>
        </p:nvPicPr>
        <p:blipFill>
          <a:blip r:embed="rId3"/>
          <a:stretch>
            <a:fillRect/>
          </a:stretch>
        </p:blipFill>
        <p:spPr>
          <a:xfrm>
            <a:off x="381000" y="1828800"/>
            <a:ext cx="2028305" cy="3048000"/>
          </a:xfrm>
        </p:spPr>
      </p:pic>
      <p:pic>
        <p:nvPicPr>
          <p:cNvPr id="8" name="Picture 7" descr="Diary_of_a_Wimpy_Kid_Cabin_Fever_cover.jpg"/>
          <p:cNvPicPr>
            <a:picLocks noChangeAspect="1"/>
          </p:cNvPicPr>
          <p:nvPr/>
        </p:nvPicPr>
        <p:blipFill>
          <a:blip r:embed="rId4"/>
          <a:stretch>
            <a:fillRect/>
          </a:stretch>
        </p:blipFill>
        <p:spPr>
          <a:xfrm>
            <a:off x="5562600" y="1676400"/>
            <a:ext cx="3274129" cy="4852987"/>
          </a:xfrm>
          <a:prstGeom prst="rect">
            <a:avLst/>
          </a:prstGeom>
        </p:spPr>
      </p:pic>
      <p:pic>
        <p:nvPicPr>
          <p:cNvPr id="9" name="Picture 8" descr="lost-hero-book.jpg"/>
          <p:cNvPicPr>
            <a:picLocks noChangeAspect="1"/>
          </p:cNvPicPr>
          <p:nvPr/>
        </p:nvPicPr>
        <p:blipFill>
          <a:blip r:embed="rId5"/>
          <a:stretch>
            <a:fillRect/>
          </a:stretch>
        </p:blipFill>
        <p:spPr>
          <a:xfrm>
            <a:off x="2590800" y="2743200"/>
            <a:ext cx="2266950" cy="30003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Read-</a:t>
            </a:r>
            <a:r>
              <a:rPr lang="en-US" dirty="0" err="1" smtClean="0"/>
              <a:t>Alikes</a:t>
            </a:r>
            <a:endParaRPr lang="en-US" dirty="0"/>
          </a:p>
        </p:txBody>
      </p:sp>
      <p:sp>
        <p:nvSpPr>
          <p:cNvPr id="3" name="Content Placeholder 2"/>
          <p:cNvSpPr>
            <a:spLocks noGrp="1"/>
          </p:cNvSpPr>
          <p:nvPr>
            <p:ph idx="1"/>
          </p:nvPr>
        </p:nvSpPr>
        <p:spPr/>
        <p:txBody>
          <a:bodyPr/>
          <a:lstStyle/>
          <a:p>
            <a:r>
              <a:rPr lang="en-US" dirty="0" smtClean="0"/>
              <a:t>“What book did you read recently that you liked?” – then find something similar</a:t>
            </a:r>
          </a:p>
          <a:p>
            <a:r>
              <a:rPr lang="en-US" dirty="0" smtClean="0"/>
              <a:t>A book in the same genre</a:t>
            </a:r>
          </a:p>
          <a:p>
            <a:r>
              <a:rPr lang="en-US" dirty="0" smtClean="0"/>
              <a:t>A book by that author or from that series</a:t>
            </a:r>
          </a:p>
          <a:p>
            <a:r>
              <a:rPr lang="en-US" dirty="0" smtClean="0"/>
              <a:t>Try the following websites for Read-</a:t>
            </a:r>
            <a:r>
              <a:rPr lang="en-US" dirty="0" err="1" smtClean="0"/>
              <a:t>Alikes</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Book Adventure</a:t>
            </a:r>
            <a:endParaRPr lang="en-US" dirty="0"/>
          </a:p>
        </p:txBody>
      </p:sp>
      <p:sp>
        <p:nvSpPr>
          <p:cNvPr id="3" name="Content Placeholder 2"/>
          <p:cNvSpPr>
            <a:spLocks noGrp="1"/>
          </p:cNvSpPr>
          <p:nvPr>
            <p:ph idx="1"/>
          </p:nvPr>
        </p:nvSpPr>
        <p:spPr/>
        <p:txBody>
          <a:bodyPr/>
          <a:lstStyle/>
          <a:p>
            <a:pPr>
              <a:buNone/>
            </a:pPr>
            <a:r>
              <a:rPr lang="en-US" dirty="0" smtClean="0"/>
              <a:t>www.bookadventure.com/book_finder.aspx</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ACL Read-</a:t>
            </a:r>
            <a:r>
              <a:rPr lang="en-US" dirty="0" err="1" smtClean="0">
                <a:hlinkClick r:id="rId3"/>
              </a:rPr>
              <a:t>alikes</a:t>
            </a:r>
            <a:endParaRPr lang="en-US" dirty="0"/>
          </a:p>
        </p:txBody>
      </p:sp>
      <p:sp>
        <p:nvSpPr>
          <p:cNvPr id="3" name="Content Placeholder 2"/>
          <p:cNvSpPr>
            <a:spLocks noGrp="1"/>
          </p:cNvSpPr>
          <p:nvPr>
            <p:ph idx="1"/>
          </p:nvPr>
        </p:nvSpPr>
        <p:spPr/>
        <p:txBody>
          <a:bodyPr/>
          <a:lstStyle/>
          <a:p>
            <a:pPr>
              <a:buNone/>
            </a:pPr>
            <a:r>
              <a:rPr lang="en-US" dirty="0" smtClean="0"/>
              <a:t>www.bayviews.org/readalikes.html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Websites (see handout) </a:t>
            </a:r>
            <a:endParaRPr lang="en-US" dirty="0"/>
          </a:p>
        </p:txBody>
      </p:sp>
      <p:sp>
        <p:nvSpPr>
          <p:cNvPr id="3" name="Content Placeholder 2"/>
          <p:cNvSpPr>
            <a:spLocks noGrp="1"/>
          </p:cNvSpPr>
          <p:nvPr>
            <p:ph idx="1"/>
          </p:nvPr>
        </p:nvSpPr>
        <p:spPr/>
        <p:txBody>
          <a:bodyPr/>
          <a:lstStyle/>
          <a:p>
            <a:pPr>
              <a:buNone/>
            </a:pPr>
            <a:r>
              <a:rPr lang="en-US" dirty="0" smtClean="0">
                <a:hlinkClick r:id="rId3"/>
              </a:rPr>
              <a:t>ALA/ALSC Book Awards</a:t>
            </a:r>
            <a:r>
              <a:rPr lang="en-US" dirty="0" smtClean="0"/>
              <a:t>:</a:t>
            </a:r>
          </a:p>
          <a:p>
            <a:pPr>
              <a:buNone/>
            </a:pPr>
            <a:r>
              <a:rPr lang="en-US" u="sng" dirty="0" smtClean="0"/>
              <a:t>www.ala.org/alsc/awardsgrants/bookmedia</a:t>
            </a:r>
          </a:p>
          <a:p>
            <a:pPr>
              <a:buNone/>
            </a:pPr>
            <a:endParaRPr lang="en-US" u="sng" dirty="0" smtClean="0"/>
          </a:p>
          <a:p>
            <a:pPr>
              <a:buNone/>
            </a:pPr>
            <a:r>
              <a:rPr lang="en-US" u="sng" dirty="0" smtClean="0">
                <a:hlinkClick r:id="rId4"/>
              </a:rPr>
              <a:t>Bestseller’s Lists</a:t>
            </a:r>
            <a:r>
              <a:rPr lang="en-US" u="sng" dirty="0" smtClean="0"/>
              <a:t>:</a:t>
            </a:r>
          </a:p>
          <a:p>
            <a:pPr>
              <a:buNone/>
            </a:pPr>
            <a:r>
              <a:rPr lang="en-US" u="sng" dirty="0" smtClean="0"/>
              <a:t>www.publishersweekly.com/pw/bestsellers/childrens-fiction.html</a:t>
            </a:r>
          </a:p>
          <a:p>
            <a:pPr>
              <a:buNone/>
            </a:pPr>
            <a:endParaRPr lang="en-US" u="sng" dirty="0" smtClean="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Time for questions?</a:t>
            </a:r>
            <a:endParaRPr lang="en-US" dirty="0"/>
          </a:p>
        </p:txBody>
      </p:sp>
      <p:pic>
        <p:nvPicPr>
          <p:cNvPr id="5" name="Picture 4" descr="readers.jpg"/>
          <p:cNvPicPr>
            <a:picLocks noChangeAspect="1"/>
          </p:cNvPicPr>
          <p:nvPr/>
        </p:nvPicPr>
        <p:blipFill>
          <a:blip r:embed="rId2"/>
          <a:stretch>
            <a:fillRect/>
          </a:stretch>
        </p:blipFill>
        <p:spPr>
          <a:xfrm>
            <a:off x="2971800" y="2331085"/>
            <a:ext cx="5029200" cy="34505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p:txBody>
          <a:bodyPr/>
          <a:lstStyle/>
          <a:p>
            <a:pPr algn="ctr">
              <a:buFont typeface="Wingdings" pitchFamily="96" charset="2"/>
              <a:buNone/>
            </a:pPr>
            <a:r>
              <a:rPr lang="en-US" sz="4400" dirty="0" smtClean="0">
                <a:ea typeface="ＭＳ Ｐゴシック" pitchFamily="96" charset="-128"/>
              </a:rPr>
              <a:t>		Thank You!</a:t>
            </a:r>
          </a:p>
          <a:p>
            <a:pPr algn="ctr">
              <a:buFont typeface="Wingdings" pitchFamily="96" charset="2"/>
              <a:buNone/>
            </a:pPr>
            <a:endParaRPr lang="en-US" dirty="0" smtClean="0">
              <a:ea typeface="ＭＳ Ｐゴシック" pitchFamily="96" charset="-128"/>
            </a:endParaRPr>
          </a:p>
          <a:p>
            <a:pPr algn="ctr">
              <a:buFont typeface="Wingdings" pitchFamily="96" charset="2"/>
              <a:buNone/>
            </a:pPr>
            <a:r>
              <a:rPr lang="en-US" dirty="0" smtClean="0">
                <a:ea typeface="ＭＳ Ｐゴシック" pitchFamily="96" charset="-128"/>
              </a:rPr>
              <a:t>		Penny Peck</a:t>
            </a:r>
          </a:p>
          <a:p>
            <a:pPr algn="ctr">
              <a:buFont typeface="Wingdings" pitchFamily="96" charset="2"/>
              <a:buNone/>
            </a:pPr>
            <a:r>
              <a:rPr lang="en-US" dirty="0" smtClean="0">
                <a:ea typeface="ＭＳ Ｐゴシック" pitchFamily="96" charset="-128"/>
              </a:rPr>
              <a:t>		Pikly@aol.com</a:t>
            </a:r>
          </a:p>
        </p:txBody>
      </p:sp>
      <p:pic>
        <p:nvPicPr>
          <p:cNvPr id="5" name="Picture 4" descr="coverimage.jpg"/>
          <p:cNvPicPr>
            <a:picLocks noChangeAspect="1"/>
          </p:cNvPicPr>
          <p:nvPr/>
        </p:nvPicPr>
        <p:blipFill>
          <a:blip r:embed="rId2"/>
          <a:stretch>
            <a:fillRect/>
          </a:stretch>
        </p:blipFill>
        <p:spPr>
          <a:xfrm>
            <a:off x="838200" y="1905000"/>
            <a:ext cx="2286000" cy="317182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Caldecott Medal Winner</a:t>
            </a:r>
            <a:endParaRPr lang="en-US" dirty="0"/>
          </a:p>
        </p:txBody>
      </p:sp>
      <p:pic>
        <p:nvPicPr>
          <p:cNvPr id="3" name="Picture 2" descr="Ball for Daisy.jpg"/>
          <p:cNvPicPr>
            <a:picLocks noChangeAspect="1"/>
          </p:cNvPicPr>
          <p:nvPr/>
        </p:nvPicPr>
        <p:blipFill>
          <a:blip r:embed="rId3"/>
          <a:stretch>
            <a:fillRect/>
          </a:stretch>
        </p:blipFill>
        <p:spPr>
          <a:xfrm>
            <a:off x="2362200" y="1752600"/>
            <a:ext cx="4649216" cy="4876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Caldecott Honor Books</a:t>
            </a:r>
            <a:endParaRPr lang="en-US" dirty="0"/>
          </a:p>
        </p:txBody>
      </p:sp>
      <p:pic>
        <p:nvPicPr>
          <p:cNvPr id="6" name="Picture 5" descr="Blackout.jpg"/>
          <p:cNvPicPr>
            <a:picLocks noChangeAspect="1"/>
          </p:cNvPicPr>
          <p:nvPr/>
        </p:nvPicPr>
        <p:blipFill>
          <a:blip r:embed="rId3"/>
          <a:stretch>
            <a:fillRect/>
          </a:stretch>
        </p:blipFill>
        <p:spPr>
          <a:xfrm>
            <a:off x="0" y="1600200"/>
            <a:ext cx="3048000" cy="3048000"/>
          </a:xfrm>
          <a:prstGeom prst="rect">
            <a:avLst/>
          </a:prstGeom>
        </p:spPr>
      </p:pic>
      <p:pic>
        <p:nvPicPr>
          <p:cNvPr id="7" name="Picture 6" descr="grandpa green.jpg"/>
          <p:cNvPicPr>
            <a:picLocks noChangeAspect="1"/>
          </p:cNvPicPr>
          <p:nvPr/>
        </p:nvPicPr>
        <p:blipFill>
          <a:blip r:embed="rId4"/>
          <a:stretch>
            <a:fillRect/>
          </a:stretch>
        </p:blipFill>
        <p:spPr>
          <a:xfrm>
            <a:off x="5562600" y="1524000"/>
            <a:ext cx="3200400" cy="2432304"/>
          </a:xfrm>
          <a:prstGeom prst="rect">
            <a:avLst/>
          </a:prstGeom>
        </p:spPr>
      </p:pic>
      <p:pic>
        <p:nvPicPr>
          <p:cNvPr id="8" name="Picture 7" descr="Me jane.jpg"/>
          <p:cNvPicPr>
            <a:picLocks noChangeAspect="1"/>
          </p:cNvPicPr>
          <p:nvPr/>
        </p:nvPicPr>
        <p:blipFill>
          <a:blip r:embed="rId5"/>
          <a:stretch>
            <a:fillRect/>
          </a:stretch>
        </p:blipFill>
        <p:spPr>
          <a:xfrm>
            <a:off x="3124200" y="4038600"/>
            <a:ext cx="2895599" cy="26584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Pura</a:t>
            </a:r>
            <a:r>
              <a:rPr lang="en-US" dirty="0" smtClean="0"/>
              <a:t> Belpre Award Winners</a:t>
            </a:r>
            <a:endParaRPr lang="en-US" dirty="0"/>
          </a:p>
        </p:txBody>
      </p:sp>
      <p:sp>
        <p:nvSpPr>
          <p:cNvPr id="3" name="Content Placeholder 2"/>
          <p:cNvSpPr>
            <a:spLocks noGrp="1"/>
          </p:cNvSpPr>
          <p:nvPr>
            <p:ph sz="half" idx="1"/>
          </p:nvPr>
        </p:nvSpPr>
        <p:spPr/>
        <p:txBody>
          <a:bodyPr/>
          <a:lstStyle/>
          <a:p>
            <a:r>
              <a:rPr lang="en-US" dirty="0" smtClean="0"/>
              <a:t>Author </a:t>
            </a:r>
            <a:endParaRPr lang="en-US" dirty="0"/>
          </a:p>
        </p:txBody>
      </p:sp>
      <p:sp>
        <p:nvSpPr>
          <p:cNvPr id="4" name="Content Placeholder 3"/>
          <p:cNvSpPr>
            <a:spLocks noGrp="1"/>
          </p:cNvSpPr>
          <p:nvPr>
            <p:ph sz="half" idx="2"/>
          </p:nvPr>
        </p:nvSpPr>
        <p:spPr/>
        <p:txBody>
          <a:bodyPr/>
          <a:lstStyle/>
          <a:p>
            <a:r>
              <a:rPr lang="en-US" dirty="0" smtClean="0"/>
              <a:t>Illustrator</a:t>
            </a:r>
            <a:endParaRPr lang="en-US" dirty="0"/>
          </a:p>
        </p:txBody>
      </p:sp>
      <p:pic>
        <p:nvPicPr>
          <p:cNvPr id="5" name="Picture 4" descr="Under_the_Mesquite.jpg"/>
          <p:cNvPicPr>
            <a:picLocks noChangeAspect="1"/>
          </p:cNvPicPr>
          <p:nvPr/>
        </p:nvPicPr>
        <p:blipFill>
          <a:blip r:embed="rId3"/>
          <a:stretch>
            <a:fillRect/>
          </a:stretch>
        </p:blipFill>
        <p:spPr>
          <a:xfrm>
            <a:off x="762000" y="2514600"/>
            <a:ext cx="2788276" cy="4124325"/>
          </a:xfrm>
          <a:prstGeom prst="rect">
            <a:avLst/>
          </a:prstGeom>
        </p:spPr>
      </p:pic>
      <p:pic>
        <p:nvPicPr>
          <p:cNvPr id="6" name="Picture 5" descr="DiegoRivera_Web.jpg"/>
          <p:cNvPicPr>
            <a:picLocks noChangeAspect="1"/>
          </p:cNvPicPr>
          <p:nvPr/>
        </p:nvPicPr>
        <p:blipFill>
          <a:blip r:embed="rId4"/>
          <a:stretch>
            <a:fillRect/>
          </a:stretch>
        </p:blipFill>
        <p:spPr>
          <a:xfrm>
            <a:off x="5029200" y="2667000"/>
            <a:ext cx="3488865" cy="38697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Pura</a:t>
            </a:r>
            <a:r>
              <a:rPr lang="en-US" dirty="0" smtClean="0"/>
              <a:t> Belpre Honor Books</a:t>
            </a:r>
            <a:endParaRPr lang="en-US" dirty="0"/>
          </a:p>
        </p:txBody>
      </p:sp>
      <p:pic>
        <p:nvPicPr>
          <p:cNvPr id="5" name="Picture 4" descr="Maximilian.jpg"/>
          <p:cNvPicPr>
            <a:picLocks noChangeAspect="1"/>
          </p:cNvPicPr>
          <p:nvPr/>
        </p:nvPicPr>
        <p:blipFill>
          <a:blip r:embed="rId3"/>
          <a:stretch>
            <a:fillRect/>
          </a:stretch>
        </p:blipFill>
        <p:spPr>
          <a:xfrm>
            <a:off x="6286500" y="3810000"/>
            <a:ext cx="2857500" cy="2857500"/>
          </a:xfrm>
          <a:prstGeom prst="rect">
            <a:avLst/>
          </a:prstGeom>
        </p:spPr>
      </p:pic>
      <p:pic>
        <p:nvPicPr>
          <p:cNvPr id="6" name="Picture 5" descr="Cazuela.bmp"/>
          <p:cNvPicPr>
            <a:picLocks noChangeAspect="1"/>
          </p:cNvPicPr>
          <p:nvPr/>
        </p:nvPicPr>
        <p:blipFill>
          <a:blip r:embed="rId4"/>
          <a:stretch>
            <a:fillRect/>
          </a:stretch>
        </p:blipFill>
        <p:spPr>
          <a:xfrm>
            <a:off x="533400" y="1676400"/>
            <a:ext cx="2514600" cy="2514600"/>
          </a:xfrm>
          <a:prstGeom prst="rect">
            <a:avLst/>
          </a:prstGeom>
        </p:spPr>
      </p:pic>
      <p:pic>
        <p:nvPicPr>
          <p:cNvPr id="7" name="Picture 6" descr="hurricane dancers.jpg"/>
          <p:cNvPicPr>
            <a:picLocks noChangeAspect="1"/>
          </p:cNvPicPr>
          <p:nvPr/>
        </p:nvPicPr>
        <p:blipFill>
          <a:blip r:embed="rId5"/>
          <a:stretch>
            <a:fillRect/>
          </a:stretch>
        </p:blipFill>
        <p:spPr>
          <a:xfrm>
            <a:off x="4495800" y="1600200"/>
            <a:ext cx="2019182" cy="2933700"/>
          </a:xfrm>
          <a:prstGeom prst="rect">
            <a:avLst/>
          </a:prstGeom>
        </p:spPr>
      </p:pic>
      <p:pic>
        <p:nvPicPr>
          <p:cNvPr id="8" name="Picture 7" descr="Marisol McDonald.jpg"/>
          <p:cNvPicPr>
            <a:picLocks noChangeAspect="1"/>
          </p:cNvPicPr>
          <p:nvPr/>
        </p:nvPicPr>
        <p:blipFill>
          <a:blip r:embed="rId6"/>
          <a:stretch>
            <a:fillRect/>
          </a:stretch>
        </p:blipFill>
        <p:spPr>
          <a:xfrm>
            <a:off x="1752600" y="4267200"/>
            <a:ext cx="2476500" cy="2476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57200"/>
            <a:ext cx="8229600" cy="1371600"/>
          </a:xfrm>
        </p:spPr>
        <p:txBody>
          <a:bodyPr/>
          <a:lstStyle/>
          <a:p>
            <a:r>
              <a:rPr lang="en-US" dirty="0" err="1" smtClean="0"/>
              <a:t>Sibert</a:t>
            </a:r>
            <a:r>
              <a:rPr lang="en-US" dirty="0" smtClean="0"/>
              <a:t> Medal for Informational</a:t>
            </a:r>
            <a:endParaRPr lang="en-US" dirty="0"/>
          </a:p>
        </p:txBody>
      </p:sp>
      <p:sp>
        <p:nvSpPr>
          <p:cNvPr id="7" name="Text Placeholder 6"/>
          <p:cNvSpPr>
            <a:spLocks noGrp="1"/>
          </p:cNvSpPr>
          <p:nvPr>
            <p:ph idx="1"/>
          </p:nvPr>
        </p:nvSpPr>
        <p:spPr/>
        <p:txBody>
          <a:bodyPr/>
          <a:lstStyle/>
          <a:p>
            <a:r>
              <a:rPr lang="en-US" dirty="0" smtClean="0"/>
              <a:t>Winner</a:t>
            </a:r>
            <a:endParaRPr lang="en-US" dirty="0"/>
          </a:p>
        </p:txBody>
      </p:sp>
      <p:pic>
        <p:nvPicPr>
          <p:cNvPr id="11" name="Picture 10" descr="balloons-cover.jpg"/>
          <p:cNvPicPr>
            <a:picLocks noChangeAspect="1"/>
          </p:cNvPicPr>
          <p:nvPr/>
        </p:nvPicPr>
        <p:blipFill>
          <a:blip r:embed="rId3"/>
          <a:stretch>
            <a:fillRect/>
          </a:stretch>
        </p:blipFill>
        <p:spPr>
          <a:xfrm>
            <a:off x="2667000" y="1857865"/>
            <a:ext cx="5118652" cy="4221569"/>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5978</TotalTime>
  <Words>632</Words>
  <Application>Microsoft Macintosh PowerPoint</Application>
  <PresentationFormat>On-screen Show (4:3)</PresentationFormat>
  <Paragraphs>168</Paragraphs>
  <Slides>48</Slides>
  <Notes>44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Pixel</vt:lpstr>
      <vt:lpstr>Children’s Literature Update 2012 An                     Webinar</vt:lpstr>
      <vt:lpstr>Agenda</vt:lpstr>
      <vt:lpstr>Newbery Medal Winner</vt:lpstr>
      <vt:lpstr>Newbery Honor Books</vt:lpstr>
      <vt:lpstr>Caldecott Medal Winner</vt:lpstr>
      <vt:lpstr>Caldecott Honor Books</vt:lpstr>
      <vt:lpstr>Pura Belpre Award Winners</vt:lpstr>
      <vt:lpstr>Pura Belpre Honor Books</vt:lpstr>
      <vt:lpstr>Sibert Medal for Informational</vt:lpstr>
      <vt:lpstr>Sibert Honor Books</vt:lpstr>
      <vt:lpstr>Geisel Award: Beginning Reader</vt:lpstr>
      <vt:lpstr>Batchelder Award</vt:lpstr>
      <vt:lpstr>Schneider Family Award</vt:lpstr>
      <vt:lpstr>Coretta Scott King Awards</vt:lpstr>
      <vt:lpstr>CSK Honor Books</vt:lpstr>
      <vt:lpstr>Any Questions or Surprises?</vt:lpstr>
      <vt:lpstr>New Board Books</vt:lpstr>
      <vt:lpstr>New Picture Books</vt:lpstr>
      <vt:lpstr>More New Picture Books</vt:lpstr>
      <vt:lpstr>New Easy Readers</vt:lpstr>
      <vt:lpstr>Simon and Schuster’s “Ready to Read” books: pages.simonandschuster.com/readytoread</vt:lpstr>
      <vt:lpstr>Transitional Fiction</vt:lpstr>
      <vt:lpstr>New Transitional Books</vt:lpstr>
      <vt:lpstr>More New Transitional Fiction</vt:lpstr>
      <vt:lpstr>New Nonfiction</vt:lpstr>
      <vt:lpstr>More New Nonfiction</vt:lpstr>
      <vt:lpstr>New Poetry</vt:lpstr>
      <vt:lpstr>Any favorites I missed you would like to mention?</vt:lpstr>
      <vt:lpstr>Tween Genre Fiction</vt:lpstr>
      <vt:lpstr>Fantasy</vt:lpstr>
      <vt:lpstr>More New Fantasy</vt:lpstr>
      <vt:lpstr>Historical Fiction</vt:lpstr>
      <vt:lpstr>Humor</vt:lpstr>
      <vt:lpstr>Adventure and Sports</vt:lpstr>
      <vt:lpstr>Mystery</vt:lpstr>
      <vt:lpstr>Science Fiction and Realistic</vt:lpstr>
      <vt:lpstr>Any new favorites I missed?</vt:lpstr>
      <vt:lpstr>Books for Reluctant Readers</vt:lpstr>
      <vt:lpstr>Graphic Novels</vt:lpstr>
      <vt:lpstr>Graphic Novels Website</vt:lpstr>
      <vt:lpstr>Books turned into Films</vt:lpstr>
      <vt:lpstr>Popular Authors and Series</vt:lpstr>
      <vt:lpstr>Finding Read-Alikes</vt:lpstr>
      <vt:lpstr>Book Adventure</vt:lpstr>
      <vt:lpstr>ACL Read-alikes</vt:lpstr>
      <vt:lpstr>Useful Websites (see handout) </vt:lpstr>
      <vt:lpstr>Time for questions?</vt:lpstr>
      <vt:lpstr>PowerPoint Presentation</vt:lpstr>
    </vt:vector>
  </TitlesOfParts>
  <Company>CEO Consuliting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you begin with your content, the DEMOGRAPHICS SURVEY will be displayed on this slide. It looks like this:</dc:title>
  <dc:creator>Penny</dc:creator>
  <cp:lastModifiedBy>Charles OShea</cp:lastModifiedBy>
  <cp:revision>47</cp:revision>
  <cp:lastPrinted>2012-01-25T17:34:34Z</cp:lastPrinted>
  <dcterms:created xsi:type="dcterms:W3CDTF">2009-08-05T16:54:32Z</dcterms:created>
  <dcterms:modified xsi:type="dcterms:W3CDTF">2012-01-25T17:38:03Z</dcterms:modified>
</cp:coreProperties>
</file>