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78" r:id="rId1"/>
  </p:sldMasterIdLst>
  <p:notesMasterIdLst>
    <p:notesMasterId r:id="rId35"/>
  </p:notesMasterIdLst>
  <p:handoutMasterIdLst>
    <p:handoutMasterId r:id="rId36"/>
  </p:handoutMasterIdLst>
  <p:sldIdLst>
    <p:sldId id="261" r:id="rId2"/>
    <p:sldId id="705" r:id="rId3"/>
    <p:sldId id="699" r:id="rId4"/>
    <p:sldId id="706" r:id="rId5"/>
    <p:sldId id="707" r:id="rId6"/>
    <p:sldId id="701" r:id="rId7"/>
    <p:sldId id="717" r:id="rId8"/>
    <p:sldId id="727" r:id="rId9"/>
    <p:sldId id="728" r:id="rId10"/>
    <p:sldId id="718" r:id="rId11"/>
    <p:sldId id="722" r:id="rId12"/>
    <p:sldId id="721" r:id="rId13"/>
    <p:sldId id="726" r:id="rId14"/>
    <p:sldId id="724" r:id="rId15"/>
    <p:sldId id="729" r:id="rId16"/>
    <p:sldId id="710" r:id="rId17"/>
    <p:sldId id="730" r:id="rId18"/>
    <p:sldId id="735" r:id="rId19"/>
    <p:sldId id="734" r:id="rId20"/>
    <p:sldId id="733" r:id="rId21"/>
    <p:sldId id="711" r:id="rId22"/>
    <p:sldId id="712" r:id="rId23"/>
    <p:sldId id="741" r:id="rId24"/>
    <p:sldId id="740" r:id="rId25"/>
    <p:sldId id="737" r:id="rId26"/>
    <p:sldId id="738" r:id="rId27"/>
    <p:sldId id="713" r:id="rId28"/>
    <p:sldId id="704" r:id="rId29"/>
    <p:sldId id="714" r:id="rId30"/>
    <p:sldId id="742" r:id="rId31"/>
    <p:sldId id="715" r:id="rId32"/>
    <p:sldId id="716" r:id="rId33"/>
    <p:sldId id="743" r:id="rId3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602276"/>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86333" autoAdjust="0"/>
  </p:normalViewPr>
  <p:slideViewPr>
    <p:cSldViewPr>
      <p:cViewPr varScale="1">
        <p:scale>
          <a:sx n="126" d="100"/>
          <a:sy n="126" d="100"/>
        </p:scale>
        <p:origin x="-1176" y="-112"/>
      </p:cViewPr>
      <p:guideLst>
        <p:guide orient="horz" pos="2160"/>
        <p:guide pos="2880"/>
      </p:guideLst>
    </p:cSldViewPr>
  </p:slideViewPr>
  <p:outlineViewPr>
    <p:cViewPr>
      <p:scale>
        <a:sx n="33" d="100"/>
        <a:sy n="33" d="100"/>
      </p:scale>
      <p:origin x="0" y="538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636"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71AB2-5E2A-4762-B3C1-54D2FB717AE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427EF94-FD8B-4F2C-B6D8-E9D7F209847F}">
      <dgm:prSet phldrT="[Text]"/>
      <dgm:spPr/>
      <dgm:t>
        <a:bodyPr/>
        <a:lstStyle/>
        <a:p>
          <a:r>
            <a:rPr lang="en-US" dirty="0" smtClean="0"/>
            <a:t>Libraries</a:t>
          </a:r>
          <a:endParaRPr lang="en-US" dirty="0"/>
        </a:p>
      </dgm:t>
    </dgm:pt>
    <dgm:pt modelId="{7366C075-884D-44C3-A440-52AE2D37F5ED}" type="parTrans" cxnId="{23F459C9-65C2-482F-8AC0-0FBCDDB26973}">
      <dgm:prSet/>
      <dgm:spPr/>
      <dgm:t>
        <a:bodyPr/>
        <a:lstStyle/>
        <a:p>
          <a:endParaRPr lang="en-US"/>
        </a:p>
      </dgm:t>
    </dgm:pt>
    <dgm:pt modelId="{888DDC3A-5040-4B6D-883C-A62C8BF172AC}" type="sibTrans" cxnId="{23F459C9-65C2-482F-8AC0-0FBCDDB26973}">
      <dgm:prSet/>
      <dgm:spPr/>
      <dgm:t>
        <a:bodyPr/>
        <a:lstStyle/>
        <a:p>
          <a:endParaRPr lang="en-US"/>
        </a:p>
      </dgm:t>
    </dgm:pt>
    <dgm:pt modelId="{F03A8084-F8B9-4EE0-924B-4226D67CF2CA}">
      <dgm:prSet phldrT="[Text]"/>
      <dgm:spPr>
        <a:solidFill>
          <a:schemeClr val="accent2"/>
        </a:solidFill>
      </dgm:spPr>
      <dgm:t>
        <a:bodyPr/>
        <a:lstStyle/>
        <a:p>
          <a:r>
            <a:rPr lang="en-US" dirty="0" err="1" smtClean="0"/>
            <a:t>Ebooks</a:t>
          </a:r>
          <a:r>
            <a:rPr lang="en-US" dirty="0" smtClean="0"/>
            <a:t>, Apps, Content Change</a:t>
          </a:r>
          <a:endParaRPr lang="en-US" dirty="0"/>
        </a:p>
      </dgm:t>
    </dgm:pt>
    <dgm:pt modelId="{D515853D-C94C-4AA4-8119-C6C4CB57238A}" type="parTrans" cxnId="{75C29A67-01A6-4FC3-ADCD-882BE01AABA3}">
      <dgm:prSet/>
      <dgm:spPr/>
      <dgm:t>
        <a:bodyPr/>
        <a:lstStyle/>
        <a:p>
          <a:endParaRPr lang="en-US"/>
        </a:p>
      </dgm:t>
    </dgm:pt>
    <dgm:pt modelId="{C94E4137-9C16-4C74-9213-C55BE902E716}" type="sibTrans" cxnId="{75C29A67-01A6-4FC3-ADCD-882BE01AABA3}">
      <dgm:prSet/>
      <dgm:spPr/>
      <dgm:t>
        <a:bodyPr/>
        <a:lstStyle/>
        <a:p>
          <a:endParaRPr lang="en-US"/>
        </a:p>
      </dgm:t>
    </dgm:pt>
    <dgm:pt modelId="{7C38314A-9A5A-4E7A-B036-0B5C39B2B067}">
      <dgm:prSet phldrT="[Text]"/>
      <dgm:spPr>
        <a:solidFill>
          <a:schemeClr val="accent3"/>
        </a:solidFill>
      </dgm:spPr>
      <dgm:t>
        <a:bodyPr/>
        <a:lstStyle/>
        <a:p>
          <a:r>
            <a:rPr lang="en-US" dirty="0" smtClean="0"/>
            <a:t>Funding Issues and Perceptions</a:t>
          </a:r>
          <a:endParaRPr lang="en-US" dirty="0"/>
        </a:p>
      </dgm:t>
    </dgm:pt>
    <dgm:pt modelId="{93FBD6F1-15A9-4552-9651-67940B0DDFE4}" type="parTrans" cxnId="{1766B223-DAAE-456B-B5CF-603BE6505CB8}">
      <dgm:prSet/>
      <dgm:spPr/>
      <dgm:t>
        <a:bodyPr/>
        <a:lstStyle/>
        <a:p>
          <a:endParaRPr lang="en-US"/>
        </a:p>
      </dgm:t>
    </dgm:pt>
    <dgm:pt modelId="{CED390A5-06C3-4EF9-AA85-D86F376ABE9E}" type="sibTrans" cxnId="{1766B223-DAAE-456B-B5CF-603BE6505CB8}">
      <dgm:prSet/>
      <dgm:spPr/>
      <dgm:t>
        <a:bodyPr/>
        <a:lstStyle/>
        <a:p>
          <a:endParaRPr lang="en-US"/>
        </a:p>
      </dgm:t>
    </dgm:pt>
    <dgm:pt modelId="{3DA420BE-0A60-4E7E-A96F-AF32ABDE33D2}">
      <dgm:prSet phldrT="[Text]"/>
      <dgm:spPr>
        <a:solidFill>
          <a:schemeClr val="accent4"/>
        </a:solidFill>
      </dgm:spPr>
      <dgm:t>
        <a:bodyPr/>
        <a:lstStyle/>
        <a:p>
          <a:r>
            <a:rPr lang="en-US" dirty="0" smtClean="0"/>
            <a:t>Technology Divide</a:t>
          </a:r>
          <a:endParaRPr lang="en-US" dirty="0"/>
        </a:p>
      </dgm:t>
    </dgm:pt>
    <dgm:pt modelId="{A7E15D45-53C9-4E98-85FB-1E36927337E5}" type="parTrans" cxnId="{AF5BAB0A-A0BA-4146-B180-6A7A5CE763DB}">
      <dgm:prSet/>
      <dgm:spPr/>
      <dgm:t>
        <a:bodyPr/>
        <a:lstStyle/>
        <a:p>
          <a:endParaRPr lang="en-US"/>
        </a:p>
      </dgm:t>
    </dgm:pt>
    <dgm:pt modelId="{8665C474-7CC3-4DDD-AB7E-6CD326F6B664}" type="sibTrans" cxnId="{AF5BAB0A-A0BA-4146-B180-6A7A5CE763DB}">
      <dgm:prSet/>
      <dgm:spPr/>
      <dgm:t>
        <a:bodyPr/>
        <a:lstStyle/>
        <a:p>
          <a:endParaRPr lang="en-US"/>
        </a:p>
      </dgm:t>
    </dgm:pt>
    <dgm:pt modelId="{61DE0CDE-78A8-4583-9DAA-58112DA76402}">
      <dgm:prSet phldrT="[Text]"/>
      <dgm:spPr>
        <a:solidFill>
          <a:schemeClr val="tx2"/>
        </a:solidFill>
      </dgm:spPr>
      <dgm:t>
        <a:bodyPr/>
        <a:lstStyle/>
        <a:p>
          <a:r>
            <a:rPr lang="en-US" dirty="0" smtClean="0"/>
            <a:t>Retail Expectations</a:t>
          </a:r>
          <a:endParaRPr lang="en-US" dirty="0"/>
        </a:p>
      </dgm:t>
    </dgm:pt>
    <dgm:pt modelId="{45551A63-8CA8-41A3-AB65-CA9EB4D18DDD}" type="parTrans" cxnId="{9C824887-FC4A-4216-880A-27AD78D6C9AB}">
      <dgm:prSet/>
      <dgm:spPr/>
      <dgm:t>
        <a:bodyPr/>
        <a:lstStyle/>
        <a:p>
          <a:endParaRPr lang="en-US"/>
        </a:p>
      </dgm:t>
    </dgm:pt>
    <dgm:pt modelId="{23BE0C28-7B75-4502-8E23-E744741D10B7}" type="sibTrans" cxnId="{9C824887-FC4A-4216-880A-27AD78D6C9AB}">
      <dgm:prSet/>
      <dgm:spPr/>
      <dgm:t>
        <a:bodyPr/>
        <a:lstStyle/>
        <a:p>
          <a:endParaRPr lang="en-US"/>
        </a:p>
      </dgm:t>
    </dgm:pt>
    <dgm:pt modelId="{C46D6379-E180-4344-97E1-A2AB304CE360}">
      <dgm:prSet phldrT="[Text]"/>
      <dgm:spPr>
        <a:solidFill>
          <a:schemeClr val="accent5"/>
        </a:solidFill>
      </dgm:spPr>
      <dgm:t>
        <a:bodyPr/>
        <a:lstStyle/>
        <a:p>
          <a:r>
            <a:rPr lang="en-US" smtClean="0"/>
            <a:t>Service </a:t>
          </a:r>
          <a:r>
            <a:rPr lang="en-US" dirty="0" smtClean="0"/>
            <a:t>Expectations</a:t>
          </a:r>
          <a:endParaRPr lang="en-US" dirty="0"/>
        </a:p>
      </dgm:t>
    </dgm:pt>
    <dgm:pt modelId="{EEE8E5A0-84BB-40A7-92D7-A1655640B9D3}" type="parTrans" cxnId="{065314B6-98A3-4FD7-8B8D-98029CBA5E95}">
      <dgm:prSet/>
      <dgm:spPr/>
      <dgm:t>
        <a:bodyPr/>
        <a:lstStyle/>
        <a:p>
          <a:endParaRPr lang="en-US"/>
        </a:p>
      </dgm:t>
    </dgm:pt>
    <dgm:pt modelId="{5745C940-6900-40F7-AD7B-86620FCD229E}" type="sibTrans" cxnId="{065314B6-98A3-4FD7-8B8D-98029CBA5E95}">
      <dgm:prSet/>
      <dgm:spPr/>
      <dgm:t>
        <a:bodyPr/>
        <a:lstStyle/>
        <a:p>
          <a:endParaRPr lang="en-US"/>
        </a:p>
      </dgm:t>
    </dgm:pt>
    <dgm:pt modelId="{CCB354B2-25BF-443C-A741-3183E32977FA}" type="pres">
      <dgm:prSet presAssocID="{4C871AB2-5E2A-4762-B3C1-54D2FB717AE5}" presName="cycle" presStyleCnt="0">
        <dgm:presLayoutVars>
          <dgm:chMax val="1"/>
          <dgm:dir/>
          <dgm:animLvl val="ctr"/>
          <dgm:resizeHandles val="exact"/>
        </dgm:presLayoutVars>
      </dgm:prSet>
      <dgm:spPr/>
      <dgm:t>
        <a:bodyPr/>
        <a:lstStyle/>
        <a:p>
          <a:endParaRPr lang="en-US"/>
        </a:p>
      </dgm:t>
    </dgm:pt>
    <dgm:pt modelId="{D33EBC90-A286-4AEF-B6DA-17C45F738302}" type="pres">
      <dgm:prSet presAssocID="{D427EF94-FD8B-4F2C-B6D8-E9D7F209847F}" presName="centerShape" presStyleLbl="node0" presStyleIdx="0" presStyleCnt="1"/>
      <dgm:spPr/>
      <dgm:t>
        <a:bodyPr/>
        <a:lstStyle/>
        <a:p>
          <a:endParaRPr lang="en-US"/>
        </a:p>
      </dgm:t>
    </dgm:pt>
    <dgm:pt modelId="{ED84EAC5-832C-4770-A698-6E68170B77F2}" type="pres">
      <dgm:prSet presAssocID="{45551A63-8CA8-41A3-AB65-CA9EB4D18DDD}" presName="parTrans" presStyleLbl="bgSibTrans2D1" presStyleIdx="0" presStyleCnt="5"/>
      <dgm:spPr/>
      <dgm:t>
        <a:bodyPr/>
        <a:lstStyle/>
        <a:p>
          <a:endParaRPr lang="en-US"/>
        </a:p>
      </dgm:t>
    </dgm:pt>
    <dgm:pt modelId="{FF34D5A4-0E74-4E14-8449-B7136EEC99FA}" type="pres">
      <dgm:prSet presAssocID="{61DE0CDE-78A8-4583-9DAA-58112DA76402}" presName="node" presStyleLbl="node1" presStyleIdx="0" presStyleCnt="5">
        <dgm:presLayoutVars>
          <dgm:bulletEnabled val="1"/>
        </dgm:presLayoutVars>
      </dgm:prSet>
      <dgm:spPr/>
      <dgm:t>
        <a:bodyPr/>
        <a:lstStyle/>
        <a:p>
          <a:endParaRPr lang="en-US"/>
        </a:p>
      </dgm:t>
    </dgm:pt>
    <dgm:pt modelId="{DF98DF33-C9DA-433C-8064-357A6D7A709F}" type="pres">
      <dgm:prSet presAssocID="{D515853D-C94C-4AA4-8119-C6C4CB57238A}" presName="parTrans" presStyleLbl="bgSibTrans2D1" presStyleIdx="1" presStyleCnt="5"/>
      <dgm:spPr/>
      <dgm:t>
        <a:bodyPr/>
        <a:lstStyle/>
        <a:p>
          <a:endParaRPr lang="en-US"/>
        </a:p>
      </dgm:t>
    </dgm:pt>
    <dgm:pt modelId="{5D7E7BAE-D493-4685-BFFA-1EA00AB6C1BA}" type="pres">
      <dgm:prSet presAssocID="{F03A8084-F8B9-4EE0-924B-4226D67CF2CA}" presName="node" presStyleLbl="node1" presStyleIdx="1" presStyleCnt="5">
        <dgm:presLayoutVars>
          <dgm:bulletEnabled val="1"/>
        </dgm:presLayoutVars>
      </dgm:prSet>
      <dgm:spPr/>
      <dgm:t>
        <a:bodyPr/>
        <a:lstStyle/>
        <a:p>
          <a:endParaRPr lang="en-US"/>
        </a:p>
      </dgm:t>
    </dgm:pt>
    <dgm:pt modelId="{4B188C3B-16AA-4495-8F4D-74BD3873E766}" type="pres">
      <dgm:prSet presAssocID="{93FBD6F1-15A9-4552-9651-67940B0DDFE4}" presName="parTrans" presStyleLbl="bgSibTrans2D1" presStyleIdx="2" presStyleCnt="5"/>
      <dgm:spPr/>
      <dgm:t>
        <a:bodyPr/>
        <a:lstStyle/>
        <a:p>
          <a:endParaRPr lang="en-US"/>
        </a:p>
      </dgm:t>
    </dgm:pt>
    <dgm:pt modelId="{0EE5624D-1B3E-4179-99DB-8E8BE0C932EF}" type="pres">
      <dgm:prSet presAssocID="{7C38314A-9A5A-4E7A-B036-0B5C39B2B067}" presName="node" presStyleLbl="node1" presStyleIdx="2" presStyleCnt="5">
        <dgm:presLayoutVars>
          <dgm:bulletEnabled val="1"/>
        </dgm:presLayoutVars>
      </dgm:prSet>
      <dgm:spPr/>
      <dgm:t>
        <a:bodyPr/>
        <a:lstStyle/>
        <a:p>
          <a:endParaRPr lang="en-US"/>
        </a:p>
      </dgm:t>
    </dgm:pt>
    <dgm:pt modelId="{1C89E61D-B9EA-44E5-9C78-8EE21D478B2A}" type="pres">
      <dgm:prSet presAssocID="{A7E15D45-53C9-4E98-85FB-1E36927337E5}" presName="parTrans" presStyleLbl="bgSibTrans2D1" presStyleIdx="3" presStyleCnt="5"/>
      <dgm:spPr/>
      <dgm:t>
        <a:bodyPr/>
        <a:lstStyle/>
        <a:p>
          <a:endParaRPr lang="en-US"/>
        </a:p>
      </dgm:t>
    </dgm:pt>
    <dgm:pt modelId="{51EECC8C-ACEE-45ED-85EC-70913E2D5D79}" type="pres">
      <dgm:prSet presAssocID="{3DA420BE-0A60-4E7E-A96F-AF32ABDE33D2}" presName="node" presStyleLbl="node1" presStyleIdx="3" presStyleCnt="5">
        <dgm:presLayoutVars>
          <dgm:bulletEnabled val="1"/>
        </dgm:presLayoutVars>
      </dgm:prSet>
      <dgm:spPr/>
      <dgm:t>
        <a:bodyPr/>
        <a:lstStyle/>
        <a:p>
          <a:endParaRPr lang="en-US"/>
        </a:p>
      </dgm:t>
    </dgm:pt>
    <dgm:pt modelId="{343D3F36-95C0-4A0E-9269-FA92BAE5041B}" type="pres">
      <dgm:prSet presAssocID="{EEE8E5A0-84BB-40A7-92D7-A1655640B9D3}" presName="parTrans" presStyleLbl="bgSibTrans2D1" presStyleIdx="4" presStyleCnt="5"/>
      <dgm:spPr/>
      <dgm:t>
        <a:bodyPr/>
        <a:lstStyle/>
        <a:p>
          <a:endParaRPr lang="en-US"/>
        </a:p>
      </dgm:t>
    </dgm:pt>
    <dgm:pt modelId="{DCC129DF-E5DC-4146-BCBF-A65D4A5D2216}" type="pres">
      <dgm:prSet presAssocID="{C46D6379-E180-4344-97E1-A2AB304CE360}" presName="node" presStyleLbl="node1" presStyleIdx="4" presStyleCnt="5">
        <dgm:presLayoutVars>
          <dgm:bulletEnabled val="1"/>
        </dgm:presLayoutVars>
      </dgm:prSet>
      <dgm:spPr/>
      <dgm:t>
        <a:bodyPr/>
        <a:lstStyle/>
        <a:p>
          <a:endParaRPr lang="en-US"/>
        </a:p>
      </dgm:t>
    </dgm:pt>
  </dgm:ptLst>
  <dgm:cxnLst>
    <dgm:cxn modelId="{AF5BAB0A-A0BA-4146-B180-6A7A5CE763DB}" srcId="{D427EF94-FD8B-4F2C-B6D8-E9D7F209847F}" destId="{3DA420BE-0A60-4E7E-A96F-AF32ABDE33D2}" srcOrd="3" destOrd="0" parTransId="{A7E15D45-53C9-4E98-85FB-1E36927337E5}" sibTransId="{8665C474-7CC3-4DDD-AB7E-6CD326F6B664}"/>
    <dgm:cxn modelId="{23F459C9-65C2-482F-8AC0-0FBCDDB26973}" srcId="{4C871AB2-5E2A-4762-B3C1-54D2FB717AE5}" destId="{D427EF94-FD8B-4F2C-B6D8-E9D7F209847F}" srcOrd="0" destOrd="0" parTransId="{7366C075-884D-44C3-A440-52AE2D37F5ED}" sibTransId="{888DDC3A-5040-4B6D-883C-A62C8BF172AC}"/>
    <dgm:cxn modelId="{17710980-3B26-48E0-B5BC-DE4393619731}" type="presOf" srcId="{93FBD6F1-15A9-4552-9651-67940B0DDFE4}" destId="{4B188C3B-16AA-4495-8F4D-74BD3873E766}" srcOrd="0" destOrd="0" presId="urn:microsoft.com/office/officeart/2005/8/layout/radial4"/>
    <dgm:cxn modelId="{04DA58A1-5E11-4C36-9580-1078A1B3D2C7}" type="presOf" srcId="{4C871AB2-5E2A-4762-B3C1-54D2FB717AE5}" destId="{CCB354B2-25BF-443C-A741-3183E32977FA}" srcOrd="0" destOrd="0" presId="urn:microsoft.com/office/officeart/2005/8/layout/radial4"/>
    <dgm:cxn modelId="{9C824887-FC4A-4216-880A-27AD78D6C9AB}" srcId="{D427EF94-FD8B-4F2C-B6D8-E9D7F209847F}" destId="{61DE0CDE-78A8-4583-9DAA-58112DA76402}" srcOrd="0" destOrd="0" parTransId="{45551A63-8CA8-41A3-AB65-CA9EB4D18DDD}" sibTransId="{23BE0C28-7B75-4502-8E23-E744741D10B7}"/>
    <dgm:cxn modelId="{86E31F2B-E517-4203-9383-A269089BAB0B}" type="presOf" srcId="{45551A63-8CA8-41A3-AB65-CA9EB4D18DDD}" destId="{ED84EAC5-832C-4770-A698-6E68170B77F2}" srcOrd="0" destOrd="0" presId="urn:microsoft.com/office/officeart/2005/8/layout/radial4"/>
    <dgm:cxn modelId="{065314B6-98A3-4FD7-8B8D-98029CBA5E95}" srcId="{D427EF94-FD8B-4F2C-B6D8-E9D7F209847F}" destId="{C46D6379-E180-4344-97E1-A2AB304CE360}" srcOrd="4" destOrd="0" parTransId="{EEE8E5A0-84BB-40A7-92D7-A1655640B9D3}" sibTransId="{5745C940-6900-40F7-AD7B-86620FCD229E}"/>
    <dgm:cxn modelId="{6B39E920-4A7A-4BFC-9E00-9A553B097798}" type="presOf" srcId="{EEE8E5A0-84BB-40A7-92D7-A1655640B9D3}" destId="{343D3F36-95C0-4A0E-9269-FA92BAE5041B}" srcOrd="0" destOrd="0" presId="urn:microsoft.com/office/officeart/2005/8/layout/radial4"/>
    <dgm:cxn modelId="{796EAC62-4362-4A3A-88B1-DDEA4892028F}" type="presOf" srcId="{A7E15D45-53C9-4E98-85FB-1E36927337E5}" destId="{1C89E61D-B9EA-44E5-9C78-8EE21D478B2A}" srcOrd="0" destOrd="0" presId="urn:microsoft.com/office/officeart/2005/8/layout/radial4"/>
    <dgm:cxn modelId="{49D52266-1B22-48F2-ADCA-7A0F1E14A7D8}" type="presOf" srcId="{7C38314A-9A5A-4E7A-B036-0B5C39B2B067}" destId="{0EE5624D-1B3E-4179-99DB-8E8BE0C932EF}" srcOrd="0" destOrd="0" presId="urn:microsoft.com/office/officeart/2005/8/layout/radial4"/>
    <dgm:cxn modelId="{09B90ABC-95D3-4777-84BD-E4DA772BA65F}" type="presOf" srcId="{3DA420BE-0A60-4E7E-A96F-AF32ABDE33D2}" destId="{51EECC8C-ACEE-45ED-85EC-70913E2D5D79}" srcOrd="0" destOrd="0" presId="urn:microsoft.com/office/officeart/2005/8/layout/radial4"/>
    <dgm:cxn modelId="{395E11D6-7111-43B5-B9EF-B574FBF40FA1}" type="presOf" srcId="{F03A8084-F8B9-4EE0-924B-4226D67CF2CA}" destId="{5D7E7BAE-D493-4685-BFFA-1EA00AB6C1BA}" srcOrd="0" destOrd="0" presId="urn:microsoft.com/office/officeart/2005/8/layout/radial4"/>
    <dgm:cxn modelId="{802C3CB2-4AF7-494B-B07C-C1ECF7CBBD88}" type="presOf" srcId="{D515853D-C94C-4AA4-8119-C6C4CB57238A}" destId="{DF98DF33-C9DA-433C-8064-357A6D7A709F}" srcOrd="0" destOrd="0" presId="urn:microsoft.com/office/officeart/2005/8/layout/radial4"/>
    <dgm:cxn modelId="{DA4AFE18-445A-4CC4-9B4B-861C5F37D78E}" type="presOf" srcId="{D427EF94-FD8B-4F2C-B6D8-E9D7F209847F}" destId="{D33EBC90-A286-4AEF-B6DA-17C45F738302}" srcOrd="0" destOrd="0" presId="urn:microsoft.com/office/officeart/2005/8/layout/radial4"/>
    <dgm:cxn modelId="{2E2F065F-61F6-41E2-8CDD-44350AECDC2D}" type="presOf" srcId="{61DE0CDE-78A8-4583-9DAA-58112DA76402}" destId="{FF34D5A4-0E74-4E14-8449-B7136EEC99FA}" srcOrd="0" destOrd="0" presId="urn:microsoft.com/office/officeart/2005/8/layout/radial4"/>
    <dgm:cxn modelId="{41ACDE96-9144-4A08-A36E-ABDC0ABB8C26}" type="presOf" srcId="{C46D6379-E180-4344-97E1-A2AB304CE360}" destId="{DCC129DF-E5DC-4146-BCBF-A65D4A5D2216}" srcOrd="0" destOrd="0" presId="urn:microsoft.com/office/officeart/2005/8/layout/radial4"/>
    <dgm:cxn modelId="{1766B223-DAAE-456B-B5CF-603BE6505CB8}" srcId="{D427EF94-FD8B-4F2C-B6D8-E9D7F209847F}" destId="{7C38314A-9A5A-4E7A-B036-0B5C39B2B067}" srcOrd="2" destOrd="0" parTransId="{93FBD6F1-15A9-4552-9651-67940B0DDFE4}" sibTransId="{CED390A5-06C3-4EF9-AA85-D86F376ABE9E}"/>
    <dgm:cxn modelId="{75C29A67-01A6-4FC3-ADCD-882BE01AABA3}" srcId="{D427EF94-FD8B-4F2C-B6D8-E9D7F209847F}" destId="{F03A8084-F8B9-4EE0-924B-4226D67CF2CA}" srcOrd="1" destOrd="0" parTransId="{D515853D-C94C-4AA4-8119-C6C4CB57238A}" sibTransId="{C94E4137-9C16-4C74-9213-C55BE902E716}"/>
    <dgm:cxn modelId="{7F556A69-6D78-4727-9907-01CC73937778}" type="presParOf" srcId="{CCB354B2-25BF-443C-A741-3183E32977FA}" destId="{D33EBC90-A286-4AEF-B6DA-17C45F738302}" srcOrd="0" destOrd="0" presId="urn:microsoft.com/office/officeart/2005/8/layout/radial4"/>
    <dgm:cxn modelId="{31CE9382-C69C-4757-81F0-B8E840248CDB}" type="presParOf" srcId="{CCB354B2-25BF-443C-A741-3183E32977FA}" destId="{ED84EAC5-832C-4770-A698-6E68170B77F2}" srcOrd="1" destOrd="0" presId="urn:microsoft.com/office/officeart/2005/8/layout/radial4"/>
    <dgm:cxn modelId="{AC487DA8-EC26-4924-A501-2EB0BB755A4A}" type="presParOf" srcId="{CCB354B2-25BF-443C-A741-3183E32977FA}" destId="{FF34D5A4-0E74-4E14-8449-B7136EEC99FA}" srcOrd="2" destOrd="0" presId="urn:microsoft.com/office/officeart/2005/8/layout/radial4"/>
    <dgm:cxn modelId="{2C7476E7-29FA-431B-AC3A-718770B9AAC1}" type="presParOf" srcId="{CCB354B2-25BF-443C-A741-3183E32977FA}" destId="{DF98DF33-C9DA-433C-8064-357A6D7A709F}" srcOrd="3" destOrd="0" presId="urn:microsoft.com/office/officeart/2005/8/layout/radial4"/>
    <dgm:cxn modelId="{F2F76131-2F90-4436-9849-8E18B6365D98}" type="presParOf" srcId="{CCB354B2-25BF-443C-A741-3183E32977FA}" destId="{5D7E7BAE-D493-4685-BFFA-1EA00AB6C1BA}" srcOrd="4" destOrd="0" presId="urn:microsoft.com/office/officeart/2005/8/layout/radial4"/>
    <dgm:cxn modelId="{F0AD2FA8-FA6C-4E9E-B1B4-F7134C7ABC52}" type="presParOf" srcId="{CCB354B2-25BF-443C-A741-3183E32977FA}" destId="{4B188C3B-16AA-4495-8F4D-74BD3873E766}" srcOrd="5" destOrd="0" presId="urn:microsoft.com/office/officeart/2005/8/layout/radial4"/>
    <dgm:cxn modelId="{16200C9A-AD1E-4055-934C-4E3DE3A2F21C}" type="presParOf" srcId="{CCB354B2-25BF-443C-A741-3183E32977FA}" destId="{0EE5624D-1B3E-4179-99DB-8E8BE0C932EF}" srcOrd="6" destOrd="0" presId="urn:microsoft.com/office/officeart/2005/8/layout/radial4"/>
    <dgm:cxn modelId="{880DF359-9AC9-4707-877E-D620EDF98E44}" type="presParOf" srcId="{CCB354B2-25BF-443C-A741-3183E32977FA}" destId="{1C89E61D-B9EA-44E5-9C78-8EE21D478B2A}" srcOrd="7" destOrd="0" presId="urn:microsoft.com/office/officeart/2005/8/layout/radial4"/>
    <dgm:cxn modelId="{DF4B21F7-725A-452F-8D9F-8C1805EBA320}" type="presParOf" srcId="{CCB354B2-25BF-443C-A741-3183E32977FA}" destId="{51EECC8C-ACEE-45ED-85EC-70913E2D5D79}" srcOrd="8" destOrd="0" presId="urn:microsoft.com/office/officeart/2005/8/layout/radial4"/>
    <dgm:cxn modelId="{3EC995BC-DA5B-4CCA-8997-22F12195EC71}" type="presParOf" srcId="{CCB354B2-25BF-443C-A741-3183E32977FA}" destId="{343D3F36-95C0-4A0E-9269-FA92BAE5041B}" srcOrd="9" destOrd="0" presId="urn:microsoft.com/office/officeart/2005/8/layout/radial4"/>
    <dgm:cxn modelId="{27FE2193-9EE3-4340-8EF9-3761061AE2F3}" type="presParOf" srcId="{CCB354B2-25BF-443C-A741-3183E32977FA}" destId="{DCC129DF-E5DC-4146-BCBF-A65D4A5D2216}"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E227E3-4DFA-45B3-BCE1-E1541649A936}" type="doc">
      <dgm:prSet loTypeId="urn:microsoft.com/office/officeart/2005/8/layout/cycle4#1" loCatId="matrix" qsTypeId="urn:microsoft.com/office/officeart/2005/8/quickstyle/simple1" qsCatId="simple" csTypeId="urn:microsoft.com/office/officeart/2005/8/colors/colorful1#1" csCatId="colorful" phldr="1"/>
      <dgm:spPr/>
      <dgm:t>
        <a:bodyPr/>
        <a:lstStyle/>
        <a:p>
          <a:endParaRPr lang="en-US"/>
        </a:p>
      </dgm:t>
    </dgm:pt>
    <dgm:pt modelId="{31525DD4-439B-46DB-89C9-8249BC1FEF5D}">
      <dgm:prSet phldrT="[Text]" custT="1"/>
      <dgm:spPr>
        <a:solidFill>
          <a:schemeClr val="accent2">
            <a:lumMod val="75000"/>
            <a:alpha val="50000"/>
          </a:schemeClr>
        </a:solidFill>
      </dgm:spPr>
      <dgm:t>
        <a:bodyPr/>
        <a:lstStyle/>
        <a:p>
          <a:r>
            <a:rPr lang="en-US" sz="2400" dirty="0" smtClean="0"/>
            <a:t>Market Resources Effectively</a:t>
          </a:r>
          <a:endParaRPr lang="en-US" sz="2400" dirty="0">
            <a:solidFill>
              <a:schemeClr val="bg1"/>
            </a:solidFill>
          </a:endParaRPr>
        </a:p>
      </dgm:t>
    </dgm:pt>
    <dgm:pt modelId="{09567C85-3161-46AF-BCC1-9979C81AFA4F}" type="parTrans" cxnId="{6DE7BAA7-ADF4-4093-B00F-777A34E6A8BD}">
      <dgm:prSet/>
      <dgm:spPr/>
      <dgm:t>
        <a:bodyPr/>
        <a:lstStyle/>
        <a:p>
          <a:endParaRPr lang="en-US"/>
        </a:p>
      </dgm:t>
    </dgm:pt>
    <dgm:pt modelId="{6010D2C3-5936-4960-A602-7DACF8262911}" type="sibTrans" cxnId="{6DE7BAA7-ADF4-4093-B00F-777A34E6A8BD}">
      <dgm:prSet/>
      <dgm:spPr/>
      <dgm:t>
        <a:bodyPr/>
        <a:lstStyle/>
        <a:p>
          <a:endParaRPr lang="en-US"/>
        </a:p>
      </dgm:t>
    </dgm:pt>
    <dgm:pt modelId="{5516A2CE-D0C7-4FA4-9E1C-F704130C8ECC}">
      <dgm:prSet phldrT="[Text]" custT="1"/>
      <dgm:spPr/>
      <dgm:t>
        <a:bodyPr/>
        <a:lstStyle/>
        <a:p>
          <a:r>
            <a:rPr lang="en-US" sz="2400" dirty="0" smtClean="0"/>
            <a:t>Orient Yourself to Patron Convenience</a:t>
          </a:r>
          <a:endParaRPr lang="en-US" sz="2400" dirty="0">
            <a:solidFill>
              <a:schemeClr val="bg1"/>
            </a:solidFill>
          </a:endParaRPr>
        </a:p>
      </dgm:t>
    </dgm:pt>
    <dgm:pt modelId="{3EB04699-F8C3-492A-BD01-ECB4276AA273}" type="parTrans" cxnId="{4A78028E-2E27-4E37-A8C0-C8A621E9890E}">
      <dgm:prSet/>
      <dgm:spPr/>
      <dgm:t>
        <a:bodyPr/>
        <a:lstStyle/>
        <a:p>
          <a:endParaRPr lang="en-US"/>
        </a:p>
      </dgm:t>
    </dgm:pt>
    <dgm:pt modelId="{286C7095-3D4A-4282-9592-E3A9CC547DA8}" type="sibTrans" cxnId="{4A78028E-2E27-4E37-A8C0-C8A621E9890E}">
      <dgm:prSet/>
      <dgm:spPr/>
      <dgm:t>
        <a:bodyPr/>
        <a:lstStyle/>
        <a:p>
          <a:endParaRPr lang="en-US"/>
        </a:p>
      </dgm:t>
    </dgm:pt>
    <dgm:pt modelId="{8CDDA220-2246-4C2F-91AF-E6DF531502BB}">
      <dgm:prSet phldrT="[Text]" custT="1"/>
      <dgm:spPr/>
      <dgm:t>
        <a:bodyPr/>
        <a:lstStyle/>
        <a:p>
          <a:r>
            <a:rPr lang="en-US" sz="2400" dirty="0" smtClean="0"/>
            <a:t>Use Space Creatively</a:t>
          </a:r>
          <a:endParaRPr lang="en-US" sz="2400" dirty="0">
            <a:solidFill>
              <a:schemeClr val="bg1"/>
            </a:solidFill>
          </a:endParaRPr>
        </a:p>
      </dgm:t>
    </dgm:pt>
    <dgm:pt modelId="{62EBFCA1-BDB9-4148-A44C-690CA52F335E}" type="parTrans" cxnId="{7798572F-9055-4B38-AF10-7445CCF4C8DD}">
      <dgm:prSet/>
      <dgm:spPr/>
      <dgm:t>
        <a:bodyPr/>
        <a:lstStyle/>
        <a:p>
          <a:endParaRPr lang="en-US"/>
        </a:p>
      </dgm:t>
    </dgm:pt>
    <dgm:pt modelId="{2BDDA889-08C4-4DFD-B111-005021846F5C}" type="sibTrans" cxnId="{7798572F-9055-4B38-AF10-7445CCF4C8DD}">
      <dgm:prSet/>
      <dgm:spPr/>
      <dgm:t>
        <a:bodyPr/>
        <a:lstStyle/>
        <a:p>
          <a:endParaRPr lang="en-US"/>
        </a:p>
      </dgm:t>
    </dgm:pt>
    <dgm:pt modelId="{4D075133-BFAF-4E93-81F9-C6CB1FB10A8D}">
      <dgm:prSet phldrT="[Text]" custT="1"/>
      <dgm:spPr/>
      <dgm:t>
        <a:bodyPr/>
        <a:lstStyle/>
        <a:p>
          <a:r>
            <a:rPr lang="en-US" sz="2400" dirty="0" smtClean="0"/>
            <a:t>Use Signs Effectively</a:t>
          </a:r>
          <a:endParaRPr lang="en-US" sz="2400" dirty="0">
            <a:solidFill>
              <a:schemeClr val="bg1"/>
            </a:solidFill>
          </a:endParaRPr>
        </a:p>
      </dgm:t>
    </dgm:pt>
    <dgm:pt modelId="{63581AAB-B2AA-4DC9-A607-1685BEB09033}" type="parTrans" cxnId="{20EEC09F-E302-4CFD-AF44-5BE55D28C34A}">
      <dgm:prSet/>
      <dgm:spPr/>
      <dgm:t>
        <a:bodyPr/>
        <a:lstStyle/>
        <a:p>
          <a:endParaRPr lang="en-US"/>
        </a:p>
      </dgm:t>
    </dgm:pt>
    <dgm:pt modelId="{5C38E1EF-5C5E-4BA6-A795-641F1AF21697}" type="sibTrans" cxnId="{20EEC09F-E302-4CFD-AF44-5BE55D28C34A}">
      <dgm:prSet/>
      <dgm:spPr/>
      <dgm:t>
        <a:bodyPr/>
        <a:lstStyle/>
        <a:p>
          <a:endParaRPr lang="en-US"/>
        </a:p>
      </dgm:t>
    </dgm:pt>
    <dgm:pt modelId="{E3E879B1-325E-4108-A16E-600A9F576E7D}" type="pres">
      <dgm:prSet presAssocID="{E5E227E3-4DFA-45B3-BCE1-E1541649A936}" presName="cycleMatrixDiagram" presStyleCnt="0">
        <dgm:presLayoutVars>
          <dgm:chMax val="1"/>
          <dgm:dir/>
          <dgm:animLvl val="lvl"/>
          <dgm:resizeHandles val="exact"/>
        </dgm:presLayoutVars>
      </dgm:prSet>
      <dgm:spPr/>
      <dgm:t>
        <a:bodyPr/>
        <a:lstStyle/>
        <a:p>
          <a:endParaRPr lang="en-US"/>
        </a:p>
      </dgm:t>
    </dgm:pt>
    <dgm:pt modelId="{3A092A63-A2BF-4677-B4E7-E5B3F9B8B19C}" type="pres">
      <dgm:prSet presAssocID="{E5E227E3-4DFA-45B3-BCE1-E1541649A936}" presName="children" presStyleCnt="0"/>
      <dgm:spPr/>
    </dgm:pt>
    <dgm:pt modelId="{4D73002A-CB34-4683-A347-EC77D70E98CE}" type="pres">
      <dgm:prSet presAssocID="{E5E227E3-4DFA-45B3-BCE1-E1541649A936}" presName="childPlaceholder" presStyleCnt="0"/>
      <dgm:spPr/>
    </dgm:pt>
    <dgm:pt modelId="{DF01A27E-72F5-42B6-828C-3C2271E1117E}" type="pres">
      <dgm:prSet presAssocID="{E5E227E3-4DFA-45B3-BCE1-E1541649A936}" presName="circle" presStyleCnt="0"/>
      <dgm:spPr/>
    </dgm:pt>
    <dgm:pt modelId="{CFFD2427-37AC-4EE5-965D-AF6B805A5995}" type="pres">
      <dgm:prSet presAssocID="{E5E227E3-4DFA-45B3-BCE1-E1541649A936}" presName="quadrant1" presStyleLbl="node1" presStyleIdx="0" presStyleCnt="4" custScaleX="140173" custScaleY="134157" custLinFactNeighborX="-47878" custLinFactNeighborY="-15657">
        <dgm:presLayoutVars>
          <dgm:chMax val="1"/>
          <dgm:bulletEnabled val="1"/>
        </dgm:presLayoutVars>
      </dgm:prSet>
      <dgm:spPr/>
      <dgm:t>
        <a:bodyPr/>
        <a:lstStyle/>
        <a:p>
          <a:endParaRPr lang="en-US"/>
        </a:p>
      </dgm:t>
    </dgm:pt>
    <dgm:pt modelId="{C24CC7ED-B6DF-44EC-89D3-DD1D41454B46}" type="pres">
      <dgm:prSet presAssocID="{E5E227E3-4DFA-45B3-BCE1-E1541649A936}" presName="quadrant2" presStyleLbl="node1" presStyleIdx="1" presStyleCnt="4" custScaleX="140173" custScaleY="134157" custLinFactNeighborX="-10836" custLinFactNeighborY="-15657">
        <dgm:presLayoutVars>
          <dgm:chMax val="1"/>
          <dgm:bulletEnabled val="1"/>
        </dgm:presLayoutVars>
      </dgm:prSet>
      <dgm:spPr/>
      <dgm:t>
        <a:bodyPr/>
        <a:lstStyle/>
        <a:p>
          <a:endParaRPr lang="en-US"/>
        </a:p>
      </dgm:t>
    </dgm:pt>
    <dgm:pt modelId="{2D65D836-B3AD-4A69-AEDB-62588A968D5A}" type="pres">
      <dgm:prSet presAssocID="{E5E227E3-4DFA-45B3-BCE1-E1541649A936}" presName="quadrant3" presStyleLbl="node1" presStyleIdx="2" presStyleCnt="4" custScaleX="140173" custScaleY="134157" custLinFactNeighborX="-10836" custLinFactNeighborY="15658">
        <dgm:presLayoutVars>
          <dgm:chMax val="1"/>
          <dgm:bulletEnabled val="1"/>
        </dgm:presLayoutVars>
      </dgm:prSet>
      <dgm:spPr/>
      <dgm:t>
        <a:bodyPr/>
        <a:lstStyle/>
        <a:p>
          <a:endParaRPr lang="en-US"/>
        </a:p>
      </dgm:t>
    </dgm:pt>
    <dgm:pt modelId="{CC0CDE0A-60AB-4BC0-90D4-5E4F9D20C52D}" type="pres">
      <dgm:prSet presAssocID="{E5E227E3-4DFA-45B3-BCE1-E1541649A936}" presName="quadrant4" presStyleLbl="node1" presStyleIdx="3" presStyleCnt="4" custScaleX="140173" custScaleY="134157" custLinFactNeighborX="-47878" custLinFactNeighborY="15658">
        <dgm:presLayoutVars>
          <dgm:chMax val="1"/>
          <dgm:bulletEnabled val="1"/>
        </dgm:presLayoutVars>
      </dgm:prSet>
      <dgm:spPr/>
      <dgm:t>
        <a:bodyPr/>
        <a:lstStyle/>
        <a:p>
          <a:endParaRPr lang="en-US"/>
        </a:p>
      </dgm:t>
    </dgm:pt>
    <dgm:pt modelId="{F295EA5A-72B6-4050-844D-86BADBA9184D}" type="pres">
      <dgm:prSet presAssocID="{E5E227E3-4DFA-45B3-BCE1-E1541649A936}" presName="quadrantPlaceholder" presStyleCnt="0"/>
      <dgm:spPr/>
    </dgm:pt>
    <dgm:pt modelId="{FA661FEF-C59C-4098-8F87-3FEBDA11D0BA}" type="pres">
      <dgm:prSet presAssocID="{E5E227E3-4DFA-45B3-BCE1-E1541649A936}" presName="center1" presStyleLbl="fgShp" presStyleIdx="0" presStyleCnt="2" custScaleX="118173" custScaleY="118499" custLinFactNeighborX="7597" custLinFactNeighborY="45886"/>
      <dgm:spPr>
        <a:noFill/>
        <a:ln>
          <a:noFill/>
        </a:ln>
      </dgm:spPr>
    </dgm:pt>
    <dgm:pt modelId="{11F26C0D-37CC-4D63-9C3D-2602C5521C53}" type="pres">
      <dgm:prSet presAssocID="{E5E227E3-4DFA-45B3-BCE1-E1541649A936}" presName="center2" presStyleLbl="fgShp" presStyleIdx="1" presStyleCnt="2" custScaleX="118173" custScaleY="118499" custLinFactNeighborX="-94438" custLinFactNeighborY="33500"/>
      <dgm:spPr>
        <a:noFill/>
        <a:ln>
          <a:noFill/>
        </a:ln>
      </dgm:spPr>
    </dgm:pt>
  </dgm:ptLst>
  <dgm:cxnLst>
    <dgm:cxn modelId="{6DE7BAA7-ADF4-4093-B00F-777A34E6A8BD}" srcId="{E5E227E3-4DFA-45B3-BCE1-E1541649A936}" destId="{31525DD4-439B-46DB-89C9-8249BC1FEF5D}" srcOrd="0" destOrd="0" parTransId="{09567C85-3161-46AF-BCC1-9979C81AFA4F}" sibTransId="{6010D2C3-5936-4960-A602-7DACF8262911}"/>
    <dgm:cxn modelId="{4A78028E-2E27-4E37-A8C0-C8A621E9890E}" srcId="{E5E227E3-4DFA-45B3-BCE1-E1541649A936}" destId="{5516A2CE-D0C7-4FA4-9E1C-F704130C8ECC}" srcOrd="1" destOrd="0" parTransId="{3EB04699-F8C3-492A-BD01-ECB4276AA273}" sibTransId="{286C7095-3D4A-4282-9592-E3A9CC547DA8}"/>
    <dgm:cxn modelId="{B865B64A-28F4-4037-A545-219F9A6D8565}" type="presOf" srcId="{8CDDA220-2246-4C2F-91AF-E6DF531502BB}" destId="{2D65D836-B3AD-4A69-AEDB-62588A968D5A}" srcOrd="0" destOrd="0" presId="urn:microsoft.com/office/officeart/2005/8/layout/cycle4#1"/>
    <dgm:cxn modelId="{B90FE88A-C774-4C1A-AAD1-473846901EDD}" type="presOf" srcId="{5516A2CE-D0C7-4FA4-9E1C-F704130C8ECC}" destId="{C24CC7ED-B6DF-44EC-89D3-DD1D41454B46}" srcOrd="0" destOrd="0" presId="urn:microsoft.com/office/officeart/2005/8/layout/cycle4#1"/>
    <dgm:cxn modelId="{8218D3F3-D4A8-4C28-9EB8-1B3A0DC7AABA}" type="presOf" srcId="{4D075133-BFAF-4E93-81F9-C6CB1FB10A8D}" destId="{CC0CDE0A-60AB-4BC0-90D4-5E4F9D20C52D}" srcOrd="0" destOrd="0" presId="urn:microsoft.com/office/officeart/2005/8/layout/cycle4#1"/>
    <dgm:cxn modelId="{DB1106C3-5295-4EE4-9B6D-EEF6374CE2A1}" type="presOf" srcId="{31525DD4-439B-46DB-89C9-8249BC1FEF5D}" destId="{CFFD2427-37AC-4EE5-965D-AF6B805A5995}" srcOrd="0" destOrd="0" presId="urn:microsoft.com/office/officeart/2005/8/layout/cycle4#1"/>
    <dgm:cxn modelId="{20EEC09F-E302-4CFD-AF44-5BE55D28C34A}" srcId="{E5E227E3-4DFA-45B3-BCE1-E1541649A936}" destId="{4D075133-BFAF-4E93-81F9-C6CB1FB10A8D}" srcOrd="3" destOrd="0" parTransId="{63581AAB-B2AA-4DC9-A607-1685BEB09033}" sibTransId="{5C38E1EF-5C5E-4BA6-A795-641F1AF21697}"/>
    <dgm:cxn modelId="{7798572F-9055-4B38-AF10-7445CCF4C8DD}" srcId="{E5E227E3-4DFA-45B3-BCE1-E1541649A936}" destId="{8CDDA220-2246-4C2F-91AF-E6DF531502BB}" srcOrd="2" destOrd="0" parTransId="{62EBFCA1-BDB9-4148-A44C-690CA52F335E}" sibTransId="{2BDDA889-08C4-4DFD-B111-005021846F5C}"/>
    <dgm:cxn modelId="{26D73DC6-F8A1-4353-AD4C-2EA6B3ACF4E2}" type="presOf" srcId="{E5E227E3-4DFA-45B3-BCE1-E1541649A936}" destId="{E3E879B1-325E-4108-A16E-600A9F576E7D}" srcOrd="0" destOrd="0" presId="urn:microsoft.com/office/officeart/2005/8/layout/cycle4#1"/>
    <dgm:cxn modelId="{E27664BA-C7EF-433D-8A40-808AABC776A9}" type="presParOf" srcId="{E3E879B1-325E-4108-A16E-600A9F576E7D}" destId="{3A092A63-A2BF-4677-B4E7-E5B3F9B8B19C}" srcOrd="0" destOrd="0" presId="urn:microsoft.com/office/officeart/2005/8/layout/cycle4#1"/>
    <dgm:cxn modelId="{86AD8465-621B-41A9-8114-0B7064AC6D99}" type="presParOf" srcId="{3A092A63-A2BF-4677-B4E7-E5B3F9B8B19C}" destId="{4D73002A-CB34-4683-A347-EC77D70E98CE}" srcOrd="0" destOrd="0" presId="urn:microsoft.com/office/officeart/2005/8/layout/cycle4#1"/>
    <dgm:cxn modelId="{4309B6FB-447D-44C3-9F5A-38CD35EA6CF1}" type="presParOf" srcId="{E3E879B1-325E-4108-A16E-600A9F576E7D}" destId="{DF01A27E-72F5-42B6-828C-3C2271E1117E}" srcOrd="1" destOrd="0" presId="urn:microsoft.com/office/officeart/2005/8/layout/cycle4#1"/>
    <dgm:cxn modelId="{3754C7B5-AE19-486C-AA98-9385E38AB168}" type="presParOf" srcId="{DF01A27E-72F5-42B6-828C-3C2271E1117E}" destId="{CFFD2427-37AC-4EE5-965D-AF6B805A5995}" srcOrd="0" destOrd="0" presId="urn:microsoft.com/office/officeart/2005/8/layout/cycle4#1"/>
    <dgm:cxn modelId="{3D9F3969-8026-4256-B10B-FA74AE552AD5}" type="presParOf" srcId="{DF01A27E-72F5-42B6-828C-3C2271E1117E}" destId="{C24CC7ED-B6DF-44EC-89D3-DD1D41454B46}" srcOrd="1" destOrd="0" presId="urn:microsoft.com/office/officeart/2005/8/layout/cycle4#1"/>
    <dgm:cxn modelId="{9A7A04BC-FA3D-41B4-A169-D820C95113AA}" type="presParOf" srcId="{DF01A27E-72F5-42B6-828C-3C2271E1117E}" destId="{2D65D836-B3AD-4A69-AEDB-62588A968D5A}" srcOrd="2" destOrd="0" presId="urn:microsoft.com/office/officeart/2005/8/layout/cycle4#1"/>
    <dgm:cxn modelId="{B0574F71-7BD1-48D5-96C6-48C5605F18E7}" type="presParOf" srcId="{DF01A27E-72F5-42B6-828C-3C2271E1117E}" destId="{CC0CDE0A-60AB-4BC0-90D4-5E4F9D20C52D}" srcOrd="3" destOrd="0" presId="urn:microsoft.com/office/officeart/2005/8/layout/cycle4#1"/>
    <dgm:cxn modelId="{B616F4D0-DACD-4B26-A7C5-1F101FA276AA}" type="presParOf" srcId="{DF01A27E-72F5-42B6-828C-3C2271E1117E}" destId="{F295EA5A-72B6-4050-844D-86BADBA9184D}" srcOrd="4" destOrd="0" presId="urn:microsoft.com/office/officeart/2005/8/layout/cycle4#1"/>
    <dgm:cxn modelId="{15E6FBBC-56C9-4B4C-ABDC-234E91F596F0}" type="presParOf" srcId="{E3E879B1-325E-4108-A16E-600A9F576E7D}" destId="{FA661FEF-C59C-4098-8F87-3FEBDA11D0BA}" srcOrd="2" destOrd="0" presId="urn:microsoft.com/office/officeart/2005/8/layout/cycle4#1"/>
    <dgm:cxn modelId="{721740F7-3C18-41E7-9837-E1EBE85D407D}" type="presParOf" srcId="{E3E879B1-325E-4108-A16E-600A9F576E7D}" destId="{11F26C0D-37CC-4D63-9C3D-2602C5521C53}"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AECFAF-9DBA-4521-BF5A-7B7E17462C2D}"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3A37B783-F0F0-49F9-B321-D086290540A0}">
      <dgm:prSet phldrT="[Text]" custT="1"/>
      <dgm:spPr/>
      <dgm:t>
        <a:bodyPr/>
        <a:lstStyle/>
        <a:p>
          <a:r>
            <a:rPr lang="en-US" sz="3200" dirty="0" smtClean="0"/>
            <a:t>Under-standing</a:t>
          </a:r>
          <a:endParaRPr lang="en-US" sz="1900" dirty="0"/>
        </a:p>
      </dgm:t>
    </dgm:pt>
    <dgm:pt modelId="{E17056C0-19DD-47D1-8738-B726B02A45BE}" type="parTrans" cxnId="{D6376FB7-4248-4E6C-8077-B8478FCC7712}">
      <dgm:prSet/>
      <dgm:spPr/>
      <dgm:t>
        <a:bodyPr/>
        <a:lstStyle/>
        <a:p>
          <a:endParaRPr lang="en-US"/>
        </a:p>
      </dgm:t>
    </dgm:pt>
    <dgm:pt modelId="{2588A94A-96C8-4A86-8900-4D35FD68783E}" type="sibTrans" cxnId="{D6376FB7-4248-4E6C-8077-B8478FCC7712}">
      <dgm:prSet/>
      <dgm:spPr/>
      <dgm:t>
        <a:bodyPr/>
        <a:lstStyle/>
        <a:p>
          <a:endParaRPr lang="en-US"/>
        </a:p>
      </dgm:t>
    </dgm:pt>
    <dgm:pt modelId="{B36EF342-535F-4847-9451-A9DF249327F7}">
      <dgm:prSet phldrT="[Text]"/>
      <dgm:spPr/>
      <dgm:t>
        <a:bodyPr/>
        <a:lstStyle/>
        <a:p>
          <a:r>
            <a:rPr lang="en-US" dirty="0" smtClean="0"/>
            <a:t>Collectable Data</a:t>
          </a:r>
          <a:endParaRPr lang="en-US" dirty="0"/>
        </a:p>
      </dgm:t>
    </dgm:pt>
    <dgm:pt modelId="{BF3595EE-90DC-4186-8CBC-2C664F3BD784}" type="parTrans" cxnId="{44DE5C45-D843-4F00-9049-56710D2C03F0}">
      <dgm:prSet/>
      <dgm:spPr/>
      <dgm:t>
        <a:bodyPr/>
        <a:lstStyle/>
        <a:p>
          <a:endParaRPr lang="en-US"/>
        </a:p>
      </dgm:t>
    </dgm:pt>
    <dgm:pt modelId="{BA2F05D9-90B2-44DD-BF26-F2497AB23867}" type="sibTrans" cxnId="{44DE5C45-D843-4F00-9049-56710D2C03F0}">
      <dgm:prSet/>
      <dgm:spPr/>
      <dgm:t>
        <a:bodyPr/>
        <a:lstStyle/>
        <a:p>
          <a:endParaRPr lang="en-US"/>
        </a:p>
      </dgm:t>
    </dgm:pt>
    <dgm:pt modelId="{E5C8CF82-419F-49AD-8986-43BF52B26A25}">
      <dgm:prSet phldrT="[Text]"/>
      <dgm:spPr/>
      <dgm:t>
        <a:bodyPr/>
        <a:lstStyle/>
        <a:p>
          <a:r>
            <a:rPr lang="en-US" dirty="0" smtClean="0"/>
            <a:t>Observable Data</a:t>
          </a:r>
          <a:endParaRPr lang="en-US" dirty="0"/>
        </a:p>
      </dgm:t>
    </dgm:pt>
    <dgm:pt modelId="{7A2446E4-5E1A-45DB-B1CF-B6467237FDE9}" type="parTrans" cxnId="{17CCAA8B-5C15-4F13-8964-665A349494AC}">
      <dgm:prSet/>
      <dgm:spPr/>
      <dgm:t>
        <a:bodyPr/>
        <a:lstStyle/>
        <a:p>
          <a:endParaRPr lang="en-US"/>
        </a:p>
      </dgm:t>
    </dgm:pt>
    <dgm:pt modelId="{28B328A4-0FBB-426E-9A8B-27067ABBD3D8}" type="sibTrans" cxnId="{17CCAA8B-5C15-4F13-8964-665A349494AC}">
      <dgm:prSet/>
      <dgm:spPr/>
      <dgm:t>
        <a:bodyPr/>
        <a:lstStyle/>
        <a:p>
          <a:endParaRPr lang="en-US"/>
        </a:p>
      </dgm:t>
    </dgm:pt>
    <dgm:pt modelId="{2D1DF2DF-DB82-4556-AD20-E812D983C9CA}">
      <dgm:prSet phldrT="[Text]"/>
      <dgm:spPr/>
      <dgm:t>
        <a:bodyPr/>
        <a:lstStyle/>
        <a:p>
          <a:r>
            <a:rPr lang="en-US" dirty="0" smtClean="0"/>
            <a:t>Opinion and Feedback</a:t>
          </a:r>
          <a:endParaRPr lang="en-US" dirty="0"/>
        </a:p>
      </dgm:t>
    </dgm:pt>
    <dgm:pt modelId="{687E72B1-6768-4BD9-BA42-CAA23A822352}" type="parTrans" cxnId="{EFC7B41E-A895-4104-A5DA-B4CA3A12D4C7}">
      <dgm:prSet/>
      <dgm:spPr/>
      <dgm:t>
        <a:bodyPr/>
        <a:lstStyle/>
        <a:p>
          <a:endParaRPr lang="en-US"/>
        </a:p>
      </dgm:t>
    </dgm:pt>
    <dgm:pt modelId="{CED936C3-9F7F-4F37-A790-0AFFFA58FD18}" type="sibTrans" cxnId="{EFC7B41E-A895-4104-A5DA-B4CA3A12D4C7}">
      <dgm:prSet/>
      <dgm:spPr/>
      <dgm:t>
        <a:bodyPr/>
        <a:lstStyle/>
        <a:p>
          <a:endParaRPr lang="en-US"/>
        </a:p>
      </dgm:t>
    </dgm:pt>
    <dgm:pt modelId="{01BC5C69-3829-4F7F-88B0-106BC0C65D51}" type="pres">
      <dgm:prSet presAssocID="{11AECFAF-9DBA-4521-BF5A-7B7E17462C2D}" presName="cycle" presStyleCnt="0">
        <dgm:presLayoutVars>
          <dgm:chMax val="1"/>
          <dgm:dir/>
          <dgm:animLvl val="ctr"/>
          <dgm:resizeHandles val="exact"/>
        </dgm:presLayoutVars>
      </dgm:prSet>
      <dgm:spPr/>
      <dgm:t>
        <a:bodyPr/>
        <a:lstStyle/>
        <a:p>
          <a:endParaRPr lang="en-US"/>
        </a:p>
      </dgm:t>
    </dgm:pt>
    <dgm:pt modelId="{9D149089-0B41-4E4B-8EDF-6F4C65543907}" type="pres">
      <dgm:prSet presAssocID="{3A37B783-F0F0-49F9-B321-D086290540A0}" presName="centerShape" presStyleLbl="node0" presStyleIdx="0" presStyleCnt="1" custScaleX="122298" custScaleY="122353"/>
      <dgm:spPr/>
      <dgm:t>
        <a:bodyPr/>
        <a:lstStyle/>
        <a:p>
          <a:endParaRPr lang="en-US"/>
        </a:p>
      </dgm:t>
    </dgm:pt>
    <dgm:pt modelId="{F9B218C4-359E-4FCD-9F8A-6DDE393C03F8}" type="pres">
      <dgm:prSet presAssocID="{BF3595EE-90DC-4186-8CBC-2C664F3BD784}" presName="parTrans" presStyleLbl="bgSibTrans2D1" presStyleIdx="0" presStyleCnt="3" custScaleX="52513" custLinFactNeighborX="36753" custLinFactNeighborY="35764"/>
      <dgm:spPr/>
      <dgm:t>
        <a:bodyPr/>
        <a:lstStyle/>
        <a:p>
          <a:endParaRPr lang="en-US"/>
        </a:p>
      </dgm:t>
    </dgm:pt>
    <dgm:pt modelId="{FEA192DB-83DC-4AB0-817F-47E1F392E992}" type="pres">
      <dgm:prSet presAssocID="{B36EF342-535F-4847-9451-A9DF249327F7}" presName="node" presStyleLbl="node1" presStyleIdx="0" presStyleCnt="3" custScaleX="129402" custScaleY="119441" custRadScaleRad="124390" custRadScaleInc="-30066">
        <dgm:presLayoutVars>
          <dgm:bulletEnabled val="1"/>
        </dgm:presLayoutVars>
      </dgm:prSet>
      <dgm:spPr/>
      <dgm:t>
        <a:bodyPr/>
        <a:lstStyle/>
        <a:p>
          <a:endParaRPr lang="en-US"/>
        </a:p>
      </dgm:t>
    </dgm:pt>
    <dgm:pt modelId="{B10E65DF-003A-44BF-B453-38C245A74D84}" type="pres">
      <dgm:prSet presAssocID="{7A2446E4-5E1A-45DB-B1CF-B6467237FDE9}" presName="parTrans" presStyleLbl="bgSibTrans2D1" presStyleIdx="1" presStyleCnt="3" custScaleX="105198" custLinFactNeighborX="1895" custLinFactNeighborY="28493"/>
      <dgm:spPr/>
      <dgm:t>
        <a:bodyPr/>
        <a:lstStyle/>
        <a:p>
          <a:endParaRPr lang="en-US"/>
        </a:p>
      </dgm:t>
    </dgm:pt>
    <dgm:pt modelId="{4B4FB55D-3189-4739-A733-EE9186C5FC48}" type="pres">
      <dgm:prSet presAssocID="{E5C8CF82-419F-49AD-8986-43BF52B26A25}" presName="node" presStyleLbl="node1" presStyleIdx="1" presStyleCnt="3" custScaleX="129402" custScaleY="119441" custRadScaleRad="92946" custRadScaleInc="6">
        <dgm:presLayoutVars>
          <dgm:bulletEnabled val="1"/>
        </dgm:presLayoutVars>
      </dgm:prSet>
      <dgm:spPr/>
      <dgm:t>
        <a:bodyPr/>
        <a:lstStyle/>
        <a:p>
          <a:endParaRPr lang="en-US"/>
        </a:p>
      </dgm:t>
    </dgm:pt>
    <dgm:pt modelId="{5A08F988-588B-499B-A1E3-5F6A04D3488E}" type="pres">
      <dgm:prSet presAssocID="{687E72B1-6768-4BD9-BA42-CAA23A822352}" presName="parTrans" presStyleLbl="bgSibTrans2D1" presStyleIdx="2" presStyleCnt="3" custScaleX="125468"/>
      <dgm:spPr/>
      <dgm:t>
        <a:bodyPr/>
        <a:lstStyle/>
        <a:p>
          <a:endParaRPr lang="en-US"/>
        </a:p>
      </dgm:t>
    </dgm:pt>
    <dgm:pt modelId="{9B7E3EAF-ABBB-424F-8D2C-C7A653D394E3}" type="pres">
      <dgm:prSet presAssocID="{2D1DF2DF-DB82-4556-AD20-E812D983C9CA}" presName="node" presStyleLbl="node1" presStyleIdx="2" presStyleCnt="3" custScaleX="129402" custScaleY="119441" custRadScaleRad="110929" custRadScaleInc="26511">
        <dgm:presLayoutVars>
          <dgm:bulletEnabled val="1"/>
        </dgm:presLayoutVars>
      </dgm:prSet>
      <dgm:spPr/>
      <dgm:t>
        <a:bodyPr/>
        <a:lstStyle/>
        <a:p>
          <a:endParaRPr lang="en-US"/>
        </a:p>
      </dgm:t>
    </dgm:pt>
  </dgm:ptLst>
  <dgm:cxnLst>
    <dgm:cxn modelId="{17CCAA8B-5C15-4F13-8964-665A349494AC}" srcId="{3A37B783-F0F0-49F9-B321-D086290540A0}" destId="{E5C8CF82-419F-49AD-8986-43BF52B26A25}" srcOrd="1" destOrd="0" parTransId="{7A2446E4-5E1A-45DB-B1CF-B6467237FDE9}" sibTransId="{28B328A4-0FBB-426E-9A8B-27067ABBD3D8}"/>
    <dgm:cxn modelId="{69886398-1BE2-44DE-91AC-1D04580AD87F}" type="presOf" srcId="{3A37B783-F0F0-49F9-B321-D086290540A0}" destId="{9D149089-0B41-4E4B-8EDF-6F4C65543907}" srcOrd="0" destOrd="0" presId="urn:microsoft.com/office/officeart/2005/8/layout/radial4"/>
    <dgm:cxn modelId="{44DE5C45-D843-4F00-9049-56710D2C03F0}" srcId="{3A37B783-F0F0-49F9-B321-D086290540A0}" destId="{B36EF342-535F-4847-9451-A9DF249327F7}" srcOrd="0" destOrd="0" parTransId="{BF3595EE-90DC-4186-8CBC-2C664F3BD784}" sibTransId="{BA2F05D9-90B2-44DD-BF26-F2497AB23867}"/>
    <dgm:cxn modelId="{EFC7B41E-A895-4104-A5DA-B4CA3A12D4C7}" srcId="{3A37B783-F0F0-49F9-B321-D086290540A0}" destId="{2D1DF2DF-DB82-4556-AD20-E812D983C9CA}" srcOrd="2" destOrd="0" parTransId="{687E72B1-6768-4BD9-BA42-CAA23A822352}" sibTransId="{CED936C3-9F7F-4F37-A790-0AFFFA58FD18}"/>
    <dgm:cxn modelId="{D6376FB7-4248-4E6C-8077-B8478FCC7712}" srcId="{11AECFAF-9DBA-4521-BF5A-7B7E17462C2D}" destId="{3A37B783-F0F0-49F9-B321-D086290540A0}" srcOrd="0" destOrd="0" parTransId="{E17056C0-19DD-47D1-8738-B726B02A45BE}" sibTransId="{2588A94A-96C8-4A86-8900-4D35FD68783E}"/>
    <dgm:cxn modelId="{BB1576CF-7C6E-40DC-BD90-C782B8EB980C}" type="presOf" srcId="{7A2446E4-5E1A-45DB-B1CF-B6467237FDE9}" destId="{B10E65DF-003A-44BF-B453-38C245A74D84}" srcOrd="0" destOrd="0" presId="urn:microsoft.com/office/officeart/2005/8/layout/radial4"/>
    <dgm:cxn modelId="{1B59813E-899B-4478-9628-D5AEF449A992}" type="presOf" srcId="{2D1DF2DF-DB82-4556-AD20-E812D983C9CA}" destId="{9B7E3EAF-ABBB-424F-8D2C-C7A653D394E3}" srcOrd="0" destOrd="0" presId="urn:microsoft.com/office/officeart/2005/8/layout/radial4"/>
    <dgm:cxn modelId="{28060A84-6BC1-4CBC-B0F2-826951B5C1B0}" type="presOf" srcId="{687E72B1-6768-4BD9-BA42-CAA23A822352}" destId="{5A08F988-588B-499B-A1E3-5F6A04D3488E}" srcOrd="0" destOrd="0" presId="urn:microsoft.com/office/officeart/2005/8/layout/radial4"/>
    <dgm:cxn modelId="{14490A5C-2130-4A22-8DE3-213979A135AE}" type="presOf" srcId="{BF3595EE-90DC-4186-8CBC-2C664F3BD784}" destId="{F9B218C4-359E-4FCD-9F8A-6DDE393C03F8}" srcOrd="0" destOrd="0" presId="urn:microsoft.com/office/officeart/2005/8/layout/radial4"/>
    <dgm:cxn modelId="{30A6D533-6659-4347-9CD6-285A648CFCA1}" type="presOf" srcId="{E5C8CF82-419F-49AD-8986-43BF52B26A25}" destId="{4B4FB55D-3189-4739-A733-EE9186C5FC48}" srcOrd="0" destOrd="0" presId="urn:microsoft.com/office/officeart/2005/8/layout/radial4"/>
    <dgm:cxn modelId="{639E52C0-0DE6-4CB8-9B37-FDD81DAFCF96}" type="presOf" srcId="{B36EF342-535F-4847-9451-A9DF249327F7}" destId="{FEA192DB-83DC-4AB0-817F-47E1F392E992}" srcOrd="0" destOrd="0" presId="urn:microsoft.com/office/officeart/2005/8/layout/radial4"/>
    <dgm:cxn modelId="{073FE5AE-5232-4A15-BB40-EB1BE03DE699}" type="presOf" srcId="{11AECFAF-9DBA-4521-BF5A-7B7E17462C2D}" destId="{01BC5C69-3829-4F7F-88B0-106BC0C65D51}" srcOrd="0" destOrd="0" presId="urn:microsoft.com/office/officeart/2005/8/layout/radial4"/>
    <dgm:cxn modelId="{793B1C76-6800-4E16-93AB-9EA427B931DA}" type="presParOf" srcId="{01BC5C69-3829-4F7F-88B0-106BC0C65D51}" destId="{9D149089-0B41-4E4B-8EDF-6F4C65543907}" srcOrd="0" destOrd="0" presId="urn:microsoft.com/office/officeart/2005/8/layout/radial4"/>
    <dgm:cxn modelId="{BD4B21C3-D86A-4A40-B2A3-47B7534B18B1}" type="presParOf" srcId="{01BC5C69-3829-4F7F-88B0-106BC0C65D51}" destId="{F9B218C4-359E-4FCD-9F8A-6DDE393C03F8}" srcOrd="1" destOrd="0" presId="urn:microsoft.com/office/officeart/2005/8/layout/radial4"/>
    <dgm:cxn modelId="{5E4D1EAC-F721-4AD1-BA91-25010966DB9E}" type="presParOf" srcId="{01BC5C69-3829-4F7F-88B0-106BC0C65D51}" destId="{FEA192DB-83DC-4AB0-817F-47E1F392E992}" srcOrd="2" destOrd="0" presId="urn:microsoft.com/office/officeart/2005/8/layout/radial4"/>
    <dgm:cxn modelId="{11514263-9FA5-40BC-8D4E-91D6B477F731}" type="presParOf" srcId="{01BC5C69-3829-4F7F-88B0-106BC0C65D51}" destId="{B10E65DF-003A-44BF-B453-38C245A74D84}" srcOrd="3" destOrd="0" presId="urn:microsoft.com/office/officeart/2005/8/layout/radial4"/>
    <dgm:cxn modelId="{AAEF69E3-7D5B-4264-8106-C0D0534F9218}" type="presParOf" srcId="{01BC5C69-3829-4F7F-88B0-106BC0C65D51}" destId="{4B4FB55D-3189-4739-A733-EE9186C5FC48}" srcOrd="4" destOrd="0" presId="urn:microsoft.com/office/officeart/2005/8/layout/radial4"/>
    <dgm:cxn modelId="{66D027A6-8CAF-4EED-B8F1-85AA15748032}" type="presParOf" srcId="{01BC5C69-3829-4F7F-88B0-106BC0C65D51}" destId="{5A08F988-588B-499B-A1E3-5F6A04D3488E}" srcOrd="5" destOrd="0" presId="urn:microsoft.com/office/officeart/2005/8/layout/radial4"/>
    <dgm:cxn modelId="{19E1C86A-9324-4060-94D0-9BB235714253}" type="presParOf" srcId="{01BC5C69-3829-4F7F-88B0-106BC0C65D51}" destId="{9B7E3EAF-ABBB-424F-8D2C-C7A653D394E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49AA6C-2760-4922-92F9-1B3D9B52211A}" type="doc">
      <dgm:prSet loTypeId="urn:microsoft.com/office/officeart/2005/8/layout/cycle3" loCatId="cycle" qsTypeId="urn:microsoft.com/office/officeart/2005/8/quickstyle/simple4" qsCatId="simple" csTypeId="urn:microsoft.com/office/officeart/2005/8/colors/colorful4" csCatId="colorful" phldr="1"/>
      <dgm:spPr/>
      <dgm:t>
        <a:bodyPr/>
        <a:lstStyle/>
        <a:p>
          <a:endParaRPr lang="en-US"/>
        </a:p>
      </dgm:t>
    </dgm:pt>
    <dgm:pt modelId="{1733084B-7A8B-403B-B139-78A1CE4C4A80}">
      <dgm:prSet phldrT="[Text]"/>
      <dgm:spPr/>
      <dgm:t>
        <a:bodyPr/>
        <a:lstStyle/>
        <a:p>
          <a:r>
            <a:rPr lang="en-US" dirty="0" smtClean="0"/>
            <a:t>Design</a:t>
          </a:r>
          <a:endParaRPr lang="en-US" dirty="0"/>
        </a:p>
      </dgm:t>
    </dgm:pt>
    <dgm:pt modelId="{60745CCB-5A58-4030-9A98-65B58BE723D5}" type="parTrans" cxnId="{0BA53DC4-8C15-4087-B32E-2C37A999844E}">
      <dgm:prSet/>
      <dgm:spPr/>
      <dgm:t>
        <a:bodyPr/>
        <a:lstStyle/>
        <a:p>
          <a:endParaRPr lang="en-US"/>
        </a:p>
      </dgm:t>
    </dgm:pt>
    <dgm:pt modelId="{7A069E9F-5C3A-4ED2-856C-C66A888E7F44}" type="sibTrans" cxnId="{0BA53DC4-8C15-4087-B32E-2C37A999844E}">
      <dgm:prSet/>
      <dgm:spPr/>
      <dgm:t>
        <a:bodyPr/>
        <a:lstStyle/>
        <a:p>
          <a:endParaRPr lang="en-US"/>
        </a:p>
      </dgm:t>
    </dgm:pt>
    <dgm:pt modelId="{724E1B88-4D90-4468-9560-FE02DA816C10}">
      <dgm:prSet phldrT="[Text]"/>
      <dgm:spPr/>
      <dgm:t>
        <a:bodyPr/>
        <a:lstStyle/>
        <a:p>
          <a:r>
            <a:rPr lang="en-US" dirty="0" smtClean="0"/>
            <a:t>Deliver</a:t>
          </a:r>
          <a:endParaRPr lang="en-US" dirty="0"/>
        </a:p>
      </dgm:t>
    </dgm:pt>
    <dgm:pt modelId="{B3AA5DD7-9749-4D89-95C7-004EEDD433CB}" type="parTrans" cxnId="{E0432DF2-37F8-4E56-B25C-A20F4FBDF622}">
      <dgm:prSet/>
      <dgm:spPr/>
      <dgm:t>
        <a:bodyPr/>
        <a:lstStyle/>
        <a:p>
          <a:endParaRPr lang="en-US"/>
        </a:p>
      </dgm:t>
    </dgm:pt>
    <dgm:pt modelId="{4C2419D9-8F17-4D0B-8E05-779DBCCCC58F}" type="sibTrans" cxnId="{E0432DF2-37F8-4E56-B25C-A20F4FBDF622}">
      <dgm:prSet/>
      <dgm:spPr/>
      <dgm:t>
        <a:bodyPr/>
        <a:lstStyle/>
        <a:p>
          <a:endParaRPr lang="en-US"/>
        </a:p>
      </dgm:t>
    </dgm:pt>
    <dgm:pt modelId="{F16A8872-3F1C-471C-B155-B3B8F31D5D01}">
      <dgm:prSet phldrT="[Text]"/>
      <dgm:spPr/>
      <dgm:t>
        <a:bodyPr/>
        <a:lstStyle/>
        <a:p>
          <a:r>
            <a:rPr lang="en-US" dirty="0" smtClean="0"/>
            <a:t>Measure</a:t>
          </a:r>
          <a:endParaRPr lang="en-US" dirty="0"/>
        </a:p>
      </dgm:t>
    </dgm:pt>
    <dgm:pt modelId="{62BD6A64-063F-4063-A5FC-A8E2F729EB7B}" type="parTrans" cxnId="{C477B8DC-2142-460A-910D-FF446DBCB21E}">
      <dgm:prSet/>
      <dgm:spPr/>
      <dgm:t>
        <a:bodyPr/>
        <a:lstStyle/>
        <a:p>
          <a:endParaRPr lang="en-US"/>
        </a:p>
      </dgm:t>
    </dgm:pt>
    <dgm:pt modelId="{1F051EC4-0AAD-4D4C-A752-1B68F381B55E}" type="sibTrans" cxnId="{C477B8DC-2142-460A-910D-FF446DBCB21E}">
      <dgm:prSet/>
      <dgm:spPr/>
      <dgm:t>
        <a:bodyPr/>
        <a:lstStyle/>
        <a:p>
          <a:endParaRPr lang="en-US"/>
        </a:p>
      </dgm:t>
    </dgm:pt>
    <dgm:pt modelId="{3EF77B68-F2B1-4AA4-A1A7-97530A5DA299}">
      <dgm:prSet phldrT="[Text]"/>
      <dgm:spPr/>
      <dgm:t>
        <a:bodyPr/>
        <a:lstStyle/>
        <a:p>
          <a:r>
            <a:rPr lang="en-US" dirty="0" smtClean="0"/>
            <a:t>Assess</a:t>
          </a:r>
          <a:endParaRPr lang="en-US" dirty="0"/>
        </a:p>
      </dgm:t>
    </dgm:pt>
    <dgm:pt modelId="{DC8553F1-9814-46EA-8AE8-5EB567C28A6D}" type="parTrans" cxnId="{4707E3DE-4821-40E1-9794-88B4449100F7}">
      <dgm:prSet/>
      <dgm:spPr/>
      <dgm:t>
        <a:bodyPr/>
        <a:lstStyle/>
        <a:p>
          <a:endParaRPr lang="en-US"/>
        </a:p>
      </dgm:t>
    </dgm:pt>
    <dgm:pt modelId="{5E478F40-9203-4BCD-AFB5-7A2669E3ACA3}" type="sibTrans" cxnId="{4707E3DE-4821-40E1-9794-88B4449100F7}">
      <dgm:prSet/>
      <dgm:spPr/>
      <dgm:t>
        <a:bodyPr/>
        <a:lstStyle/>
        <a:p>
          <a:endParaRPr lang="en-US"/>
        </a:p>
      </dgm:t>
    </dgm:pt>
    <dgm:pt modelId="{0AFA2066-A71B-4F20-B19F-596083E4687F}">
      <dgm:prSet phldrT="[Text]"/>
      <dgm:spPr/>
      <dgm:t>
        <a:bodyPr/>
        <a:lstStyle/>
        <a:p>
          <a:r>
            <a:rPr lang="en-US" dirty="0" smtClean="0"/>
            <a:t>Reflect</a:t>
          </a:r>
          <a:endParaRPr lang="en-US" dirty="0"/>
        </a:p>
      </dgm:t>
    </dgm:pt>
    <dgm:pt modelId="{53C76528-D2F1-46DC-B1AA-3263C6E02015}" type="parTrans" cxnId="{6F43FC53-BB2E-4A77-831A-FFFDF148BFC7}">
      <dgm:prSet/>
      <dgm:spPr/>
      <dgm:t>
        <a:bodyPr/>
        <a:lstStyle/>
        <a:p>
          <a:endParaRPr lang="en-US"/>
        </a:p>
      </dgm:t>
    </dgm:pt>
    <dgm:pt modelId="{1074A7DA-D446-4A6C-A2B4-D05B03C244AA}" type="sibTrans" cxnId="{6F43FC53-BB2E-4A77-831A-FFFDF148BFC7}">
      <dgm:prSet/>
      <dgm:spPr/>
      <dgm:t>
        <a:bodyPr/>
        <a:lstStyle/>
        <a:p>
          <a:endParaRPr lang="en-US"/>
        </a:p>
      </dgm:t>
    </dgm:pt>
    <dgm:pt modelId="{3A751650-F33D-429B-9F5F-62F31F8FA1B7}" type="pres">
      <dgm:prSet presAssocID="{2F49AA6C-2760-4922-92F9-1B3D9B52211A}" presName="Name0" presStyleCnt="0">
        <dgm:presLayoutVars>
          <dgm:dir/>
          <dgm:resizeHandles val="exact"/>
        </dgm:presLayoutVars>
      </dgm:prSet>
      <dgm:spPr/>
      <dgm:t>
        <a:bodyPr/>
        <a:lstStyle/>
        <a:p>
          <a:endParaRPr lang="en-US"/>
        </a:p>
      </dgm:t>
    </dgm:pt>
    <dgm:pt modelId="{0E526378-D94B-4C13-B67E-96EE472434D0}" type="pres">
      <dgm:prSet presAssocID="{2F49AA6C-2760-4922-92F9-1B3D9B52211A}" presName="cycle" presStyleCnt="0"/>
      <dgm:spPr/>
    </dgm:pt>
    <dgm:pt modelId="{D613C09C-2949-4971-9C17-1BDFCAFDF622}" type="pres">
      <dgm:prSet presAssocID="{1733084B-7A8B-403B-B139-78A1CE4C4A80}" presName="nodeFirstNode" presStyleLbl="node1" presStyleIdx="0" presStyleCnt="5">
        <dgm:presLayoutVars>
          <dgm:bulletEnabled val="1"/>
        </dgm:presLayoutVars>
      </dgm:prSet>
      <dgm:spPr/>
      <dgm:t>
        <a:bodyPr/>
        <a:lstStyle/>
        <a:p>
          <a:endParaRPr lang="en-US"/>
        </a:p>
      </dgm:t>
    </dgm:pt>
    <dgm:pt modelId="{4A941D3B-D05B-4EE6-A051-67478E4774A2}" type="pres">
      <dgm:prSet presAssocID="{7A069E9F-5C3A-4ED2-856C-C66A888E7F44}" presName="sibTransFirstNode" presStyleLbl="bgShp" presStyleIdx="0" presStyleCnt="1"/>
      <dgm:spPr/>
      <dgm:t>
        <a:bodyPr/>
        <a:lstStyle/>
        <a:p>
          <a:endParaRPr lang="en-US"/>
        </a:p>
      </dgm:t>
    </dgm:pt>
    <dgm:pt modelId="{32B1E68A-ED08-403E-9331-666156E7C044}" type="pres">
      <dgm:prSet presAssocID="{724E1B88-4D90-4468-9560-FE02DA816C10}" presName="nodeFollowingNodes" presStyleLbl="node1" presStyleIdx="1" presStyleCnt="5">
        <dgm:presLayoutVars>
          <dgm:bulletEnabled val="1"/>
        </dgm:presLayoutVars>
      </dgm:prSet>
      <dgm:spPr/>
      <dgm:t>
        <a:bodyPr/>
        <a:lstStyle/>
        <a:p>
          <a:endParaRPr lang="en-US"/>
        </a:p>
      </dgm:t>
    </dgm:pt>
    <dgm:pt modelId="{A0EB991B-D4A1-452C-B0CC-56A8DE6FA5AA}" type="pres">
      <dgm:prSet presAssocID="{F16A8872-3F1C-471C-B155-B3B8F31D5D01}" presName="nodeFollowingNodes" presStyleLbl="node1" presStyleIdx="2" presStyleCnt="5" custRadScaleRad="99739" custRadScaleInc="-18327">
        <dgm:presLayoutVars>
          <dgm:bulletEnabled val="1"/>
        </dgm:presLayoutVars>
      </dgm:prSet>
      <dgm:spPr/>
      <dgm:t>
        <a:bodyPr/>
        <a:lstStyle/>
        <a:p>
          <a:endParaRPr lang="en-US"/>
        </a:p>
      </dgm:t>
    </dgm:pt>
    <dgm:pt modelId="{2DD45683-B6D1-48FD-9783-9C52AE5501A4}" type="pres">
      <dgm:prSet presAssocID="{3EF77B68-F2B1-4AA4-A1A7-97530A5DA299}" presName="nodeFollowingNodes" presStyleLbl="node1" presStyleIdx="3" presStyleCnt="5" custRadScaleRad="95576" custRadScaleInc="14371">
        <dgm:presLayoutVars>
          <dgm:bulletEnabled val="1"/>
        </dgm:presLayoutVars>
      </dgm:prSet>
      <dgm:spPr/>
      <dgm:t>
        <a:bodyPr/>
        <a:lstStyle/>
        <a:p>
          <a:endParaRPr lang="en-US"/>
        </a:p>
      </dgm:t>
    </dgm:pt>
    <dgm:pt modelId="{9B3FE505-4C96-492B-9851-8090F6CADE60}" type="pres">
      <dgm:prSet presAssocID="{0AFA2066-A71B-4F20-B19F-596083E4687F}" presName="nodeFollowingNodes" presStyleLbl="node1" presStyleIdx="4" presStyleCnt="5">
        <dgm:presLayoutVars>
          <dgm:bulletEnabled val="1"/>
        </dgm:presLayoutVars>
      </dgm:prSet>
      <dgm:spPr/>
      <dgm:t>
        <a:bodyPr/>
        <a:lstStyle/>
        <a:p>
          <a:endParaRPr lang="en-US"/>
        </a:p>
      </dgm:t>
    </dgm:pt>
  </dgm:ptLst>
  <dgm:cxnLst>
    <dgm:cxn modelId="{0BA53DC4-8C15-4087-B32E-2C37A999844E}" srcId="{2F49AA6C-2760-4922-92F9-1B3D9B52211A}" destId="{1733084B-7A8B-403B-B139-78A1CE4C4A80}" srcOrd="0" destOrd="0" parTransId="{60745CCB-5A58-4030-9A98-65B58BE723D5}" sibTransId="{7A069E9F-5C3A-4ED2-856C-C66A888E7F44}"/>
    <dgm:cxn modelId="{B8BABCF6-D67E-4D7E-A15E-26A8C561D283}" type="presOf" srcId="{3EF77B68-F2B1-4AA4-A1A7-97530A5DA299}" destId="{2DD45683-B6D1-48FD-9783-9C52AE5501A4}" srcOrd="0" destOrd="0" presId="urn:microsoft.com/office/officeart/2005/8/layout/cycle3"/>
    <dgm:cxn modelId="{4707E3DE-4821-40E1-9794-88B4449100F7}" srcId="{2F49AA6C-2760-4922-92F9-1B3D9B52211A}" destId="{3EF77B68-F2B1-4AA4-A1A7-97530A5DA299}" srcOrd="3" destOrd="0" parTransId="{DC8553F1-9814-46EA-8AE8-5EB567C28A6D}" sibTransId="{5E478F40-9203-4BCD-AFB5-7A2669E3ACA3}"/>
    <dgm:cxn modelId="{E0432DF2-37F8-4E56-B25C-A20F4FBDF622}" srcId="{2F49AA6C-2760-4922-92F9-1B3D9B52211A}" destId="{724E1B88-4D90-4468-9560-FE02DA816C10}" srcOrd="1" destOrd="0" parTransId="{B3AA5DD7-9749-4D89-95C7-004EEDD433CB}" sibTransId="{4C2419D9-8F17-4D0B-8E05-779DBCCCC58F}"/>
    <dgm:cxn modelId="{C477B8DC-2142-460A-910D-FF446DBCB21E}" srcId="{2F49AA6C-2760-4922-92F9-1B3D9B52211A}" destId="{F16A8872-3F1C-471C-B155-B3B8F31D5D01}" srcOrd="2" destOrd="0" parTransId="{62BD6A64-063F-4063-A5FC-A8E2F729EB7B}" sibTransId="{1F051EC4-0AAD-4D4C-A752-1B68F381B55E}"/>
    <dgm:cxn modelId="{3B120BE6-896A-4EAC-94A3-C8ADF27DAE06}" type="presOf" srcId="{1733084B-7A8B-403B-B139-78A1CE4C4A80}" destId="{D613C09C-2949-4971-9C17-1BDFCAFDF622}" srcOrd="0" destOrd="0" presId="urn:microsoft.com/office/officeart/2005/8/layout/cycle3"/>
    <dgm:cxn modelId="{8144960B-366E-4020-B2D0-DF3AB95B2C92}" type="presOf" srcId="{2F49AA6C-2760-4922-92F9-1B3D9B52211A}" destId="{3A751650-F33D-429B-9F5F-62F31F8FA1B7}" srcOrd="0" destOrd="0" presId="urn:microsoft.com/office/officeart/2005/8/layout/cycle3"/>
    <dgm:cxn modelId="{9B204724-D163-4E56-BD7A-37853DE3DE29}" type="presOf" srcId="{F16A8872-3F1C-471C-B155-B3B8F31D5D01}" destId="{A0EB991B-D4A1-452C-B0CC-56A8DE6FA5AA}" srcOrd="0" destOrd="0" presId="urn:microsoft.com/office/officeart/2005/8/layout/cycle3"/>
    <dgm:cxn modelId="{026C463A-7C96-45C5-9802-B7B5890F16A1}" type="presOf" srcId="{7A069E9F-5C3A-4ED2-856C-C66A888E7F44}" destId="{4A941D3B-D05B-4EE6-A051-67478E4774A2}" srcOrd="0" destOrd="0" presId="urn:microsoft.com/office/officeart/2005/8/layout/cycle3"/>
    <dgm:cxn modelId="{F8AE32D9-E02F-4834-8BCD-F4FC86C79C6F}" type="presOf" srcId="{724E1B88-4D90-4468-9560-FE02DA816C10}" destId="{32B1E68A-ED08-403E-9331-666156E7C044}" srcOrd="0" destOrd="0" presId="urn:microsoft.com/office/officeart/2005/8/layout/cycle3"/>
    <dgm:cxn modelId="{FB80A83B-983A-4F4D-81CD-B96E2042D11C}" type="presOf" srcId="{0AFA2066-A71B-4F20-B19F-596083E4687F}" destId="{9B3FE505-4C96-492B-9851-8090F6CADE60}" srcOrd="0" destOrd="0" presId="urn:microsoft.com/office/officeart/2005/8/layout/cycle3"/>
    <dgm:cxn modelId="{6F43FC53-BB2E-4A77-831A-FFFDF148BFC7}" srcId="{2F49AA6C-2760-4922-92F9-1B3D9B52211A}" destId="{0AFA2066-A71B-4F20-B19F-596083E4687F}" srcOrd="4" destOrd="0" parTransId="{53C76528-D2F1-46DC-B1AA-3263C6E02015}" sibTransId="{1074A7DA-D446-4A6C-A2B4-D05B03C244AA}"/>
    <dgm:cxn modelId="{D6207879-5647-4140-81CA-B01F7FCC76CF}" type="presParOf" srcId="{3A751650-F33D-429B-9F5F-62F31F8FA1B7}" destId="{0E526378-D94B-4C13-B67E-96EE472434D0}" srcOrd="0" destOrd="0" presId="urn:microsoft.com/office/officeart/2005/8/layout/cycle3"/>
    <dgm:cxn modelId="{415A9460-6069-47E3-AEDA-F02A5BE8F5F3}" type="presParOf" srcId="{0E526378-D94B-4C13-B67E-96EE472434D0}" destId="{D613C09C-2949-4971-9C17-1BDFCAFDF622}" srcOrd="0" destOrd="0" presId="urn:microsoft.com/office/officeart/2005/8/layout/cycle3"/>
    <dgm:cxn modelId="{E3460790-5C82-49A4-84E6-0CDAC42D0C9E}" type="presParOf" srcId="{0E526378-D94B-4C13-B67E-96EE472434D0}" destId="{4A941D3B-D05B-4EE6-A051-67478E4774A2}" srcOrd="1" destOrd="0" presId="urn:microsoft.com/office/officeart/2005/8/layout/cycle3"/>
    <dgm:cxn modelId="{D8714277-8349-4BD6-837B-8D48BC339B93}" type="presParOf" srcId="{0E526378-D94B-4C13-B67E-96EE472434D0}" destId="{32B1E68A-ED08-403E-9331-666156E7C044}" srcOrd="2" destOrd="0" presId="urn:microsoft.com/office/officeart/2005/8/layout/cycle3"/>
    <dgm:cxn modelId="{2516841F-6DDA-47E5-9D81-E9B7A50B5A0B}" type="presParOf" srcId="{0E526378-D94B-4C13-B67E-96EE472434D0}" destId="{A0EB991B-D4A1-452C-B0CC-56A8DE6FA5AA}" srcOrd="3" destOrd="0" presId="urn:microsoft.com/office/officeart/2005/8/layout/cycle3"/>
    <dgm:cxn modelId="{5E114F25-9B1A-4E59-89F7-438DEC828B79}" type="presParOf" srcId="{0E526378-D94B-4C13-B67E-96EE472434D0}" destId="{2DD45683-B6D1-48FD-9783-9C52AE5501A4}" srcOrd="4" destOrd="0" presId="urn:microsoft.com/office/officeart/2005/8/layout/cycle3"/>
    <dgm:cxn modelId="{42EE2AD8-C16C-4ABD-9CC2-373861D85689}" type="presParOf" srcId="{0E526378-D94B-4C13-B67E-96EE472434D0}" destId="{9B3FE505-4C96-492B-9851-8090F6CADE60}"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EBC90-A286-4AEF-B6DA-17C45F738302}">
      <dsp:nvSpPr>
        <dsp:cNvPr id="0" name=""/>
        <dsp:cNvSpPr/>
      </dsp:nvSpPr>
      <dsp:spPr>
        <a:xfrm>
          <a:off x="3120029" y="2581387"/>
          <a:ext cx="1913341" cy="19133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Libraries</a:t>
          </a:r>
          <a:endParaRPr lang="en-US" sz="3000" kern="1200" dirty="0"/>
        </a:p>
      </dsp:txBody>
      <dsp:txXfrm>
        <a:off x="3400231" y="2861589"/>
        <a:ext cx="1352937" cy="1352937"/>
      </dsp:txXfrm>
    </dsp:sp>
    <dsp:sp modelId="{ED84EAC5-832C-4770-A698-6E68170B77F2}">
      <dsp:nvSpPr>
        <dsp:cNvPr id="0" name=""/>
        <dsp:cNvSpPr/>
      </dsp:nvSpPr>
      <dsp:spPr>
        <a:xfrm rot="10800000">
          <a:off x="1266782" y="3265407"/>
          <a:ext cx="1751318" cy="5453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34D5A4-0E74-4E14-8449-B7136EEC99FA}">
      <dsp:nvSpPr>
        <dsp:cNvPr id="0" name=""/>
        <dsp:cNvSpPr/>
      </dsp:nvSpPr>
      <dsp:spPr>
        <a:xfrm>
          <a:off x="357945" y="2810988"/>
          <a:ext cx="1817674" cy="1454139"/>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Retail Expectations</a:t>
          </a:r>
          <a:endParaRPr lang="en-US" sz="2300" kern="1200" dirty="0"/>
        </a:p>
      </dsp:txBody>
      <dsp:txXfrm>
        <a:off x="400535" y="2853578"/>
        <a:ext cx="1732494" cy="1368959"/>
      </dsp:txXfrm>
    </dsp:sp>
    <dsp:sp modelId="{DF98DF33-C9DA-433C-8064-357A6D7A709F}">
      <dsp:nvSpPr>
        <dsp:cNvPr id="0" name=""/>
        <dsp:cNvSpPr/>
      </dsp:nvSpPr>
      <dsp:spPr>
        <a:xfrm rot="13500000">
          <a:off x="1833313" y="1897679"/>
          <a:ext cx="1751318" cy="5453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7E7BAE-D493-4685-BFFA-1EA00AB6C1BA}">
      <dsp:nvSpPr>
        <dsp:cNvPr id="0" name=""/>
        <dsp:cNvSpPr/>
      </dsp:nvSpPr>
      <dsp:spPr>
        <a:xfrm>
          <a:off x="1180950" y="824076"/>
          <a:ext cx="1817674" cy="1454139"/>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err="1" smtClean="0"/>
            <a:t>Ebooks</a:t>
          </a:r>
          <a:r>
            <a:rPr lang="en-US" sz="2300" kern="1200" dirty="0" smtClean="0"/>
            <a:t>, Apps, Content Change</a:t>
          </a:r>
          <a:endParaRPr lang="en-US" sz="2300" kern="1200" dirty="0"/>
        </a:p>
      </dsp:txBody>
      <dsp:txXfrm>
        <a:off x="1223540" y="866666"/>
        <a:ext cx="1732494" cy="1368959"/>
      </dsp:txXfrm>
    </dsp:sp>
    <dsp:sp modelId="{4B188C3B-16AA-4495-8F4D-74BD3873E766}">
      <dsp:nvSpPr>
        <dsp:cNvPr id="0" name=""/>
        <dsp:cNvSpPr/>
      </dsp:nvSpPr>
      <dsp:spPr>
        <a:xfrm rot="16200000">
          <a:off x="3201040" y="1331148"/>
          <a:ext cx="1751318" cy="5453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E5624D-1B3E-4179-99DB-8E8BE0C932EF}">
      <dsp:nvSpPr>
        <dsp:cNvPr id="0" name=""/>
        <dsp:cNvSpPr/>
      </dsp:nvSpPr>
      <dsp:spPr>
        <a:xfrm>
          <a:off x="3167862" y="1070"/>
          <a:ext cx="1817674" cy="1454139"/>
        </a:xfrm>
        <a:prstGeom prst="roundRect">
          <a:avLst>
            <a:gd name="adj" fmla="val 10000"/>
          </a:avLst>
        </a:prstGeom>
        <a:solidFill>
          <a:schemeClr val="accent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Funding Issues and Perceptions</a:t>
          </a:r>
          <a:endParaRPr lang="en-US" sz="2300" kern="1200" dirty="0"/>
        </a:p>
      </dsp:txBody>
      <dsp:txXfrm>
        <a:off x="3210452" y="43660"/>
        <a:ext cx="1732494" cy="1368959"/>
      </dsp:txXfrm>
    </dsp:sp>
    <dsp:sp modelId="{1C89E61D-B9EA-44E5-9C78-8EE21D478B2A}">
      <dsp:nvSpPr>
        <dsp:cNvPr id="0" name=""/>
        <dsp:cNvSpPr/>
      </dsp:nvSpPr>
      <dsp:spPr>
        <a:xfrm rot="18900000">
          <a:off x="4568768" y="1897679"/>
          <a:ext cx="1751318" cy="5453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EECC8C-ACEE-45ED-85EC-70913E2D5D79}">
      <dsp:nvSpPr>
        <dsp:cNvPr id="0" name=""/>
        <dsp:cNvSpPr/>
      </dsp:nvSpPr>
      <dsp:spPr>
        <a:xfrm>
          <a:off x="5154774" y="824076"/>
          <a:ext cx="1817674" cy="1454139"/>
        </a:xfrm>
        <a:prstGeom prst="roundRect">
          <a:avLst>
            <a:gd name="adj" fmla="val 10000"/>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Technology Divide</a:t>
          </a:r>
          <a:endParaRPr lang="en-US" sz="2300" kern="1200" dirty="0"/>
        </a:p>
      </dsp:txBody>
      <dsp:txXfrm>
        <a:off x="5197364" y="866666"/>
        <a:ext cx="1732494" cy="1368959"/>
      </dsp:txXfrm>
    </dsp:sp>
    <dsp:sp modelId="{343D3F36-95C0-4A0E-9269-FA92BAE5041B}">
      <dsp:nvSpPr>
        <dsp:cNvPr id="0" name=""/>
        <dsp:cNvSpPr/>
      </dsp:nvSpPr>
      <dsp:spPr>
        <a:xfrm>
          <a:off x="5135299" y="3265407"/>
          <a:ext cx="1751318" cy="5453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C129DF-E5DC-4146-BCBF-A65D4A5D2216}">
      <dsp:nvSpPr>
        <dsp:cNvPr id="0" name=""/>
        <dsp:cNvSpPr/>
      </dsp:nvSpPr>
      <dsp:spPr>
        <a:xfrm>
          <a:off x="5977780" y="2810988"/>
          <a:ext cx="1817674" cy="1454139"/>
        </a:xfrm>
        <a:prstGeom prst="roundRect">
          <a:avLst>
            <a:gd name="adj" fmla="val 10000"/>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smtClean="0"/>
            <a:t>Service </a:t>
          </a:r>
          <a:r>
            <a:rPr lang="en-US" sz="2300" kern="1200" dirty="0" smtClean="0"/>
            <a:t>Expectations</a:t>
          </a:r>
          <a:endParaRPr lang="en-US" sz="2300" kern="1200" dirty="0"/>
        </a:p>
      </dsp:txBody>
      <dsp:txXfrm>
        <a:off x="6020370" y="2853578"/>
        <a:ext cx="1732494" cy="1368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D2427-37AC-4EE5-965D-AF6B805A5995}">
      <dsp:nvSpPr>
        <dsp:cNvPr id="0" name=""/>
        <dsp:cNvSpPr/>
      </dsp:nvSpPr>
      <dsp:spPr>
        <a:xfrm>
          <a:off x="762008" y="-380995"/>
          <a:ext cx="2728721" cy="2611609"/>
        </a:xfrm>
        <a:prstGeom prst="pieWedge">
          <a:avLst/>
        </a:prstGeom>
        <a:solidFill>
          <a:schemeClr val="accent2">
            <a:lumMod val="75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Market Resources Effectively</a:t>
          </a:r>
          <a:endParaRPr lang="en-US" sz="2400" kern="1200" dirty="0">
            <a:solidFill>
              <a:schemeClr val="bg1"/>
            </a:solidFill>
          </a:endParaRPr>
        </a:p>
      </dsp:txBody>
      <dsp:txXfrm>
        <a:off x="1561232" y="383928"/>
        <a:ext cx="1929497" cy="1846686"/>
      </dsp:txXfrm>
    </dsp:sp>
    <dsp:sp modelId="{C24CC7ED-B6DF-44EC-89D3-DD1D41454B46}">
      <dsp:nvSpPr>
        <dsp:cNvPr id="0" name=""/>
        <dsp:cNvSpPr/>
      </dsp:nvSpPr>
      <dsp:spPr>
        <a:xfrm rot="5400000">
          <a:off x="3578251" y="-439551"/>
          <a:ext cx="2611609" cy="2728721"/>
        </a:xfrm>
        <a:prstGeom prst="pieWedg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Orient Yourself to Patron Convenience</a:t>
          </a:r>
          <a:endParaRPr lang="en-US" sz="2400" kern="1200" dirty="0">
            <a:solidFill>
              <a:schemeClr val="bg1"/>
            </a:solidFill>
          </a:endParaRPr>
        </a:p>
      </dsp:txBody>
      <dsp:txXfrm rot="-5400000">
        <a:off x="3519696" y="383928"/>
        <a:ext cx="1929497" cy="1846686"/>
      </dsp:txXfrm>
    </dsp:sp>
    <dsp:sp modelId="{2D65D836-B3AD-4A69-AEDB-62588A968D5A}">
      <dsp:nvSpPr>
        <dsp:cNvPr id="0" name=""/>
        <dsp:cNvSpPr/>
      </dsp:nvSpPr>
      <dsp:spPr>
        <a:xfrm rot="10800000">
          <a:off x="3519695" y="2265205"/>
          <a:ext cx="2728721" cy="2611609"/>
        </a:xfrm>
        <a:prstGeom prst="pieWedg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Use Space Creatively</a:t>
          </a:r>
          <a:endParaRPr lang="en-US" sz="2400" kern="1200" dirty="0">
            <a:solidFill>
              <a:schemeClr val="bg1"/>
            </a:solidFill>
          </a:endParaRPr>
        </a:p>
      </dsp:txBody>
      <dsp:txXfrm rot="10800000">
        <a:off x="3519695" y="2265205"/>
        <a:ext cx="1929497" cy="1846686"/>
      </dsp:txXfrm>
    </dsp:sp>
    <dsp:sp modelId="{CC0CDE0A-60AB-4BC0-90D4-5E4F9D20C52D}">
      <dsp:nvSpPr>
        <dsp:cNvPr id="0" name=""/>
        <dsp:cNvSpPr/>
      </dsp:nvSpPr>
      <dsp:spPr>
        <a:xfrm rot="16200000">
          <a:off x="820564" y="2206649"/>
          <a:ext cx="2611609" cy="2728721"/>
        </a:xfrm>
        <a:prstGeom prst="pieWedg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Use Signs Effectively</a:t>
          </a:r>
          <a:endParaRPr lang="en-US" sz="2400" kern="1200" dirty="0">
            <a:solidFill>
              <a:schemeClr val="bg1"/>
            </a:solidFill>
          </a:endParaRPr>
        </a:p>
      </dsp:txBody>
      <dsp:txXfrm rot="5400000">
        <a:off x="1561233" y="2265205"/>
        <a:ext cx="1929497" cy="1846686"/>
      </dsp:txXfrm>
    </dsp:sp>
    <dsp:sp modelId="{FA661FEF-C59C-4098-8F87-3FEBDA11D0BA}">
      <dsp:nvSpPr>
        <dsp:cNvPr id="0" name=""/>
        <dsp:cNvSpPr/>
      </dsp:nvSpPr>
      <dsp:spPr>
        <a:xfrm>
          <a:off x="3730627" y="2057401"/>
          <a:ext cx="794266" cy="692572"/>
        </a:xfrm>
        <a:prstGeom prst="circularArrow">
          <a:avLst/>
        </a:prstGeom>
        <a:noFill/>
        <a:ln w="19050" cap="flat" cmpd="sng" algn="ctr">
          <a:noFill/>
          <a:prstDash val="solid"/>
        </a:ln>
        <a:effectLst/>
      </dsp:spPr>
      <dsp:style>
        <a:lnRef idx="2">
          <a:scrgbClr r="0" g="0" b="0"/>
        </a:lnRef>
        <a:fillRef idx="1">
          <a:scrgbClr r="0" g="0" b="0"/>
        </a:fillRef>
        <a:effectRef idx="0">
          <a:scrgbClr r="0" g="0" b="0"/>
        </a:effectRef>
        <a:fontRef idx="minor"/>
      </dsp:style>
    </dsp:sp>
    <dsp:sp modelId="{11F26C0D-37CC-4D63-9C3D-2602C5521C53}">
      <dsp:nvSpPr>
        <dsp:cNvPr id="0" name=""/>
        <dsp:cNvSpPr/>
      </dsp:nvSpPr>
      <dsp:spPr>
        <a:xfrm rot="10800000">
          <a:off x="3044827" y="2209801"/>
          <a:ext cx="794266" cy="692572"/>
        </a:xfrm>
        <a:prstGeom prst="circularArrow">
          <a:avLst/>
        </a:prstGeom>
        <a:noFill/>
        <a:ln w="190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49089-0B41-4E4B-8EDF-6F4C65543907}">
      <dsp:nvSpPr>
        <dsp:cNvPr id="0" name=""/>
        <dsp:cNvSpPr/>
      </dsp:nvSpPr>
      <dsp:spPr>
        <a:xfrm>
          <a:off x="2822576" y="2176168"/>
          <a:ext cx="2508246" cy="2509374"/>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Under-standing</a:t>
          </a:r>
          <a:endParaRPr lang="en-US" sz="1900" kern="1200" dirty="0"/>
        </a:p>
      </dsp:txBody>
      <dsp:txXfrm>
        <a:off x="3189900" y="2543657"/>
        <a:ext cx="1773598" cy="1774396"/>
      </dsp:txXfrm>
    </dsp:sp>
    <dsp:sp modelId="{F9B218C4-359E-4FCD-9F8A-6DDE393C03F8}">
      <dsp:nvSpPr>
        <dsp:cNvPr id="0" name=""/>
        <dsp:cNvSpPr/>
      </dsp:nvSpPr>
      <dsp:spPr>
        <a:xfrm rot="11946914">
          <a:off x="2202520" y="2638748"/>
          <a:ext cx="856636" cy="58451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A192DB-83DC-4AB0-817F-47E1F392E992}">
      <dsp:nvSpPr>
        <dsp:cNvPr id="0" name=""/>
        <dsp:cNvSpPr/>
      </dsp:nvSpPr>
      <dsp:spPr>
        <a:xfrm>
          <a:off x="0" y="1523994"/>
          <a:ext cx="2521247" cy="186173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n-US" sz="3700" kern="1200" dirty="0" smtClean="0"/>
            <a:t>Collectable Data</a:t>
          </a:r>
          <a:endParaRPr lang="en-US" sz="3700" kern="1200" dirty="0"/>
        </a:p>
      </dsp:txBody>
      <dsp:txXfrm>
        <a:off x="54528" y="1578522"/>
        <a:ext cx="2412191" cy="1752679"/>
      </dsp:txXfrm>
    </dsp:sp>
    <dsp:sp modelId="{B10E65DF-003A-44BF-B453-38C245A74D84}">
      <dsp:nvSpPr>
        <dsp:cNvPr id="0" name=""/>
        <dsp:cNvSpPr/>
      </dsp:nvSpPr>
      <dsp:spPr>
        <a:xfrm rot="16200216">
          <a:off x="3480126" y="1393555"/>
          <a:ext cx="1237988" cy="584515"/>
        </a:xfrm>
        <a:prstGeom prst="leftArrow">
          <a:avLst>
            <a:gd name="adj1" fmla="val 60000"/>
            <a:gd name="adj2" fmla="val 50000"/>
          </a:avLst>
        </a:prstGeom>
        <a:solidFill>
          <a:schemeClr val="accent4">
            <a:hueOff val="3742490"/>
            <a:satOff val="-20694"/>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4FB55D-3189-4739-A733-EE9186C5FC48}">
      <dsp:nvSpPr>
        <dsp:cNvPr id="0" name=""/>
        <dsp:cNvSpPr/>
      </dsp:nvSpPr>
      <dsp:spPr>
        <a:xfrm>
          <a:off x="2816233" y="-9"/>
          <a:ext cx="2521247" cy="1861735"/>
        </a:xfrm>
        <a:prstGeom prst="roundRect">
          <a:avLst>
            <a:gd name="adj" fmla="val 10000"/>
          </a:avLst>
        </a:prstGeom>
        <a:solidFill>
          <a:schemeClr val="accent4">
            <a:hueOff val="3742490"/>
            <a:satOff val="-20694"/>
            <a:lumOff val="-1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n-US" sz="3700" kern="1200" dirty="0" smtClean="0"/>
            <a:t>Observable Data</a:t>
          </a:r>
          <a:endParaRPr lang="en-US" sz="3700" kern="1200" dirty="0"/>
        </a:p>
      </dsp:txBody>
      <dsp:txXfrm>
        <a:off x="2870761" y="54519"/>
        <a:ext cx="2412191" cy="1752679"/>
      </dsp:txXfrm>
    </dsp:sp>
    <dsp:sp modelId="{5A08F988-588B-499B-A1E3-5F6A04D3488E}">
      <dsp:nvSpPr>
        <dsp:cNvPr id="0" name=""/>
        <dsp:cNvSpPr/>
      </dsp:nvSpPr>
      <dsp:spPr>
        <a:xfrm rot="20453086">
          <a:off x="5098737" y="2429703"/>
          <a:ext cx="2046739" cy="584515"/>
        </a:xfrm>
        <a:prstGeom prst="leftArrow">
          <a:avLst>
            <a:gd name="adj1" fmla="val 60000"/>
            <a:gd name="adj2" fmla="val 50000"/>
          </a:avLst>
        </a:prstGeom>
        <a:solidFill>
          <a:schemeClr val="accent4">
            <a:hueOff val="7484980"/>
            <a:satOff val="-41387"/>
            <a:lumOff val="-35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7E3EAF-ABBB-424F-8D2C-C7A653D394E3}">
      <dsp:nvSpPr>
        <dsp:cNvPr id="0" name=""/>
        <dsp:cNvSpPr/>
      </dsp:nvSpPr>
      <dsp:spPr>
        <a:xfrm>
          <a:off x="5632152" y="1523995"/>
          <a:ext cx="2521247" cy="1861735"/>
        </a:xfrm>
        <a:prstGeom prst="roundRect">
          <a:avLst>
            <a:gd name="adj" fmla="val 10000"/>
          </a:avLst>
        </a:prstGeom>
        <a:solidFill>
          <a:schemeClr val="accent4">
            <a:hueOff val="7484980"/>
            <a:satOff val="-41387"/>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n-US" sz="3700" kern="1200" dirty="0" smtClean="0"/>
            <a:t>Opinion and Feedback</a:t>
          </a:r>
          <a:endParaRPr lang="en-US" sz="3700" kern="1200" dirty="0"/>
        </a:p>
      </dsp:txBody>
      <dsp:txXfrm>
        <a:off x="5686680" y="1578523"/>
        <a:ext cx="2412191" cy="1752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41D3B-D05B-4EE6-A051-67478E4774A2}">
      <dsp:nvSpPr>
        <dsp:cNvPr id="0" name=""/>
        <dsp:cNvSpPr/>
      </dsp:nvSpPr>
      <dsp:spPr>
        <a:xfrm>
          <a:off x="1844287" y="-27251"/>
          <a:ext cx="4464825" cy="4464825"/>
        </a:xfrm>
        <a:prstGeom prst="circularArrow">
          <a:avLst>
            <a:gd name="adj1" fmla="val 5544"/>
            <a:gd name="adj2" fmla="val 330680"/>
            <a:gd name="adj3" fmla="val 13767765"/>
            <a:gd name="adj4" fmla="val 17390932"/>
            <a:gd name="adj5" fmla="val 5757"/>
          </a:avLst>
        </a:prstGeom>
        <a:solidFill>
          <a:schemeClr val="accent4">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D613C09C-2949-4971-9C17-1BDFCAFDF622}">
      <dsp:nvSpPr>
        <dsp:cNvPr id="0" name=""/>
        <dsp:cNvSpPr/>
      </dsp:nvSpPr>
      <dsp:spPr>
        <a:xfrm>
          <a:off x="3027666" y="1220"/>
          <a:ext cx="2098067" cy="1049033"/>
        </a:xfrm>
        <a:prstGeom prst="roundRect">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Design</a:t>
          </a:r>
          <a:endParaRPr lang="en-US" sz="3900" kern="1200" dirty="0"/>
        </a:p>
      </dsp:txBody>
      <dsp:txXfrm>
        <a:off x="3078876" y="52430"/>
        <a:ext cx="1995647" cy="946613"/>
      </dsp:txXfrm>
    </dsp:sp>
    <dsp:sp modelId="{32B1E68A-ED08-403E-9331-666156E7C044}">
      <dsp:nvSpPr>
        <dsp:cNvPr id="0" name=""/>
        <dsp:cNvSpPr/>
      </dsp:nvSpPr>
      <dsp:spPr>
        <a:xfrm>
          <a:off x="4838455" y="1316835"/>
          <a:ext cx="2098067" cy="1049033"/>
        </a:xfrm>
        <a:prstGeom prst="roundRect">
          <a:avLst/>
        </a:prstGeom>
        <a:solidFill>
          <a:schemeClr val="accent4">
            <a:hueOff val="1871245"/>
            <a:satOff val="-10347"/>
            <a:lumOff val="-882"/>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Deliver</a:t>
          </a:r>
          <a:endParaRPr lang="en-US" sz="3900" kern="1200" dirty="0"/>
        </a:p>
      </dsp:txBody>
      <dsp:txXfrm>
        <a:off x="4889665" y="1368045"/>
        <a:ext cx="1995647" cy="946613"/>
      </dsp:txXfrm>
    </dsp:sp>
    <dsp:sp modelId="{A0EB991B-D4A1-452C-B0CC-56A8DE6FA5AA}">
      <dsp:nvSpPr>
        <dsp:cNvPr id="0" name=""/>
        <dsp:cNvSpPr/>
      </dsp:nvSpPr>
      <dsp:spPr>
        <a:xfrm>
          <a:off x="4416426" y="3200408"/>
          <a:ext cx="2098067" cy="1049033"/>
        </a:xfrm>
        <a:prstGeom prst="roundRect">
          <a:avLst/>
        </a:prstGeom>
        <a:solidFill>
          <a:schemeClr val="accent4">
            <a:hueOff val="3742490"/>
            <a:satOff val="-20694"/>
            <a:lumOff val="-1765"/>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Measure</a:t>
          </a:r>
          <a:endParaRPr lang="en-US" sz="3900" kern="1200" dirty="0"/>
        </a:p>
      </dsp:txBody>
      <dsp:txXfrm>
        <a:off x="4467636" y="3251618"/>
        <a:ext cx="1995647" cy="946613"/>
      </dsp:txXfrm>
    </dsp:sp>
    <dsp:sp modelId="{2DD45683-B6D1-48FD-9783-9C52AE5501A4}">
      <dsp:nvSpPr>
        <dsp:cNvPr id="0" name=""/>
        <dsp:cNvSpPr/>
      </dsp:nvSpPr>
      <dsp:spPr>
        <a:xfrm>
          <a:off x="1749416" y="3200398"/>
          <a:ext cx="2098067" cy="1049033"/>
        </a:xfrm>
        <a:prstGeom prst="roundRect">
          <a:avLst/>
        </a:prstGeom>
        <a:solidFill>
          <a:schemeClr val="accent4">
            <a:hueOff val="5613735"/>
            <a:satOff val="-31040"/>
            <a:lumOff val="-2647"/>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Assess</a:t>
          </a:r>
          <a:endParaRPr lang="en-US" sz="3900" kern="1200" dirty="0"/>
        </a:p>
      </dsp:txBody>
      <dsp:txXfrm>
        <a:off x="1800626" y="3251608"/>
        <a:ext cx="1995647" cy="946613"/>
      </dsp:txXfrm>
    </dsp:sp>
    <dsp:sp modelId="{9B3FE505-4C96-492B-9851-8090F6CADE60}">
      <dsp:nvSpPr>
        <dsp:cNvPr id="0" name=""/>
        <dsp:cNvSpPr/>
      </dsp:nvSpPr>
      <dsp:spPr>
        <a:xfrm>
          <a:off x="1216877" y="1316835"/>
          <a:ext cx="2098067" cy="1049033"/>
        </a:xfrm>
        <a:prstGeom prst="roundRect">
          <a:avLst/>
        </a:prstGeom>
        <a:solidFill>
          <a:schemeClr val="accent4">
            <a:hueOff val="7484980"/>
            <a:satOff val="-41387"/>
            <a:lumOff val="-3529"/>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Reflect</a:t>
          </a:r>
          <a:endParaRPr lang="en-US" sz="3900" kern="1200" dirty="0"/>
        </a:p>
      </dsp:txBody>
      <dsp:txXfrm>
        <a:off x="1268087" y="1368045"/>
        <a:ext cx="1995647" cy="94661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066800" y="228600"/>
            <a:ext cx="5029200" cy="533400"/>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ctr" defTabSz="966788">
              <a:defRPr sz="1700" b="1">
                <a:latin typeface="Times New Roman" pitchFamily="96" charset="0"/>
              </a:defRPr>
            </a:lvl1pPr>
          </a:lstStyle>
          <a:p>
            <a:pPr>
              <a:defRPr/>
            </a:pPr>
            <a:r>
              <a:rPr lang="en-US" sz="1400" dirty="0"/>
              <a:t>Being Customer Focused: New and Emerging Trends in Customer Service</a:t>
            </a:r>
            <a:endParaRPr lang="en-US" sz="1400" dirty="0"/>
          </a:p>
        </p:txBody>
      </p:sp>
      <p:sp>
        <p:nvSpPr>
          <p:cNvPr id="15364" name="Rectangle 4"/>
          <p:cNvSpPr>
            <a:spLocks noGrp="1" noChangeArrowheads="1"/>
          </p:cNvSpPr>
          <p:nvPr>
            <p:ph type="ftr" sz="quarter" idx="2"/>
          </p:nvPr>
        </p:nvSpPr>
        <p:spPr bwMode="auto">
          <a:xfrm>
            <a:off x="325438" y="8801100"/>
            <a:ext cx="6502400" cy="639763"/>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defTabSz="966788">
              <a:defRPr kumimoji="1" sz="900">
                <a:latin typeface="Times New Roman" pitchFamily="96" charset="0"/>
              </a:defRPr>
            </a:lvl1pPr>
          </a:lstStyle>
          <a:p>
            <a:pPr>
              <a:defRPr/>
            </a:pPr>
            <a:r>
              <a:rPr lang="en-US"/>
              <a:t>This material has been created for the Infopeople Project [infopeople.org],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 </a:t>
            </a:r>
          </a:p>
        </p:txBody>
      </p:sp>
      <p:sp>
        <p:nvSpPr>
          <p:cNvPr id="15365" name="Rectangle 5"/>
          <p:cNvSpPr>
            <a:spLocks noGrp="1" noChangeArrowheads="1"/>
          </p:cNvSpPr>
          <p:nvPr>
            <p:ph type="sldNum" sz="quarter" idx="3"/>
          </p:nvPr>
        </p:nvSpPr>
        <p:spPr bwMode="auto">
          <a:xfrm>
            <a:off x="6664325" y="8880475"/>
            <a:ext cx="488950" cy="481013"/>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r" defTabSz="966788">
              <a:defRPr sz="1100">
                <a:latin typeface="Times New Roman" pitchFamily="96" charset="0"/>
              </a:defRPr>
            </a:lvl1pPr>
          </a:lstStyle>
          <a:p>
            <a:pPr>
              <a:defRPr/>
            </a:pPr>
            <a:fld id="{ABEA6945-365F-42E7-8883-B9D03D3DF5DA}" type="slidenum">
              <a:rPr lang="en-US"/>
              <a:pPr>
                <a:defRPr/>
              </a:pPr>
              <a:t>‹#›</a:t>
            </a:fld>
            <a:endParaRPr lang="en-US"/>
          </a:p>
        </p:txBody>
      </p:sp>
      <p:sp>
        <p:nvSpPr>
          <p:cNvPr id="2" name="TextBox 1"/>
          <p:cNvSpPr txBox="1"/>
          <p:nvPr/>
        </p:nvSpPr>
        <p:spPr>
          <a:xfrm>
            <a:off x="6096000" y="304800"/>
            <a:ext cx="914400" cy="261610"/>
          </a:xfrm>
          <a:prstGeom prst="rect">
            <a:avLst/>
          </a:prstGeom>
          <a:noFill/>
        </p:spPr>
        <p:txBody>
          <a:bodyPr wrap="square" rtlCol="0">
            <a:spAutoFit/>
          </a:bodyPr>
          <a:lstStyle/>
          <a:p>
            <a:r>
              <a:rPr lang="en-US" sz="1100" dirty="0" smtClean="0"/>
              <a:t>3/21/2012</a:t>
            </a:r>
            <a:endParaRPr lang="en-US" sz="1100" dirty="0"/>
          </a:p>
        </p:txBody>
      </p:sp>
    </p:spTree>
    <p:extLst>
      <p:ext uri="{BB962C8B-B14F-4D97-AF65-F5344CB8AC3E}">
        <p14:creationId xmlns:p14="http://schemas.microsoft.com/office/powerpoint/2010/main" val="3282808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defTabSz="966788">
              <a:defRPr sz="1300">
                <a:latin typeface="Times New Roman" pitchFamily="96" charset="0"/>
              </a:defRPr>
            </a:lvl1pPr>
          </a:lstStyle>
          <a:p>
            <a:pPr>
              <a:defRPr/>
            </a:pPr>
            <a:endParaRPr lang="en-US"/>
          </a:p>
        </p:txBody>
      </p:sp>
      <p:sp>
        <p:nvSpPr>
          <p:cNvPr id="17411" name="Rectangle 3"/>
          <p:cNvSpPr>
            <a:spLocks noGrp="1" noChangeArrowheads="1"/>
          </p:cNvSpPr>
          <p:nvPr>
            <p:ph type="dt" idx="1"/>
          </p:nvPr>
        </p:nvSpPr>
        <p:spPr bwMode="auto">
          <a:xfrm>
            <a:off x="4144963" y="0"/>
            <a:ext cx="3170237" cy="479425"/>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r" defTabSz="966788">
              <a:defRPr sz="1300">
                <a:latin typeface="Times New Roman" pitchFamily="96" charset="0"/>
              </a:defRPr>
            </a:lvl1pPr>
          </a:lstStyle>
          <a:p>
            <a:pPr>
              <a:defRPr/>
            </a:pPr>
            <a:r>
              <a:rPr lang="en-US"/>
              <a:t>July , 2000</a:t>
            </a:r>
          </a:p>
        </p:txBody>
      </p:sp>
      <p:sp>
        <p:nvSpPr>
          <p:cNvPr id="337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74725" y="4560888"/>
            <a:ext cx="5365750" cy="4319587"/>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defTabSz="966788">
              <a:defRPr sz="1300">
                <a:latin typeface="Times New Roman" pitchFamily="96" charset="0"/>
              </a:defRPr>
            </a:lvl1pPr>
          </a:lstStyle>
          <a:p>
            <a:pPr>
              <a:defRPr/>
            </a:pPr>
            <a:endParaRPr lang="en-US"/>
          </a:p>
        </p:txBody>
      </p:sp>
      <p:sp>
        <p:nvSpPr>
          <p:cNvPr id="17415" name="Rectangle 7"/>
          <p:cNvSpPr>
            <a:spLocks noGrp="1" noChangeArrowheads="1"/>
          </p:cNvSpPr>
          <p:nvPr>
            <p:ph type="sldNum" sz="quarter" idx="5"/>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r" defTabSz="966788">
              <a:defRPr sz="1300">
                <a:latin typeface="Times New Roman" pitchFamily="96" charset="0"/>
              </a:defRPr>
            </a:lvl1pPr>
          </a:lstStyle>
          <a:p>
            <a:pPr>
              <a:defRPr/>
            </a:pPr>
            <a:fld id="{AE1DD5E9-7239-47E3-8616-3036A01AA8E2}" type="slidenum">
              <a:rPr lang="en-US"/>
              <a:pPr>
                <a:defRPr/>
              </a:pPr>
              <a:t>‹#›</a:t>
            </a:fld>
            <a:endParaRPr lang="en-US"/>
          </a:p>
        </p:txBody>
      </p:sp>
    </p:spTree>
    <p:extLst>
      <p:ext uri="{BB962C8B-B14F-4D97-AF65-F5344CB8AC3E}">
        <p14:creationId xmlns:p14="http://schemas.microsoft.com/office/powerpoint/2010/main" val="3197629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16A3C5A-BA7C-488F-B468-E007E9B69DE7}" type="slidenum">
              <a:rPr lang="en-US" smtClean="0"/>
              <a:pPr/>
              <a:t>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p:spPr>
        <p:txBody>
          <a:bodyPr/>
          <a:lstStyle/>
          <a:p>
            <a:endParaRPr lang="en-US" i="1" dirty="0" smtClean="0">
              <a:latin typeface="Times New Roman" pitchFamily="96"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spcBef>
                <a:spcPct val="0"/>
              </a:spcBef>
              <a:defRPr/>
            </a:pPr>
            <a:endParaRPr lang="en-US" dirty="0" smtClean="0"/>
          </a:p>
        </p:txBody>
      </p:sp>
      <p:sp>
        <p:nvSpPr>
          <p:cNvPr id="44036" name="Slide Number Placeholder 3"/>
          <p:cNvSpPr>
            <a:spLocks noGrp="1"/>
          </p:cNvSpPr>
          <p:nvPr>
            <p:ph type="sldNum" sz="quarter" idx="5"/>
          </p:nvPr>
        </p:nvSpPr>
        <p:spPr>
          <a:noFill/>
        </p:spPr>
        <p:txBody>
          <a:bodyPr/>
          <a:lstStyle/>
          <a:p>
            <a:fld id="{ED9D85B0-96AB-4641-B38D-4138611A2708}"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C817CF5-640A-4F45-A420-777135864F52}" type="slidenum">
              <a:rPr lang="en-US" smtClean="0"/>
              <a:pPr/>
              <a:t>11</a:t>
            </a:fld>
            <a:endParaRPr lang="en-US" smtClean="0"/>
          </a:p>
        </p:txBody>
      </p:sp>
      <p:sp>
        <p:nvSpPr>
          <p:cNvPr id="45059"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w="9525"/>
        </p:spPr>
        <p:txBody>
          <a:bodyPr/>
          <a:lstStyle/>
          <a:p>
            <a:endParaRPr lang="en-US" smtClean="0">
              <a:latin typeface="Times New Roman" pitchFamily="96" charset="0"/>
              <a:ea typeface="ＭＳ Ｐゴシック" pitchFamily="34" charset="-128"/>
            </a:endParaRPr>
          </a:p>
        </p:txBody>
      </p:sp>
      <p:sp>
        <p:nvSpPr>
          <p:cNvPr id="46084" name="Slide Number Placeholder 3"/>
          <p:cNvSpPr>
            <a:spLocks noGrp="1"/>
          </p:cNvSpPr>
          <p:nvPr>
            <p:ph type="sldNum" sz="quarter" idx="5"/>
          </p:nvPr>
        </p:nvSpPr>
        <p:spPr>
          <a:noFill/>
        </p:spPr>
        <p:txBody>
          <a:bodyPr/>
          <a:lstStyle/>
          <a:p>
            <a:fld id="{77F09814-26B0-4361-B109-99CCD6175DBA}"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p:spPr>
        <p:txBody>
          <a:bodyPr/>
          <a:lstStyle/>
          <a:p>
            <a:pPr eaLnBrk="1" hangingPunct="1">
              <a:spcBef>
                <a:spcPct val="0"/>
              </a:spcBef>
            </a:pPr>
            <a:endParaRPr lang="en-US" dirty="0" smtClean="0">
              <a:latin typeface="Times New Roman" pitchFamily="96" charset="0"/>
              <a:ea typeface="ＭＳ Ｐゴシック" pitchFamily="34" charset="-128"/>
            </a:endParaRPr>
          </a:p>
        </p:txBody>
      </p:sp>
      <p:sp>
        <p:nvSpPr>
          <p:cNvPr id="47108" name="Slide Number Placeholder 3"/>
          <p:cNvSpPr>
            <a:spLocks noGrp="1"/>
          </p:cNvSpPr>
          <p:nvPr>
            <p:ph type="sldNum" sz="quarter" idx="5"/>
          </p:nvPr>
        </p:nvSpPr>
        <p:spPr>
          <a:noFill/>
        </p:spPr>
        <p:txBody>
          <a:bodyPr/>
          <a:lstStyle/>
          <a:p>
            <a:fld id="{AC66794B-B382-4CE6-BD38-7C579D6E8575}"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p:spPr>
        <p:txBody>
          <a:bodyPr/>
          <a:lstStyle/>
          <a:p>
            <a:pPr eaLnBrk="1" hangingPunct="1">
              <a:spcBef>
                <a:spcPct val="0"/>
              </a:spcBef>
            </a:pPr>
            <a:endParaRPr lang="en-US" dirty="0" smtClean="0">
              <a:latin typeface="Times New Roman" pitchFamily="96" charset="0"/>
              <a:ea typeface="ＭＳ Ｐゴシック" pitchFamily="34" charset="-128"/>
            </a:endParaRPr>
          </a:p>
        </p:txBody>
      </p:sp>
      <p:sp>
        <p:nvSpPr>
          <p:cNvPr id="48132" name="Slide Number Placeholder 3"/>
          <p:cNvSpPr>
            <a:spLocks noGrp="1"/>
          </p:cNvSpPr>
          <p:nvPr>
            <p:ph type="sldNum" sz="quarter" idx="5"/>
          </p:nvPr>
        </p:nvSpPr>
        <p:spPr>
          <a:noFill/>
        </p:spPr>
        <p:txBody>
          <a:bodyPr/>
          <a:lstStyle/>
          <a:p>
            <a:fld id="{BB56BA79-B442-40B1-8E68-7FB999290948}"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w="9525"/>
        </p:spPr>
        <p:txBody>
          <a:bodyPr/>
          <a:lstStyle/>
          <a:p>
            <a:endParaRPr lang="en-US" smtClean="0">
              <a:latin typeface="Times New Roman" pitchFamily="96" charset="0"/>
              <a:ea typeface="ＭＳ Ｐゴシック" pitchFamily="34" charset="-128"/>
            </a:endParaRPr>
          </a:p>
        </p:txBody>
      </p:sp>
      <p:sp>
        <p:nvSpPr>
          <p:cNvPr id="41988" name="Slide Number Placeholder 3"/>
          <p:cNvSpPr>
            <a:spLocks noGrp="1"/>
          </p:cNvSpPr>
          <p:nvPr>
            <p:ph type="sldNum" sz="quarter" idx="5"/>
          </p:nvPr>
        </p:nvSpPr>
        <p:spPr>
          <a:noFill/>
        </p:spPr>
        <p:txBody>
          <a:bodyPr/>
          <a:lstStyle/>
          <a:p>
            <a:fld id="{E5C1A588-ADE5-43B4-97CC-3BC8F8CA8F32}"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p:spPr>
        <p:txBody>
          <a:bodyPr/>
          <a:lstStyle/>
          <a:p>
            <a:endParaRPr lang="en-US" smtClean="0">
              <a:latin typeface="Times New Roman" pitchFamily="96" charset="0"/>
              <a:ea typeface="ＭＳ Ｐゴシック" pitchFamily="34" charset="-128"/>
            </a:endParaRPr>
          </a:p>
        </p:txBody>
      </p:sp>
      <p:sp>
        <p:nvSpPr>
          <p:cNvPr id="50180" name="Slide Number Placeholder 3"/>
          <p:cNvSpPr>
            <a:spLocks noGrp="1"/>
          </p:cNvSpPr>
          <p:nvPr>
            <p:ph type="sldNum" sz="quarter" idx="5"/>
          </p:nvPr>
        </p:nvSpPr>
        <p:spPr>
          <a:noFill/>
        </p:spPr>
        <p:txBody>
          <a:bodyPr/>
          <a:lstStyle/>
          <a:p>
            <a:fld id="{AB87D7A4-C1BA-44F9-860B-47022F057C79}"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DD5E9-7239-47E3-8616-3036A01AA8E2}"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DD5E9-7239-47E3-8616-3036A01AA8E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DD5E9-7239-47E3-8616-3036A01AA8E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p:spPr>
        <p:txBody>
          <a:bodyPr/>
          <a:lstStyle/>
          <a:p>
            <a:endParaRPr lang="en-US" smtClean="0">
              <a:latin typeface="Times New Roman" pitchFamily="96" charset="0"/>
              <a:ea typeface="ＭＳ Ｐゴシック" pitchFamily="34" charset="-128"/>
            </a:endParaRPr>
          </a:p>
        </p:txBody>
      </p:sp>
      <p:sp>
        <p:nvSpPr>
          <p:cNvPr id="35844" name="Slide Number Placeholder 3"/>
          <p:cNvSpPr>
            <a:spLocks noGrp="1"/>
          </p:cNvSpPr>
          <p:nvPr>
            <p:ph type="sldNum" sz="quarter" idx="5"/>
          </p:nvPr>
        </p:nvSpPr>
        <p:spPr>
          <a:noFill/>
        </p:spPr>
        <p:txBody>
          <a:bodyPr/>
          <a:lstStyle/>
          <a:p>
            <a:fld id="{4B5A41F2-849C-449E-B798-C953942690EB}"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DD5E9-7239-47E3-8616-3036A01AA8E2}"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w="9525"/>
        </p:spPr>
        <p:txBody>
          <a:bodyPr/>
          <a:lstStyle/>
          <a:p>
            <a:endParaRPr lang="en-US" smtClean="0">
              <a:latin typeface="Times New Roman" pitchFamily="96" charset="0"/>
              <a:ea typeface="ＭＳ Ｐゴシック" pitchFamily="34" charset="-128"/>
            </a:endParaRPr>
          </a:p>
        </p:txBody>
      </p:sp>
      <p:sp>
        <p:nvSpPr>
          <p:cNvPr id="51204" name="Slide Number Placeholder 3"/>
          <p:cNvSpPr>
            <a:spLocks noGrp="1"/>
          </p:cNvSpPr>
          <p:nvPr>
            <p:ph type="sldNum" sz="quarter" idx="5"/>
          </p:nvPr>
        </p:nvSpPr>
        <p:spPr>
          <a:noFill/>
        </p:spPr>
        <p:txBody>
          <a:bodyPr/>
          <a:lstStyle/>
          <a:p>
            <a:fld id="{82989589-E1A1-4DEB-8416-9190650F9468}"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w="9525"/>
        </p:spPr>
        <p:txBody>
          <a:bodyPr/>
          <a:lstStyle/>
          <a:p>
            <a:endParaRPr lang="en-US" smtClean="0">
              <a:latin typeface="Times New Roman" pitchFamily="96" charset="0"/>
              <a:ea typeface="ＭＳ Ｐゴシック" pitchFamily="34" charset="-128"/>
            </a:endParaRPr>
          </a:p>
        </p:txBody>
      </p:sp>
      <p:sp>
        <p:nvSpPr>
          <p:cNvPr id="52228" name="Slide Number Placeholder 3"/>
          <p:cNvSpPr>
            <a:spLocks noGrp="1"/>
          </p:cNvSpPr>
          <p:nvPr>
            <p:ph type="sldNum" sz="quarter" idx="5"/>
          </p:nvPr>
        </p:nvSpPr>
        <p:spPr>
          <a:noFill/>
        </p:spPr>
        <p:txBody>
          <a:bodyPr/>
          <a:lstStyle/>
          <a:p>
            <a:fld id="{AC9415FA-53A7-4E11-B40C-2866A71E907E}"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DD5E9-7239-47E3-8616-3036A01AA8E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DD5E9-7239-47E3-8616-3036A01AA8E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DD5E9-7239-47E3-8616-3036A01AA8E2}"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DD5E9-7239-47E3-8616-3036A01AA8E2}"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w="9525"/>
        </p:spPr>
        <p:txBody>
          <a:bodyPr/>
          <a:lstStyle/>
          <a:p>
            <a:endParaRPr lang="en-US" smtClean="0">
              <a:latin typeface="Times New Roman" pitchFamily="96" charset="0"/>
              <a:ea typeface="ＭＳ Ｐゴシック" pitchFamily="34" charset="-128"/>
            </a:endParaRPr>
          </a:p>
        </p:txBody>
      </p:sp>
      <p:sp>
        <p:nvSpPr>
          <p:cNvPr id="53252" name="Slide Number Placeholder 3"/>
          <p:cNvSpPr>
            <a:spLocks noGrp="1"/>
          </p:cNvSpPr>
          <p:nvPr>
            <p:ph type="sldNum" sz="quarter" idx="5"/>
          </p:nvPr>
        </p:nvSpPr>
        <p:spPr>
          <a:noFill/>
        </p:spPr>
        <p:txBody>
          <a:bodyPr/>
          <a:lstStyle/>
          <a:p>
            <a:fld id="{10522497-CA5E-4BAB-9183-57CBA2497320}"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w="9525"/>
        </p:spPr>
        <p:txBody>
          <a:bodyPr/>
          <a:lstStyle/>
          <a:p>
            <a:endParaRPr lang="en-US" smtClean="0">
              <a:latin typeface="Times New Roman" pitchFamily="96" charset="0"/>
              <a:ea typeface="ＭＳ Ｐゴシック" pitchFamily="34" charset="-128"/>
            </a:endParaRPr>
          </a:p>
        </p:txBody>
      </p:sp>
      <p:sp>
        <p:nvSpPr>
          <p:cNvPr id="54276" name="Slide Number Placeholder 3"/>
          <p:cNvSpPr>
            <a:spLocks noGrp="1"/>
          </p:cNvSpPr>
          <p:nvPr>
            <p:ph type="sldNum" sz="quarter" idx="5"/>
          </p:nvPr>
        </p:nvSpPr>
        <p:spPr>
          <a:noFill/>
        </p:spPr>
        <p:txBody>
          <a:bodyPr/>
          <a:lstStyle/>
          <a:p>
            <a:fld id="{989AB419-016E-4C12-AF65-C19106D8F1DF}"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p:spPr>
        <p:txBody>
          <a:bodyPr/>
          <a:lstStyle/>
          <a:p>
            <a:endParaRPr lang="en-US" smtClean="0">
              <a:latin typeface="Times New Roman" pitchFamily="96" charset="0"/>
              <a:ea typeface="ＭＳ Ｐゴシック" pitchFamily="34" charset="-128"/>
            </a:endParaRPr>
          </a:p>
        </p:txBody>
      </p:sp>
      <p:sp>
        <p:nvSpPr>
          <p:cNvPr id="55300" name="Slide Number Placeholder 3"/>
          <p:cNvSpPr>
            <a:spLocks noGrp="1"/>
          </p:cNvSpPr>
          <p:nvPr>
            <p:ph type="sldNum" sz="quarter" idx="5"/>
          </p:nvPr>
        </p:nvSpPr>
        <p:spPr>
          <a:noFill/>
        </p:spPr>
        <p:txBody>
          <a:bodyPr/>
          <a:lstStyle/>
          <a:p>
            <a:fld id="{203BA366-4C8B-43DD-A704-5AED62463B3C}"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0D3F218-8321-453B-BF7A-783B87450D1D}" type="slidenum">
              <a:rPr lang="en-US" smtClean="0"/>
              <a:pPr/>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p:spPr>
        <p:txBody>
          <a:bodyPr/>
          <a:lstStyle/>
          <a:p>
            <a:endParaRPr lang="en-US" dirty="0" smtClean="0">
              <a:latin typeface="Times New Roman" pitchFamily="96"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w="9525"/>
        </p:spPr>
        <p:txBody>
          <a:bodyPr/>
          <a:lstStyle/>
          <a:p>
            <a:endParaRPr lang="en-US" smtClean="0">
              <a:latin typeface="Times New Roman" pitchFamily="96" charset="0"/>
              <a:ea typeface="ＭＳ Ｐゴシック" pitchFamily="34" charset="-128"/>
            </a:endParaRPr>
          </a:p>
        </p:txBody>
      </p:sp>
      <p:sp>
        <p:nvSpPr>
          <p:cNvPr id="56324" name="Slide Number Placeholder 3"/>
          <p:cNvSpPr>
            <a:spLocks noGrp="1"/>
          </p:cNvSpPr>
          <p:nvPr>
            <p:ph type="sldNum" sz="quarter" idx="5"/>
          </p:nvPr>
        </p:nvSpPr>
        <p:spPr>
          <a:noFill/>
        </p:spPr>
        <p:txBody>
          <a:bodyPr/>
          <a:lstStyle/>
          <a:p>
            <a:fld id="{48FA0517-DD89-4B7B-A758-9D0DE56E2A87}"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p:spPr>
        <p:txBody>
          <a:bodyPr/>
          <a:lstStyle/>
          <a:p>
            <a:endParaRPr lang="en-US" smtClean="0">
              <a:latin typeface="Times New Roman" pitchFamily="96" charset="0"/>
              <a:ea typeface="ＭＳ Ｐゴシック" pitchFamily="34" charset="-128"/>
            </a:endParaRPr>
          </a:p>
        </p:txBody>
      </p:sp>
      <p:sp>
        <p:nvSpPr>
          <p:cNvPr id="57348" name="Slide Number Placeholder 3"/>
          <p:cNvSpPr>
            <a:spLocks noGrp="1"/>
          </p:cNvSpPr>
          <p:nvPr>
            <p:ph type="sldNum" sz="quarter" idx="5"/>
          </p:nvPr>
        </p:nvSpPr>
        <p:spPr>
          <a:noFill/>
        </p:spPr>
        <p:txBody>
          <a:bodyPr/>
          <a:lstStyle/>
          <a:p>
            <a:fld id="{E432EAEC-61DD-484B-A1CD-B2C79163FFCF}" type="slidenum">
              <a:rPr lang="en-US" smtClean="0"/>
              <a:pPr/>
              <a:t>32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p:spPr>
        <p:txBody>
          <a:bodyPr/>
          <a:lstStyle/>
          <a:p>
            <a:endParaRPr lang="en-US" smtClean="0">
              <a:latin typeface="Times New Roman" pitchFamily="96" charset="0"/>
              <a:ea typeface="ＭＳ Ｐゴシック" pitchFamily="34" charset="-128"/>
            </a:endParaRPr>
          </a:p>
        </p:txBody>
      </p:sp>
      <p:sp>
        <p:nvSpPr>
          <p:cNvPr id="37892" name="Slide Number Placeholder 3"/>
          <p:cNvSpPr>
            <a:spLocks noGrp="1"/>
          </p:cNvSpPr>
          <p:nvPr>
            <p:ph type="sldNum" sz="quarter" idx="5"/>
          </p:nvPr>
        </p:nvSpPr>
        <p:spPr>
          <a:noFill/>
        </p:spPr>
        <p:txBody>
          <a:bodyPr/>
          <a:lstStyle/>
          <a:p>
            <a:fld id="{39D75BCE-B4B4-4F21-BF56-CF2B6453CF2D}"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p:spPr>
        <p:txBody>
          <a:bodyPr/>
          <a:lstStyle/>
          <a:p>
            <a:endParaRPr lang="en-US" dirty="0" smtClean="0">
              <a:latin typeface="Times New Roman" pitchFamily="96" charset="0"/>
              <a:ea typeface="ＭＳ Ｐゴシック" pitchFamily="34" charset="-128"/>
            </a:endParaRPr>
          </a:p>
        </p:txBody>
      </p:sp>
      <p:sp>
        <p:nvSpPr>
          <p:cNvPr id="38916" name="Slide Number Placeholder 3"/>
          <p:cNvSpPr>
            <a:spLocks noGrp="1"/>
          </p:cNvSpPr>
          <p:nvPr>
            <p:ph type="sldNum" sz="quarter" idx="5"/>
          </p:nvPr>
        </p:nvSpPr>
        <p:spPr>
          <a:noFill/>
        </p:spPr>
        <p:txBody>
          <a:bodyPr/>
          <a:lstStyle/>
          <a:p>
            <a:fld id="{B3512658-C454-4814-88AB-CA4E2608A95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w="9525"/>
        </p:spPr>
        <p:txBody>
          <a:bodyPr/>
          <a:lstStyle/>
          <a:p>
            <a:endParaRPr lang="en-US" dirty="0" smtClean="0">
              <a:latin typeface="Times New Roman" pitchFamily="96" charset="0"/>
              <a:ea typeface="ＭＳ Ｐゴシック" pitchFamily="34" charset="-128"/>
            </a:endParaRPr>
          </a:p>
        </p:txBody>
      </p:sp>
      <p:sp>
        <p:nvSpPr>
          <p:cNvPr id="39940" name="Slide Number Placeholder 3"/>
          <p:cNvSpPr>
            <a:spLocks noGrp="1"/>
          </p:cNvSpPr>
          <p:nvPr>
            <p:ph type="sldNum" sz="quarter" idx="5"/>
          </p:nvPr>
        </p:nvSpPr>
        <p:spPr>
          <a:noFill/>
        </p:spPr>
        <p:txBody>
          <a:bodyPr/>
          <a:lstStyle/>
          <a:p>
            <a:fld id="{197D9DCE-B874-4113-B0A6-BB685B7C20A7}"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p:spPr>
        <p:txBody>
          <a:bodyPr/>
          <a:lstStyle/>
          <a:p>
            <a:endParaRPr lang="en-US" dirty="0" smtClean="0">
              <a:latin typeface="Times New Roman" pitchFamily="96" charset="0"/>
              <a:ea typeface="ＭＳ Ｐゴシック" pitchFamily="34" charset="-128"/>
            </a:endParaRPr>
          </a:p>
        </p:txBody>
      </p:sp>
      <p:sp>
        <p:nvSpPr>
          <p:cNvPr id="40964" name="Slide Number Placeholder 3"/>
          <p:cNvSpPr>
            <a:spLocks noGrp="1"/>
          </p:cNvSpPr>
          <p:nvPr>
            <p:ph type="sldNum" sz="quarter" idx="5"/>
          </p:nvPr>
        </p:nvSpPr>
        <p:spPr>
          <a:noFill/>
        </p:spPr>
        <p:txBody>
          <a:bodyPr/>
          <a:lstStyle/>
          <a:p>
            <a:fld id="{042D8CEB-27BF-44EC-8D60-53AA93862F0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478118-6FD0-40CE-A557-3F980C86E2A9}" type="slidenum">
              <a:rPr lang="en-US" smtClean="0"/>
              <a:pPr fontAlgn="base">
                <a:spcBef>
                  <a:spcPct val="0"/>
                </a:spcBef>
                <a:spcAft>
                  <a:spcPct val="0"/>
                </a:spcAft>
                <a:defRPr/>
              </a:pPr>
              <a:t>8</a:t>
            </a:fld>
            <a:endParaRPr 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AE1DD5E9-7239-47E3-8616-3036A01AA8E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A660EB1-2EB1-4113-A75C-8A5B0A0A210B}" type="datetime1">
              <a:rPr lang="en-US"/>
              <a:pPr>
                <a:defRPr/>
              </a:pPr>
              <a:t>3/21/12</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6A0880CA-01AE-434A-8B03-094D6CA5ECE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DE5DD59-D41E-4EEE-96F1-C4B05489AF5B}" type="datetime1">
              <a:rPr lang="en-US"/>
              <a:pPr>
                <a:defRPr/>
              </a:pPr>
              <a:t>3/21/12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9FB6D37-FE48-44A3-BBFB-B9A8344070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0F3D1039-6AB2-4F0E-8167-52B744677ADB}" type="datetime1">
              <a:rPr lang="en-US"/>
              <a:pPr>
                <a:defRPr/>
              </a:pPr>
              <a:t>3/21/12</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204A4C29-623F-4C0B-8896-F7CF6C58695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7000" y="0"/>
            <a:ext cx="85598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7000" y="4640263"/>
            <a:ext cx="8891588" cy="1485900"/>
          </a:xfrm>
        </p:spPr>
        <p:txBody>
          <a:bodyPr>
            <a:normAutofit/>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1E8E529-3BB2-4C1D-B7C0-DC71B69AECAF}" type="datetime1">
              <a:rPr lang="en-US"/>
              <a:pPr>
                <a:defRPr/>
              </a:pPr>
              <a:t>3/21/12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D3C59F0-3545-4936-B84E-C687273D6E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0D62A98D-7F97-4C34-ABF8-7D4830DE2913}" type="datetime1">
              <a:rPr lang="en-US"/>
              <a:pPr>
                <a:defRPr/>
              </a:pPr>
              <a:t>3/21/12</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5B57ABE-F815-4F8E-A212-C7FE625E4664}"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076F6D28-DE25-4B51-9AEA-B697138C4BCB}" type="datetime1">
              <a:rPr lang="en-US"/>
              <a:pPr>
                <a:defRPr/>
              </a:pPr>
              <a:t>3/21/12</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67901324-CBB5-427D-BB79-E1D042563A33}"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4A12865-DBE7-48D4-8178-31B90A519BC4}" type="datetime1">
              <a:rPr lang="en-US"/>
              <a:pPr>
                <a:defRPr/>
              </a:pPr>
              <a:t>3/21/12</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1940676F-FD58-498C-B239-9C2F4A613E30}"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218FD74-BA47-446B-9F0E-9FD8E086F81C}" type="datetime1">
              <a:rPr lang="en-US"/>
              <a:pPr>
                <a:defRPr/>
              </a:pPr>
              <a:t>3/21/12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C02EAB6-7333-44E8-A3BB-7FAA6D6D1E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9BF899C-5D9F-4E8D-A3D5-F4E26A914032}" type="datetime1">
              <a:rPr lang="en-US"/>
              <a:pPr>
                <a:defRPr/>
              </a:pPr>
              <a:t>3/21/12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2B59CCD-A99E-465C-92EF-4A83E765C4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F3F44E3-3AAA-4D51-BDAA-C1C69CF095F6}" type="datetime1">
              <a:rPr lang="en-US"/>
              <a:pPr>
                <a:defRPr/>
              </a:pPr>
              <a:t>3/21/12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5DB8E8A-D02A-4D40-966F-01C6B0EB44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C532FC71-596C-4FFC-873A-643012515C2C}" type="datetime1">
              <a:rPr lang="en-US"/>
              <a:pPr>
                <a:defRPr/>
              </a:pPr>
              <a:t>3/21/12</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0A87C078-6738-4C55-9723-B477C9236B10}"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C03233E4-A692-4115-9A68-2AB564B9AC5D}" type="datetime1">
              <a:rPr lang="en-US"/>
              <a:pPr>
                <a:defRPr/>
              </a:pPr>
              <a:t>3/21/12</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DB4804C0-F0E8-4527-845E-D1F066C127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1" r:id="rId1"/>
    <p:sldLayoutId id="2147483917" r:id="rId2"/>
    <p:sldLayoutId id="2147483922" r:id="rId3"/>
    <p:sldLayoutId id="2147483923" r:id="rId4"/>
    <p:sldLayoutId id="2147483924" r:id="rId5"/>
    <p:sldLayoutId id="2147483918" r:id="rId6"/>
    <p:sldLayoutId id="2147483925" r:id="rId7"/>
    <p:sldLayoutId id="2147483919" r:id="rId8"/>
    <p:sldLayoutId id="2147483926" r:id="rId9"/>
    <p:sldLayoutId id="2147483920" r:id="rId10"/>
    <p:sldLayoutId id="2147483927" r:id="rId11"/>
    <p:sldLayoutId id="2147483928" r:id="rId12"/>
    <p:sldLayoutId id="2147483929" r:id="rId13"/>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304800" y="685800"/>
            <a:ext cx="8610600" cy="1905000"/>
          </a:xfrm>
        </p:spPr>
        <p:txBody>
          <a:bodyPr>
            <a:normAutofit fontScale="90000"/>
          </a:bodyPr>
          <a:lstStyle/>
          <a:p>
            <a:pPr eaLnBrk="1" fontAlgn="auto" hangingPunct="1">
              <a:lnSpc>
                <a:spcPct val="90000"/>
              </a:lnSpc>
              <a:spcAft>
                <a:spcPts val="0"/>
              </a:spcAft>
              <a:defRPr/>
            </a:pPr>
            <a:r>
              <a:rPr lang="en-US" sz="5300" dirty="0" smtClean="0">
                <a:solidFill>
                  <a:schemeClr val="tx1"/>
                </a:solidFill>
                <a:ea typeface="ＭＳ Ｐゴシック" pitchFamily="34" charset="-128"/>
              </a:rPr>
              <a:t>Being Customer Focused</a:t>
            </a:r>
            <a:r>
              <a:rPr lang="en-US" sz="4800" dirty="0" smtClean="0">
                <a:solidFill>
                  <a:schemeClr val="tx1"/>
                </a:solidFill>
                <a:ea typeface="ＭＳ Ｐゴシック" pitchFamily="34" charset="-128"/>
              </a:rPr>
              <a:t/>
            </a:r>
            <a:br>
              <a:rPr lang="en-US" sz="4800" dirty="0" smtClean="0">
                <a:solidFill>
                  <a:schemeClr val="tx1"/>
                </a:solidFill>
                <a:ea typeface="ＭＳ Ｐゴシック" pitchFamily="34" charset="-128"/>
              </a:rPr>
            </a:br>
            <a:r>
              <a:rPr lang="en-US" sz="3100" dirty="0" smtClean="0">
                <a:solidFill>
                  <a:schemeClr val="tx1"/>
                </a:solidFill>
                <a:ea typeface="ＭＳ Ｐゴシック" pitchFamily="34" charset="-128"/>
              </a:rPr>
              <a:t>New and Emerging Trends in Customer Service</a:t>
            </a:r>
            <a:r>
              <a:rPr lang="en-US" sz="4800" dirty="0" smtClean="0">
                <a:solidFill>
                  <a:schemeClr val="tx1"/>
                </a:solidFill>
                <a:ea typeface="ＭＳ Ｐゴシック" pitchFamily="34" charset="-128"/>
              </a:rPr>
              <a:t>	</a:t>
            </a:r>
            <a:br>
              <a:rPr lang="en-US" sz="4800" dirty="0" smtClean="0">
                <a:solidFill>
                  <a:schemeClr val="tx1"/>
                </a:solidFill>
                <a:ea typeface="ＭＳ Ｐゴシック" pitchFamily="34" charset="-128"/>
              </a:rPr>
            </a:br>
            <a:r>
              <a:rPr lang="en-US" sz="2000" dirty="0" smtClean="0">
                <a:solidFill>
                  <a:schemeClr val="tx1"/>
                </a:solidFill>
                <a:ea typeface="ＭＳ Ｐゴシック" pitchFamily="34" charset="-128"/>
              </a:rPr>
              <a:t/>
            </a:r>
            <a:br>
              <a:rPr lang="en-US" sz="2000" dirty="0" smtClean="0">
                <a:solidFill>
                  <a:schemeClr val="tx1"/>
                </a:solidFill>
                <a:ea typeface="ＭＳ Ｐゴシック" pitchFamily="34" charset="-128"/>
              </a:rPr>
            </a:br>
            <a:r>
              <a:rPr lang="en-US" sz="2800" dirty="0" smtClean="0">
                <a:solidFill>
                  <a:schemeClr val="tx1"/>
                </a:solidFill>
                <a:ea typeface="ＭＳ Ｐゴシック" pitchFamily="34" charset="-128"/>
              </a:rPr>
              <a:t>An                           Webinar</a:t>
            </a:r>
          </a:p>
        </p:txBody>
      </p:sp>
      <p:sp>
        <p:nvSpPr>
          <p:cNvPr id="16387" name="Rectangle 5"/>
          <p:cNvSpPr>
            <a:spLocks noGrp="1" noChangeArrowheads="1"/>
          </p:cNvSpPr>
          <p:nvPr>
            <p:ph type="subTitle" idx="1"/>
          </p:nvPr>
        </p:nvSpPr>
        <p:spPr>
          <a:xfrm>
            <a:off x="2819400" y="4419600"/>
            <a:ext cx="5715000" cy="914400"/>
          </a:xfrm>
        </p:spPr>
        <p:txBody>
          <a:bodyPr>
            <a:normAutofit lnSpcReduction="10000"/>
          </a:bodyPr>
          <a:lstStyle/>
          <a:p>
            <a:pPr algn="r" eaLnBrk="1" fontAlgn="auto" hangingPunct="1">
              <a:spcAft>
                <a:spcPts val="0"/>
              </a:spcAft>
              <a:defRPr/>
            </a:pPr>
            <a:r>
              <a:rPr lang="en-US" dirty="0" smtClean="0">
                <a:ea typeface="ＭＳ Ｐゴシック" pitchFamily="34" charset="-128"/>
              </a:rPr>
              <a:t>Presenter: Gretel Stock-</a:t>
            </a:r>
            <a:r>
              <a:rPr lang="en-US" dirty="0" err="1" smtClean="0">
                <a:ea typeface="ＭＳ Ｐゴシック" pitchFamily="34" charset="-128"/>
              </a:rPr>
              <a:t>Kupperman</a:t>
            </a:r>
            <a:endParaRPr lang="en-US" dirty="0" smtClean="0">
              <a:ea typeface="ＭＳ Ｐゴシック" pitchFamily="34" charset="-128"/>
            </a:endParaRPr>
          </a:p>
          <a:p>
            <a:pPr algn="r" eaLnBrk="1" fontAlgn="auto" hangingPunct="1">
              <a:spcAft>
                <a:spcPts val="0"/>
              </a:spcAft>
              <a:defRPr/>
            </a:pPr>
            <a:r>
              <a:rPr lang="en-US" dirty="0" smtClean="0">
                <a:ea typeface="ＭＳ Ｐゴシック" pitchFamily="34" charset="-128"/>
              </a:rPr>
              <a:t>gretelsk@gmail.com</a:t>
            </a:r>
          </a:p>
        </p:txBody>
      </p:sp>
      <p:sp>
        <p:nvSpPr>
          <p:cNvPr id="10244" name="Rectangle 10"/>
          <p:cNvSpPr>
            <a:spLocks noChangeArrowheads="1"/>
          </p:cNvSpPr>
          <p:nvPr/>
        </p:nvSpPr>
        <p:spPr bwMode="auto">
          <a:xfrm>
            <a:off x="3352800" y="2590800"/>
            <a:ext cx="4510088" cy="1784350"/>
          </a:xfrm>
          <a:prstGeom prst="rect">
            <a:avLst/>
          </a:prstGeom>
          <a:noFill/>
          <a:ln w="9525">
            <a:noFill/>
            <a:miter lim="800000"/>
            <a:headEnd/>
            <a:tailEnd/>
          </a:ln>
        </p:spPr>
        <p:txBody>
          <a:bodyPr>
            <a:spAutoFit/>
          </a:bodyPr>
          <a:lstStyle/>
          <a:p>
            <a:pPr eaLnBrk="1" hangingPunct="1"/>
            <a:r>
              <a:rPr lang="en-US" sz="3200">
                <a:solidFill>
                  <a:schemeClr val="accent2"/>
                </a:solidFill>
                <a:cs typeface="Times New Roman" pitchFamily="96" charset="0"/>
              </a:rPr>
              <a:t>March 21, 2012</a:t>
            </a:r>
          </a:p>
          <a:p>
            <a:pPr eaLnBrk="1" hangingPunct="1"/>
            <a:endParaRPr lang="en-US">
              <a:solidFill>
                <a:schemeClr val="accent2"/>
              </a:solidFill>
              <a:cs typeface="Times New Roman" pitchFamily="96" charset="0"/>
            </a:endParaRPr>
          </a:p>
          <a:p>
            <a:pPr eaLnBrk="1" hangingPunct="1"/>
            <a:r>
              <a:rPr lang="en-US" sz="3200">
                <a:solidFill>
                  <a:schemeClr val="accent2"/>
                </a:solidFill>
                <a:cs typeface="Times New Roman" pitchFamily="96" charset="0"/>
              </a:rPr>
              <a:t>12:00 noon to 1:00 p.m.</a:t>
            </a:r>
            <a:r>
              <a:rPr lang="en-US" sz="1400">
                <a:solidFill>
                  <a:schemeClr val="bg1"/>
                </a:solidFill>
                <a:latin typeface="Verdana" pitchFamily="96" charset="0"/>
              </a:rPr>
              <a:t/>
            </a:r>
            <a:br>
              <a:rPr lang="en-US" sz="1400">
                <a:solidFill>
                  <a:schemeClr val="bg1"/>
                </a:solidFill>
                <a:latin typeface="Verdana" pitchFamily="96" charset="0"/>
              </a:rPr>
            </a:br>
            <a:endParaRPr lang="en-US" sz="1400">
              <a:solidFill>
                <a:schemeClr val="bg1"/>
              </a:solidFill>
              <a:latin typeface="Verdana" pitchFamily="96" charset="0"/>
            </a:endParaRPr>
          </a:p>
          <a:p>
            <a:pPr eaLnBrk="1" hangingPunct="1"/>
            <a:endParaRPr lang="en-US" sz="1400">
              <a:solidFill>
                <a:schemeClr val="bg1"/>
              </a:solidFill>
              <a:latin typeface="Verdana" pitchFamily="96" charset="0"/>
            </a:endParaRPr>
          </a:p>
        </p:txBody>
      </p:sp>
      <p:pic>
        <p:nvPicPr>
          <p:cNvPr id="10245" name="Picture 14" descr="ifp_logo_2-c-arrow"/>
          <p:cNvPicPr>
            <a:picLocks noChangeAspect="1" noChangeArrowheads="1"/>
          </p:cNvPicPr>
          <p:nvPr/>
        </p:nvPicPr>
        <p:blipFill>
          <a:blip r:embed="rId3"/>
          <a:srcRect/>
          <a:stretch>
            <a:fillRect/>
          </a:stretch>
        </p:blipFill>
        <p:spPr bwMode="auto">
          <a:xfrm>
            <a:off x="990600" y="2133600"/>
            <a:ext cx="2009775" cy="609600"/>
          </a:xfrm>
          <a:prstGeom prst="rect">
            <a:avLst/>
          </a:prstGeom>
          <a:noFill/>
          <a:ln w="9525">
            <a:noFill/>
            <a:miter lim="800000"/>
            <a:headEnd/>
            <a:tailEnd/>
          </a:ln>
        </p:spPr>
      </p:pic>
      <p:sp>
        <p:nvSpPr>
          <p:cNvPr id="10246" name="Text Box 16"/>
          <p:cNvSpPr txBox="1">
            <a:spLocks noChangeArrowheads="1"/>
          </p:cNvSpPr>
          <p:nvPr/>
        </p:nvSpPr>
        <p:spPr bwMode="auto">
          <a:xfrm>
            <a:off x="304800" y="5943600"/>
            <a:ext cx="8839200" cy="923925"/>
          </a:xfrm>
          <a:prstGeom prst="rect">
            <a:avLst/>
          </a:prstGeom>
          <a:noFill/>
          <a:ln w="15875">
            <a:solidFill>
              <a:srgbClr val="808080"/>
            </a:solidFill>
            <a:miter lim="800000"/>
            <a:headEnd/>
            <a:tailEnd/>
          </a:ln>
        </p:spPr>
        <p:txBody>
          <a:bodyPr>
            <a:spAutoFit/>
          </a:bodyPr>
          <a:lstStyle/>
          <a:p>
            <a:r>
              <a:rPr lang="en-US">
                <a:solidFill>
                  <a:schemeClr val="bg1"/>
                </a:solidFill>
              </a:rPr>
              <a:t>Infopeople webinars are supported by the U.S. Institute of Museum and Library Services under the provisions of the Library Services and Technology Act, administered in California by the State Librarian.</a:t>
            </a:r>
          </a:p>
        </p:txBody>
      </p:sp>
      <p:pic>
        <p:nvPicPr>
          <p:cNvPr id="1026" name="Picture 2" descr="C:\Users\Gretel\Documents\Pictures\headshotvu.jpg"/>
          <p:cNvPicPr>
            <a:picLocks noChangeAspect="1" noChangeArrowheads="1"/>
          </p:cNvPicPr>
          <p:nvPr/>
        </p:nvPicPr>
        <p:blipFill>
          <a:blip r:embed="rId4"/>
          <a:srcRect/>
          <a:stretch>
            <a:fillRect/>
          </a:stretch>
        </p:blipFill>
        <p:spPr bwMode="auto">
          <a:xfrm>
            <a:off x="838200" y="2971800"/>
            <a:ext cx="1936749" cy="2870246"/>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pPr eaLnBrk="1" hangingPunct="1"/>
            <a:r>
              <a:rPr lang="en-US" smtClean="0"/>
              <a:t>Key Findings</a:t>
            </a:r>
          </a:p>
        </p:txBody>
      </p:sp>
      <p:grpSp>
        <p:nvGrpSpPr>
          <p:cNvPr id="19459" name="Group 9"/>
          <p:cNvGrpSpPr>
            <a:grpSpLocks/>
          </p:cNvGrpSpPr>
          <p:nvPr/>
        </p:nvGrpSpPr>
        <p:grpSpPr bwMode="auto">
          <a:xfrm>
            <a:off x="233363" y="1863725"/>
            <a:ext cx="8758237" cy="4189413"/>
            <a:chOff x="385763" y="612775"/>
            <a:chExt cx="8372475" cy="3999713"/>
          </a:xfrm>
        </p:grpSpPr>
        <p:sp>
          <p:nvSpPr>
            <p:cNvPr id="19460" name="Text Box 7"/>
            <p:cNvSpPr txBox="1">
              <a:spLocks noChangeArrowheads="1"/>
            </p:cNvSpPr>
            <p:nvPr/>
          </p:nvSpPr>
          <p:spPr bwMode="auto">
            <a:xfrm>
              <a:off x="1938338" y="612775"/>
              <a:ext cx="5713412" cy="274638"/>
            </a:xfrm>
            <a:prstGeom prst="rect">
              <a:avLst/>
            </a:prstGeom>
            <a:noFill/>
            <a:ln w="9525" algn="ctr">
              <a:noFill/>
              <a:miter lim="800000"/>
              <a:headEnd/>
              <a:tailEnd/>
            </a:ln>
          </p:spPr>
          <p:txBody>
            <a:bodyPr wrap="none">
              <a:spAutoFit/>
            </a:bodyPr>
            <a:lstStyle/>
            <a:p>
              <a:pPr eaLnBrk="1" hangingPunct="1"/>
              <a:r>
                <a:rPr lang="en-US" sz="1200" b="1">
                  <a:latin typeface="Perpetua" pitchFamily="18" charset="0"/>
                  <a:cs typeface="Arial" charset="0"/>
                </a:rPr>
                <a:t>The Percentage of Patrons in Each Age Group  Who Visit Each Section Type</a:t>
              </a:r>
            </a:p>
          </p:txBody>
        </p:sp>
        <p:pic>
          <p:nvPicPr>
            <p:cNvPr id="19461" name="Picture 8"/>
            <p:cNvPicPr>
              <a:picLocks noChangeAspect="1" noChangeArrowheads="1"/>
            </p:cNvPicPr>
            <p:nvPr/>
          </p:nvPicPr>
          <p:blipFill>
            <a:blip r:embed="rId3"/>
            <a:srcRect/>
            <a:stretch>
              <a:fillRect/>
            </a:stretch>
          </p:blipFill>
          <p:spPr bwMode="auto">
            <a:xfrm>
              <a:off x="385763" y="831063"/>
              <a:ext cx="8372475" cy="3781425"/>
            </a:xfrm>
            <a:prstGeom prst="rect">
              <a:avLst/>
            </a:prstGeom>
            <a:noFill/>
            <a:ln w="9525" algn="ctr">
              <a:noFill/>
              <a:miter lim="800000"/>
              <a:headEnd/>
              <a:tailEnd/>
            </a:ln>
          </p:spPr>
        </p:pic>
        <p:sp>
          <p:nvSpPr>
            <p:cNvPr id="19462" name="Rectangle 9"/>
            <p:cNvSpPr>
              <a:spLocks noChangeArrowheads="1"/>
            </p:cNvSpPr>
            <p:nvPr/>
          </p:nvSpPr>
          <p:spPr bwMode="auto">
            <a:xfrm>
              <a:off x="801688" y="888213"/>
              <a:ext cx="3825875" cy="3114675"/>
            </a:xfrm>
            <a:prstGeom prst="rect">
              <a:avLst/>
            </a:prstGeom>
            <a:noFill/>
            <a:ln w="28575" algn="ctr">
              <a:solidFill>
                <a:srgbClr val="CC0000"/>
              </a:solidFill>
              <a:miter lim="800000"/>
              <a:headEnd/>
              <a:tailEnd/>
            </a:ln>
          </p:spPr>
          <p:txBody>
            <a:bodyPr wrap="none" anchor="ctr"/>
            <a:lstStyle/>
            <a:p>
              <a:endParaRPr lang="en-US">
                <a:latin typeface="Perpetua" pitchFamily="18" charset="0"/>
              </a:endParaRPr>
            </a:p>
          </p:txBody>
        </p:sp>
        <p:sp>
          <p:nvSpPr>
            <p:cNvPr id="19463" name="Rectangle 10"/>
            <p:cNvSpPr>
              <a:spLocks noChangeArrowheads="1"/>
            </p:cNvSpPr>
            <p:nvPr/>
          </p:nvSpPr>
          <p:spPr bwMode="auto">
            <a:xfrm>
              <a:off x="4781550" y="888213"/>
              <a:ext cx="3948113" cy="3114675"/>
            </a:xfrm>
            <a:prstGeom prst="rect">
              <a:avLst/>
            </a:prstGeom>
            <a:noFill/>
            <a:ln w="28575" algn="ctr">
              <a:solidFill>
                <a:srgbClr val="CC0000"/>
              </a:solidFill>
              <a:miter lim="800000"/>
              <a:headEnd/>
              <a:tailEnd/>
            </a:ln>
          </p:spPr>
          <p:txBody>
            <a:bodyPr wrap="none" anchor="ctr"/>
            <a:lstStyle/>
            <a:p>
              <a:endParaRPr lang="en-US">
                <a:latin typeface="Perpetua" pitchFamily="18" charset="0"/>
              </a:endParaRPr>
            </a:p>
          </p:txBody>
        </p:sp>
        <p:sp>
          <p:nvSpPr>
            <p:cNvPr id="19464" name="Text Box 11"/>
            <p:cNvSpPr txBox="1">
              <a:spLocks noChangeArrowheads="1"/>
            </p:cNvSpPr>
            <p:nvPr/>
          </p:nvSpPr>
          <p:spPr bwMode="auto">
            <a:xfrm>
              <a:off x="2243138" y="1081088"/>
              <a:ext cx="1301750" cy="366712"/>
            </a:xfrm>
            <a:prstGeom prst="rect">
              <a:avLst/>
            </a:prstGeom>
            <a:noFill/>
            <a:ln w="9525" algn="ctr">
              <a:noFill/>
              <a:miter lim="800000"/>
              <a:headEnd/>
              <a:tailEnd/>
            </a:ln>
          </p:spPr>
          <p:txBody>
            <a:bodyPr wrap="none">
              <a:spAutoFit/>
            </a:bodyPr>
            <a:lstStyle/>
            <a:p>
              <a:pPr eaLnBrk="1" hangingPunct="1"/>
              <a:r>
                <a:rPr lang="en-US">
                  <a:latin typeface="Perpetua" pitchFamily="18" charset="0"/>
                  <a:cs typeface="Arial" charset="0"/>
                </a:rPr>
                <a:t>The Future</a:t>
              </a:r>
            </a:p>
          </p:txBody>
        </p:sp>
        <p:sp>
          <p:nvSpPr>
            <p:cNvPr id="19465" name="Text Box 12"/>
            <p:cNvSpPr txBox="1">
              <a:spLocks noChangeArrowheads="1"/>
            </p:cNvSpPr>
            <p:nvPr/>
          </p:nvSpPr>
          <p:spPr bwMode="auto">
            <a:xfrm>
              <a:off x="5873750" y="1049338"/>
              <a:ext cx="1098550" cy="366712"/>
            </a:xfrm>
            <a:prstGeom prst="rect">
              <a:avLst/>
            </a:prstGeom>
            <a:noFill/>
            <a:ln w="9525" algn="ctr">
              <a:noFill/>
              <a:miter lim="800000"/>
              <a:headEnd/>
              <a:tailEnd/>
            </a:ln>
          </p:spPr>
          <p:txBody>
            <a:bodyPr wrap="none">
              <a:spAutoFit/>
            </a:bodyPr>
            <a:lstStyle/>
            <a:p>
              <a:pPr eaLnBrk="1" hangingPunct="1"/>
              <a:r>
                <a:rPr lang="en-US">
                  <a:latin typeface="Perpetua" pitchFamily="18" charset="0"/>
                  <a:cs typeface="Arial" charset="0"/>
                </a:rPr>
                <a:t>The Past</a:t>
              </a:r>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2775" y="228600"/>
            <a:ext cx="8153400" cy="990600"/>
          </a:xfrm>
        </p:spPr>
        <p:txBody>
          <a:bodyPr/>
          <a:lstStyle/>
          <a:p>
            <a:pPr eaLnBrk="1" hangingPunct="1"/>
            <a:r>
              <a:rPr lang="en-US" smtClean="0"/>
              <a:t>Key Findings</a:t>
            </a:r>
          </a:p>
        </p:txBody>
      </p:sp>
      <p:sp>
        <p:nvSpPr>
          <p:cNvPr id="20483" name="Content Placeholder 5"/>
          <p:cNvSpPr>
            <a:spLocks noGrp="1"/>
          </p:cNvSpPr>
          <p:nvPr>
            <p:ph sz="quarter" idx="1"/>
          </p:nvPr>
        </p:nvSpPr>
        <p:spPr>
          <a:xfrm>
            <a:off x="612775" y="1600200"/>
            <a:ext cx="8153400" cy="4495800"/>
          </a:xfrm>
        </p:spPr>
        <p:txBody>
          <a:bodyPr/>
          <a:lstStyle/>
          <a:p>
            <a:pPr eaLnBrk="1" hangingPunct="1"/>
            <a:endParaRPr lang="en-US" smtClean="0"/>
          </a:p>
        </p:txBody>
      </p:sp>
      <p:grpSp>
        <p:nvGrpSpPr>
          <p:cNvPr id="20484" name="Group 3"/>
          <p:cNvGrpSpPr>
            <a:grpSpLocks/>
          </p:cNvGrpSpPr>
          <p:nvPr/>
        </p:nvGrpSpPr>
        <p:grpSpPr bwMode="auto">
          <a:xfrm>
            <a:off x="7794625" y="2376488"/>
            <a:ext cx="1066800" cy="1187450"/>
            <a:chOff x="0" y="854"/>
            <a:chExt cx="672" cy="748"/>
          </a:xfrm>
        </p:grpSpPr>
        <p:sp>
          <p:nvSpPr>
            <p:cNvPr id="20488" name="Text Box 4"/>
            <p:cNvSpPr txBox="1">
              <a:spLocks noChangeArrowheads="1"/>
            </p:cNvSpPr>
            <p:nvPr/>
          </p:nvSpPr>
          <p:spPr bwMode="auto">
            <a:xfrm>
              <a:off x="0" y="854"/>
              <a:ext cx="672" cy="748"/>
            </a:xfrm>
            <a:prstGeom prst="rect">
              <a:avLst/>
            </a:prstGeom>
            <a:noFill/>
            <a:ln w="9525">
              <a:noFill/>
              <a:miter lim="800000"/>
              <a:headEnd/>
              <a:tailEnd/>
            </a:ln>
          </p:spPr>
          <p:txBody>
            <a:bodyPr>
              <a:spAutoFit/>
            </a:bodyPr>
            <a:lstStyle/>
            <a:p>
              <a:pPr>
                <a:spcBef>
                  <a:spcPct val="50000"/>
                </a:spcBef>
              </a:pPr>
              <a:r>
                <a:rPr lang="en-US" sz="1200">
                  <a:solidFill>
                    <a:srgbClr val="996633"/>
                  </a:solidFill>
                  <a:latin typeface="Perpetua" pitchFamily="18" charset="0"/>
                  <a:cs typeface="Arial" charset="0"/>
                </a:rPr>
                <a:t>Children</a:t>
              </a:r>
              <a:r>
                <a:rPr lang="en-US" sz="1200">
                  <a:latin typeface="Perpetua" pitchFamily="18" charset="0"/>
                  <a:cs typeface="Arial" charset="0"/>
                </a:rPr>
                <a:t> </a:t>
              </a:r>
              <a:r>
                <a:rPr lang="en-US" sz="1200">
                  <a:solidFill>
                    <a:srgbClr val="00CC00"/>
                  </a:solidFill>
                  <a:latin typeface="Perpetua" pitchFamily="18" charset="0"/>
                  <a:cs typeface="Arial" charset="0"/>
                </a:rPr>
                <a:t>Teenagers</a:t>
              </a:r>
              <a:r>
                <a:rPr lang="en-US" sz="1200">
                  <a:latin typeface="Perpetua" pitchFamily="18" charset="0"/>
                  <a:cs typeface="Arial" charset="0"/>
                </a:rPr>
                <a:t> </a:t>
              </a:r>
              <a:br>
                <a:rPr lang="en-US" sz="1200">
                  <a:latin typeface="Perpetua" pitchFamily="18" charset="0"/>
                  <a:cs typeface="Arial" charset="0"/>
                </a:rPr>
              </a:br>
              <a:r>
                <a:rPr lang="en-US" sz="1200">
                  <a:solidFill>
                    <a:srgbClr val="0066CC"/>
                  </a:solidFill>
                  <a:latin typeface="Perpetua" pitchFamily="18" charset="0"/>
                  <a:cs typeface="Arial" charset="0"/>
                </a:rPr>
                <a:t>College-Age</a:t>
              </a:r>
              <a:r>
                <a:rPr lang="en-US" sz="1200">
                  <a:latin typeface="Perpetua" pitchFamily="18" charset="0"/>
                  <a:cs typeface="Arial" charset="0"/>
                </a:rPr>
                <a:t> </a:t>
              </a:r>
              <a:r>
                <a:rPr lang="en-US" sz="1200">
                  <a:solidFill>
                    <a:srgbClr val="FF7C80"/>
                  </a:solidFill>
                  <a:latin typeface="Perpetua" pitchFamily="18" charset="0"/>
                  <a:cs typeface="Arial" charset="0"/>
                </a:rPr>
                <a:t>Adults</a:t>
              </a:r>
              <a:r>
                <a:rPr lang="en-US" sz="1200">
                  <a:latin typeface="Perpetua" pitchFamily="18" charset="0"/>
                  <a:cs typeface="Arial" charset="0"/>
                </a:rPr>
                <a:t> </a:t>
              </a:r>
              <a:r>
                <a:rPr lang="en-US" sz="1200">
                  <a:solidFill>
                    <a:srgbClr val="990099"/>
                  </a:solidFill>
                  <a:latin typeface="Perpetua" pitchFamily="18" charset="0"/>
                  <a:cs typeface="Arial" charset="0"/>
                </a:rPr>
                <a:t>Seniors</a:t>
              </a:r>
              <a:r>
                <a:rPr lang="en-US" sz="1200">
                  <a:latin typeface="Perpetua" pitchFamily="18" charset="0"/>
                  <a:cs typeface="Arial" charset="0"/>
                </a:rPr>
                <a:t> Library Staff</a:t>
              </a:r>
            </a:p>
          </p:txBody>
        </p:sp>
        <p:sp>
          <p:nvSpPr>
            <p:cNvPr id="20489" name="Oval 5"/>
            <p:cNvSpPr>
              <a:spLocks noChangeArrowheads="1"/>
            </p:cNvSpPr>
            <p:nvPr/>
          </p:nvSpPr>
          <p:spPr bwMode="auto">
            <a:xfrm>
              <a:off x="620" y="900"/>
              <a:ext cx="52" cy="52"/>
            </a:xfrm>
            <a:prstGeom prst="ellipse">
              <a:avLst/>
            </a:prstGeom>
            <a:solidFill>
              <a:srgbClr val="996633"/>
            </a:solidFill>
            <a:ln w="9525">
              <a:noFill/>
              <a:round/>
              <a:headEnd/>
              <a:tailEnd/>
            </a:ln>
          </p:spPr>
          <p:txBody>
            <a:bodyPr wrap="none" anchor="ctr"/>
            <a:lstStyle/>
            <a:p>
              <a:endParaRPr lang="en-US">
                <a:latin typeface="Perpetua" pitchFamily="18" charset="0"/>
              </a:endParaRPr>
            </a:p>
          </p:txBody>
        </p:sp>
        <p:sp>
          <p:nvSpPr>
            <p:cNvPr id="20490" name="Oval 6"/>
            <p:cNvSpPr>
              <a:spLocks noChangeArrowheads="1"/>
            </p:cNvSpPr>
            <p:nvPr/>
          </p:nvSpPr>
          <p:spPr bwMode="auto">
            <a:xfrm>
              <a:off x="620" y="1025"/>
              <a:ext cx="52" cy="52"/>
            </a:xfrm>
            <a:prstGeom prst="ellipse">
              <a:avLst/>
            </a:prstGeom>
            <a:solidFill>
              <a:srgbClr val="00CC00"/>
            </a:solidFill>
            <a:ln w="9525">
              <a:noFill/>
              <a:round/>
              <a:headEnd/>
              <a:tailEnd/>
            </a:ln>
          </p:spPr>
          <p:txBody>
            <a:bodyPr wrap="none" anchor="ctr"/>
            <a:lstStyle/>
            <a:p>
              <a:endParaRPr lang="en-US">
                <a:latin typeface="Perpetua" pitchFamily="18" charset="0"/>
              </a:endParaRPr>
            </a:p>
          </p:txBody>
        </p:sp>
        <p:sp>
          <p:nvSpPr>
            <p:cNvPr id="20491" name="Oval 7"/>
            <p:cNvSpPr>
              <a:spLocks noChangeArrowheads="1"/>
            </p:cNvSpPr>
            <p:nvPr/>
          </p:nvSpPr>
          <p:spPr bwMode="auto">
            <a:xfrm>
              <a:off x="620" y="1128"/>
              <a:ext cx="52" cy="52"/>
            </a:xfrm>
            <a:prstGeom prst="ellipse">
              <a:avLst/>
            </a:prstGeom>
            <a:solidFill>
              <a:srgbClr val="0066CC"/>
            </a:solidFill>
            <a:ln w="9525">
              <a:noFill/>
              <a:round/>
              <a:headEnd/>
              <a:tailEnd/>
            </a:ln>
          </p:spPr>
          <p:txBody>
            <a:bodyPr wrap="none" anchor="ctr"/>
            <a:lstStyle/>
            <a:p>
              <a:endParaRPr lang="en-US">
                <a:latin typeface="Perpetua" pitchFamily="18" charset="0"/>
              </a:endParaRPr>
            </a:p>
          </p:txBody>
        </p:sp>
        <p:sp>
          <p:nvSpPr>
            <p:cNvPr id="20492" name="Oval 8"/>
            <p:cNvSpPr>
              <a:spLocks noChangeArrowheads="1"/>
            </p:cNvSpPr>
            <p:nvPr/>
          </p:nvSpPr>
          <p:spPr bwMode="auto">
            <a:xfrm>
              <a:off x="620" y="1246"/>
              <a:ext cx="52" cy="52"/>
            </a:xfrm>
            <a:prstGeom prst="ellipse">
              <a:avLst/>
            </a:prstGeom>
            <a:solidFill>
              <a:srgbClr val="FF7C80"/>
            </a:solidFill>
            <a:ln w="9525">
              <a:noFill/>
              <a:round/>
              <a:headEnd/>
              <a:tailEnd/>
            </a:ln>
          </p:spPr>
          <p:txBody>
            <a:bodyPr wrap="none" anchor="ctr"/>
            <a:lstStyle/>
            <a:p>
              <a:endParaRPr lang="en-US">
                <a:latin typeface="Perpetua" pitchFamily="18" charset="0"/>
              </a:endParaRPr>
            </a:p>
          </p:txBody>
        </p:sp>
        <p:sp>
          <p:nvSpPr>
            <p:cNvPr id="20493" name="Oval 9"/>
            <p:cNvSpPr>
              <a:spLocks noChangeArrowheads="1"/>
            </p:cNvSpPr>
            <p:nvPr/>
          </p:nvSpPr>
          <p:spPr bwMode="auto">
            <a:xfrm>
              <a:off x="620" y="1362"/>
              <a:ext cx="52" cy="52"/>
            </a:xfrm>
            <a:prstGeom prst="ellipse">
              <a:avLst/>
            </a:prstGeom>
            <a:solidFill>
              <a:srgbClr val="990099"/>
            </a:solidFill>
            <a:ln w="9525">
              <a:noFill/>
              <a:round/>
              <a:headEnd/>
              <a:tailEnd/>
            </a:ln>
          </p:spPr>
          <p:txBody>
            <a:bodyPr wrap="none" anchor="ctr"/>
            <a:lstStyle/>
            <a:p>
              <a:endParaRPr lang="en-US">
                <a:latin typeface="Perpetua" pitchFamily="18" charset="0"/>
              </a:endParaRPr>
            </a:p>
          </p:txBody>
        </p:sp>
        <p:sp>
          <p:nvSpPr>
            <p:cNvPr id="20494" name="Oval 10"/>
            <p:cNvSpPr>
              <a:spLocks noChangeArrowheads="1"/>
            </p:cNvSpPr>
            <p:nvPr/>
          </p:nvSpPr>
          <p:spPr bwMode="auto">
            <a:xfrm>
              <a:off x="620" y="1460"/>
              <a:ext cx="52" cy="52"/>
            </a:xfrm>
            <a:prstGeom prst="ellipse">
              <a:avLst/>
            </a:prstGeom>
            <a:solidFill>
              <a:schemeClr val="tx2"/>
            </a:solidFill>
            <a:ln w="9525">
              <a:noFill/>
              <a:round/>
              <a:headEnd/>
              <a:tailEnd/>
            </a:ln>
          </p:spPr>
          <p:txBody>
            <a:bodyPr wrap="none" anchor="ctr"/>
            <a:lstStyle/>
            <a:p>
              <a:endParaRPr lang="en-US">
                <a:latin typeface="Perpetua" pitchFamily="18" charset="0"/>
              </a:endParaRPr>
            </a:p>
          </p:txBody>
        </p:sp>
      </p:grpSp>
      <p:pic>
        <p:nvPicPr>
          <p:cNvPr id="20485" name="Picture 11"/>
          <p:cNvPicPr>
            <a:picLocks noChangeAspect="1" noChangeArrowheads="1"/>
          </p:cNvPicPr>
          <p:nvPr/>
        </p:nvPicPr>
        <p:blipFill>
          <a:blip r:embed="rId3"/>
          <a:srcRect/>
          <a:stretch>
            <a:fillRect/>
          </a:stretch>
        </p:blipFill>
        <p:spPr bwMode="auto">
          <a:xfrm>
            <a:off x="127000" y="1560513"/>
            <a:ext cx="7542213" cy="4687887"/>
          </a:xfrm>
          <a:prstGeom prst="rect">
            <a:avLst/>
          </a:prstGeom>
          <a:noFill/>
          <a:ln w="9525" algn="ctr">
            <a:noFill/>
            <a:miter lim="800000"/>
            <a:headEnd/>
            <a:tailEnd/>
          </a:ln>
        </p:spPr>
      </p:pic>
      <p:sp>
        <p:nvSpPr>
          <p:cNvPr id="20486" name="Rectangle 34"/>
          <p:cNvSpPr>
            <a:spLocks noChangeArrowheads="1"/>
          </p:cNvSpPr>
          <p:nvPr/>
        </p:nvSpPr>
        <p:spPr bwMode="auto">
          <a:xfrm>
            <a:off x="127000" y="690563"/>
            <a:ext cx="7872413" cy="2087562"/>
          </a:xfrm>
          <a:prstGeom prst="rect">
            <a:avLst/>
          </a:prstGeom>
          <a:noFill/>
          <a:ln w="9525">
            <a:noFill/>
            <a:miter lim="800000"/>
            <a:headEnd/>
            <a:tailEnd/>
          </a:ln>
        </p:spPr>
        <p:txBody>
          <a:bodyPr/>
          <a:lstStyle/>
          <a:p>
            <a:pPr marL="231775" indent="-231775">
              <a:spcBef>
                <a:spcPct val="20000"/>
              </a:spcBef>
              <a:buClr>
                <a:srgbClr val="990000"/>
              </a:buClr>
              <a:buSzPct val="120000"/>
              <a:buFontTx/>
              <a:buChar char="•"/>
            </a:pPr>
            <a:endParaRPr lang="en-US" sz="1200">
              <a:latin typeface="Perpetua" pitchFamily="18" charset="0"/>
            </a:endParaRPr>
          </a:p>
        </p:txBody>
      </p:sp>
      <p:sp>
        <p:nvSpPr>
          <p:cNvPr id="20487" name="Text Box 36"/>
          <p:cNvSpPr txBox="1">
            <a:spLocks noChangeArrowheads="1"/>
          </p:cNvSpPr>
          <p:nvPr/>
        </p:nvSpPr>
        <p:spPr bwMode="auto">
          <a:xfrm>
            <a:off x="122238" y="6470650"/>
            <a:ext cx="2984500" cy="349250"/>
          </a:xfrm>
          <a:prstGeom prst="rect">
            <a:avLst/>
          </a:prstGeom>
          <a:noFill/>
          <a:ln w="9525">
            <a:noFill/>
            <a:miter lim="800000"/>
            <a:headEnd/>
            <a:tailEnd/>
          </a:ln>
        </p:spPr>
        <p:txBody>
          <a:bodyPr>
            <a:spAutoFit/>
          </a:bodyPr>
          <a:lstStyle/>
          <a:p>
            <a:pPr eaLnBrk="1" hangingPunct="1">
              <a:spcBef>
                <a:spcPct val="10000"/>
              </a:spcBef>
            </a:pPr>
            <a:r>
              <a:rPr lang="en-US" sz="800">
                <a:latin typeface="Perpetua" pitchFamily="18" charset="0"/>
                <a:cs typeface="Arial" charset="0"/>
              </a:rPr>
              <a:t>Source: Observation</a:t>
            </a:r>
          </a:p>
          <a:p>
            <a:pPr eaLnBrk="1" hangingPunct="1">
              <a:spcBef>
                <a:spcPct val="10000"/>
              </a:spcBef>
            </a:pPr>
            <a:r>
              <a:rPr lang="en-US" sz="800">
                <a:latin typeface="Perpetua" pitchFamily="18" charset="0"/>
                <a:cs typeface="Arial" charset="0"/>
              </a:rPr>
              <a:t>Envirosell Draft Report for the Metropolitan Library System</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990600" y="228600"/>
            <a:ext cx="8153400" cy="990600"/>
          </a:xfrm>
        </p:spPr>
        <p:txBody>
          <a:bodyPr/>
          <a:lstStyle/>
          <a:p>
            <a:pPr eaLnBrk="1" hangingPunct="1"/>
            <a:r>
              <a:rPr lang="en-US" smtClean="0"/>
              <a:t>Best Practices</a:t>
            </a:r>
          </a:p>
        </p:txBody>
      </p:sp>
      <p:graphicFrame>
        <p:nvGraphicFramePr>
          <p:cNvPr id="5" name="Content Placeholder 4"/>
          <p:cNvGraphicFramePr>
            <a:graphicFrameLocks noGrp="1"/>
          </p:cNvGraphicFramePr>
          <p:nvPr>
            <p:ph sz="quarter" idx="4294967295"/>
          </p:nvPr>
        </p:nvGraphicFramePr>
        <p:xfrm>
          <a:off x="990600"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pPr eaLnBrk="1" hangingPunct="1"/>
            <a:r>
              <a:rPr lang="en-US" smtClean="0"/>
              <a:t>Applications and Successes</a:t>
            </a:r>
          </a:p>
        </p:txBody>
      </p:sp>
      <p:pic>
        <p:nvPicPr>
          <p:cNvPr id="22531" name="Content Placeholder 7" descr="Marketing books and topics at shelving ends2.jpg"/>
          <p:cNvPicPr>
            <a:picLocks noGrp="1" noChangeAspect="1"/>
          </p:cNvPicPr>
          <p:nvPr>
            <p:ph sz="quarter" idx="1"/>
          </p:nvPr>
        </p:nvPicPr>
        <p:blipFill>
          <a:blip r:embed="rId3"/>
          <a:srcRect/>
          <a:stretch>
            <a:fillRect/>
          </a:stretch>
        </p:blipFill>
        <p:spPr>
          <a:xfrm>
            <a:off x="457200" y="1600200"/>
            <a:ext cx="2286000" cy="3048000"/>
          </a:xfrm>
        </p:spPr>
      </p:pic>
      <p:pic>
        <p:nvPicPr>
          <p:cNvPr id="22532" name="Picture 5" descr="C:\Users\stockg\Desktop\Frankfort\_DSC0551.jpg"/>
          <p:cNvPicPr>
            <a:picLocks noChangeAspect="1" noChangeArrowheads="1"/>
          </p:cNvPicPr>
          <p:nvPr/>
        </p:nvPicPr>
        <p:blipFill>
          <a:blip r:embed="rId4"/>
          <a:srcRect/>
          <a:stretch>
            <a:fillRect/>
          </a:stretch>
        </p:blipFill>
        <p:spPr bwMode="auto">
          <a:xfrm>
            <a:off x="5181600" y="1676400"/>
            <a:ext cx="3443288" cy="2286000"/>
          </a:xfrm>
          <a:prstGeom prst="rect">
            <a:avLst/>
          </a:prstGeom>
          <a:noFill/>
          <a:ln w="9525">
            <a:noFill/>
            <a:miter lim="800000"/>
            <a:headEnd/>
            <a:tailEnd/>
          </a:ln>
        </p:spPr>
      </p:pic>
      <p:pic>
        <p:nvPicPr>
          <p:cNvPr id="22533" name="Picture 2" descr="C:\Users\stockg\Desktop\frankfort checkout.jpg"/>
          <p:cNvPicPr>
            <a:picLocks noChangeAspect="1" noChangeArrowheads="1"/>
          </p:cNvPicPr>
          <p:nvPr/>
        </p:nvPicPr>
        <p:blipFill>
          <a:blip r:embed="rId5"/>
          <a:srcRect/>
          <a:stretch>
            <a:fillRect/>
          </a:stretch>
        </p:blipFill>
        <p:spPr bwMode="auto">
          <a:xfrm>
            <a:off x="3200400" y="4191000"/>
            <a:ext cx="3446463" cy="2286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pPr eaLnBrk="1" hangingPunct="1"/>
            <a:r>
              <a:rPr lang="en-US" smtClean="0"/>
              <a:t>Applications and Successes</a:t>
            </a:r>
          </a:p>
        </p:txBody>
      </p:sp>
      <p:pic>
        <p:nvPicPr>
          <p:cNvPr id="23555" name="Picture 2" descr="C:\Users\stockg\Desktop\IP Photos\Creative signage.JPG"/>
          <p:cNvPicPr>
            <a:picLocks noChangeAspect="1" noChangeArrowheads="1"/>
          </p:cNvPicPr>
          <p:nvPr/>
        </p:nvPicPr>
        <p:blipFill>
          <a:blip r:embed="rId3"/>
          <a:srcRect/>
          <a:stretch>
            <a:fillRect/>
          </a:stretch>
        </p:blipFill>
        <p:spPr bwMode="auto">
          <a:xfrm>
            <a:off x="533400" y="1752600"/>
            <a:ext cx="3860800" cy="2895600"/>
          </a:xfrm>
          <a:prstGeom prst="rect">
            <a:avLst/>
          </a:prstGeom>
          <a:noFill/>
          <a:ln w="9525">
            <a:noFill/>
            <a:miter lim="800000"/>
            <a:headEnd/>
            <a:tailEnd/>
          </a:ln>
        </p:spPr>
      </p:pic>
      <p:pic>
        <p:nvPicPr>
          <p:cNvPr id="23556" name="Picture 2" descr="C:\Users\stockg\Desktop\Acorn Photos\interiers 003.jpg"/>
          <p:cNvPicPr>
            <a:picLocks noChangeAspect="1" noChangeArrowheads="1"/>
          </p:cNvPicPr>
          <p:nvPr/>
        </p:nvPicPr>
        <p:blipFill>
          <a:blip r:embed="rId4"/>
          <a:srcRect/>
          <a:stretch>
            <a:fillRect/>
          </a:stretch>
        </p:blipFill>
        <p:spPr bwMode="auto">
          <a:xfrm>
            <a:off x="5486400" y="1752600"/>
            <a:ext cx="3189288" cy="2133600"/>
          </a:xfrm>
          <a:prstGeom prst="rect">
            <a:avLst/>
          </a:prstGeom>
          <a:noFill/>
          <a:ln w="9525">
            <a:noFill/>
            <a:miter lim="800000"/>
            <a:headEnd/>
            <a:tailEnd/>
          </a:ln>
        </p:spPr>
      </p:pic>
      <p:pic>
        <p:nvPicPr>
          <p:cNvPr id="23557" name="Picture 2" descr="P:\common\Consulting &amp; CE Services\Internal Consulting Documents\Grants\LSTA FY 2008\Customer Focused Library\Photos\Frankfort 9-08\Picture 124 small.jpg"/>
          <p:cNvPicPr>
            <a:picLocks noChangeAspect="1" noChangeArrowheads="1"/>
          </p:cNvPicPr>
          <p:nvPr/>
        </p:nvPicPr>
        <p:blipFill>
          <a:blip r:embed="rId5"/>
          <a:srcRect/>
          <a:stretch>
            <a:fillRect/>
          </a:stretch>
        </p:blipFill>
        <p:spPr bwMode="auto">
          <a:xfrm>
            <a:off x="4724400" y="4081463"/>
            <a:ext cx="3455988" cy="2590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pPr eaLnBrk="1" hangingPunct="1"/>
            <a:r>
              <a:rPr lang="en-US" smtClean="0"/>
              <a:t>Why the Customer Focused Library?</a:t>
            </a:r>
          </a:p>
        </p:txBody>
      </p:sp>
      <p:sp>
        <p:nvSpPr>
          <p:cNvPr id="17411" name="Content Placeholder 2"/>
          <p:cNvSpPr>
            <a:spLocks noGrp="1"/>
          </p:cNvSpPr>
          <p:nvPr>
            <p:ph sz="quarter" idx="1"/>
          </p:nvPr>
        </p:nvSpPr>
        <p:spPr>
          <a:xfrm>
            <a:off x="612775" y="1600200"/>
            <a:ext cx="8153400" cy="4495800"/>
          </a:xfrm>
        </p:spPr>
        <p:txBody>
          <a:bodyPr/>
          <a:lstStyle/>
          <a:p>
            <a:pPr eaLnBrk="1" hangingPunct="1"/>
            <a:r>
              <a:rPr lang="en-US" sz="3800" dirty="0" smtClean="0"/>
              <a:t>Expectations of individuals for service</a:t>
            </a:r>
          </a:p>
          <a:p>
            <a:pPr eaLnBrk="1" hangingPunct="1"/>
            <a:r>
              <a:rPr lang="en-US" sz="3800" dirty="0" smtClean="0"/>
              <a:t>Responding to a shifting environment</a:t>
            </a:r>
          </a:p>
          <a:p>
            <a:pPr eaLnBrk="1" hangingPunct="1"/>
            <a:r>
              <a:rPr lang="en-US" sz="3800" dirty="0" smtClean="0"/>
              <a:t>How do we know what our patrons want?</a:t>
            </a:r>
          </a:p>
          <a:p>
            <a:pPr lvl="1" eaLnBrk="1" hangingPunct="1"/>
            <a:r>
              <a:rPr lang="en-US" sz="3500" dirty="0" smtClean="0"/>
              <a:t>Actions speak louder than words…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be customer focused</a:t>
            </a:r>
            <a:endParaRPr lang="en-US" dirty="0"/>
          </a:p>
        </p:txBody>
      </p:sp>
      <p:pic>
        <p:nvPicPr>
          <p:cNvPr id="25605" name="Picture 5"/>
          <p:cNvPicPr>
            <a:picLocks noGrp="1" noChangeAspect="1" noChangeArrowheads="1"/>
          </p:cNvPicPr>
          <p:nvPr>
            <p:ph sz="quarter" idx="1"/>
          </p:nvPr>
        </p:nvPicPr>
        <p:blipFill>
          <a:blip r:embed="rId3"/>
          <a:srcRect/>
          <a:stretch>
            <a:fillRect/>
          </a:stretch>
        </p:blipFill>
        <p:spPr>
          <a:xfrm>
            <a:off x="1371600" y="1600200"/>
            <a:ext cx="6608055" cy="4495800"/>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Do you really know your customers?</a:t>
            </a:r>
            <a:endParaRPr lang="en-US" dirty="0"/>
          </a:p>
        </p:txBody>
      </p:sp>
      <p:graphicFrame>
        <p:nvGraphicFramePr>
          <p:cNvPr id="7" name="Content Placeholder 6"/>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smtClean="0"/>
              <a:t>Do you have customer-aware leaders?</a:t>
            </a:r>
            <a:endParaRPr lang="en-US" sz="4000" dirty="0"/>
          </a:p>
        </p:txBody>
      </p:sp>
      <p:pic>
        <p:nvPicPr>
          <p:cNvPr id="70658" name="Picture 2"/>
          <p:cNvPicPr>
            <a:picLocks noGrp="1" noChangeAspect="1" noChangeArrowheads="1"/>
          </p:cNvPicPr>
          <p:nvPr>
            <p:ph sz="quarter" idx="1"/>
          </p:nvPr>
        </p:nvPicPr>
        <p:blipFill>
          <a:blip r:embed="rId3"/>
          <a:stretch>
            <a:fillRect/>
          </a:stretch>
        </p:blipFill>
        <p:spPr>
          <a:xfrm>
            <a:off x="609600" y="2709138"/>
            <a:ext cx="3886200" cy="2331900"/>
          </a:xfrm>
        </p:spPr>
      </p:pic>
      <p:sp>
        <p:nvSpPr>
          <p:cNvPr id="8" name="Content Placeholder 7"/>
          <p:cNvSpPr>
            <a:spLocks noGrp="1"/>
          </p:cNvSpPr>
          <p:nvPr>
            <p:ph sz="quarter" idx="2"/>
          </p:nvPr>
        </p:nvSpPr>
        <p:spPr/>
        <p:txBody>
          <a:bodyPr/>
          <a:lstStyle/>
          <a:p>
            <a:r>
              <a:rPr lang="en-US" dirty="0" smtClean="0"/>
              <a:t>Can you:</a:t>
            </a:r>
          </a:p>
          <a:p>
            <a:pPr lvl="1"/>
            <a:r>
              <a:rPr lang="en-US" dirty="0" smtClean="0"/>
              <a:t>Try without fear?</a:t>
            </a:r>
          </a:p>
          <a:p>
            <a:pPr lvl="1"/>
            <a:r>
              <a:rPr lang="en-US" dirty="0" smtClean="0"/>
              <a:t>Ask probing questions?</a:t>
            </a:r>
          </a:p>
          <a:p>
            <a:pPr lvl="1"/>
            <a:r>
              <a:rPr lang="en-US" dirty="0" smtClean="0"/>
              <a:t>Raise patron concerns?</a:t>
            </a:r>
          </a:p>
          <a:p>
            <a:r>
              <a:rPr lang="en-US" dirty="0" smtClean="0"/>
              <a:t>Do they:</a:t>
            </a:r>
          </a:p>
          <a:p>
            <a:pPr lvl="1"/>
            <a:r>
              <a:rPr lang="en-US" dirty="0" smtClean="0"/>
              <a:t>Listen</a:t>
            </a:r>
          </a:p>
          <a:p>
            <a:pPr lvl="1"/>
            <a:r>
              <a:rPr lang="en-US" dirty="0" smtClean="0"/>
              <a:t>Respond</a:t>
            </a:r>
          </a:p>
          <a:p>
            <a:pPr lvl="1"/>
            <a:r>
              <a:rPr lang="en-US" dirty="0" smtClean="0"/>
              <a:t>Assess</a:t>
            </a:r>
          </a:p>
          <a:p>
            <a:pPr lvl="1"/>
            <a:r>
              <a:rPr lang="en-US" dirty="0" smtClean="0"/>
              <a:t>Challenge status quo</a:t>
            </a:r>
          </a:p>
          <a:p>
            <a:pPr lvl="1"/>
            <a:r>
              <a:rPr lang="en-US" dirty="0" smtClean="0"/>
              <a:t>Involve staff</a:t>
            </a:r>
          </a:p>
          <a:p>
            <a:pPr lvl="1"/>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smtClean="0"/>
              <a:t>Are your processes customer friendly?</a:t>
            </a:r>
            <a:endParaRPr lang="en-US" sz="4000" dirty="0"/>
          </a:p>
        </p:txBody>
      </p:sp>
      <p:sp>
        <p:nvSpPr>
          <p:cNvPr id="10" name="Content Placeholder 9"/>
          <p:cNvSpPr>
            <a:spLocks noGrp="1"/>
          </p:cNvSpPr>
          <p:nvPr>
            <p:ph sz="quarter" idx="1"/>
          </p:nvPr>
        </p:nvSpPr>
        <p:spPr>
          <a:xfrm>
            <a:off x="609600" y="1589567"/>
            <a:ext cx="3962400" cy="4572000"/>
          </a:xfrm>
        </p:spPr>
        <p:txBody>
          <a:bodyPr/>
          <a:lstStyle/>
          <a:p>
            <a:r>
              <a:rPr lang="en-US" dirty="0" smtClean="0"/>
              <a:t>Is your first desk service focused?</a:t>
            </a:r>
          </a:p>
          <a:p>
            <a:r>
              <a:rPr lang="en-US" dirty="0" smtClean="0"/>
              <a:t>How often do you say no?</a:t>
            </a:r>
          </a:p>
          <a:p>
            <a:r>
              <a:rPr lang="en-US" dirty="0" smtClean="0"/>
              <a:t>How many steps does it take for someone to get what they need?</a:t>
            </a:r>
            <a:endParaRPr lang="en-US" dirty="0"/>
          </a:p>
        </p:txBody>
      </p:sp>
      <p:pic>
        <p:nvPicPr>
          <p:cNvPr id="71683" name="Picture 3"/>
          <p:cNvPicPr>
            <a:picLocks noGrp="1" noChangeAspect="1" noChangeArrowheads="1"/>
          </p:cNvPicPr>
          <p:nvPr>
            <p:ph sz="quarter" idx="2"/>
          </p:nvPr>
        </p:nvPicPr>
        <p:blipFill>
          <a:blip r:embed="rId3"/>
          <a:srcRect/>
          <a:stretch>
            <a:fillRect/>
          </a:stretch>
        </p:blipFill>
        <p:spPr bwMode="auto">
          <a:xfrm>
            <a:off x="4956710" y="1600200"/>
            <a:ext cx="3501489" cy="4349307"/>
          </a:xfrm>
          <a:prstGeom prst="rect">
            <a:avLst/>
          </a:prstGeom>
          <a:noFill/>
          <a:ln w="9525" cap="flat" cmpd="sng">
            <a:noFill/>
            <a:prstDash val="solid"/>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3"/>
          <p:cNvSpPr>
            <a:spLocks noGrp="1"/>
          </p:cNvSpPr>
          <p:nvPr>
            <p:ph type="body" idx="1"/>
          </p:nvPr>
        </p:nvSpPr>
        <p:spPr/>
        <p:txBody>
          <a:bodyPr/>
          <a:lstStyle/>
          <a:p>
            <a:pPr eaLnBrk="1" hangingPunct="1"/>
            <a:r>
              <a:rPr lang="en-US" dirty="0" smtClean="0"/>
              <a:t>Type into chat your location and role in the library</a:t>
            </a:r>
          </a:p>
        </p:txBody>
      </p:sp>
      <p:sp>
        <p:nvSpPr>
          <p:cNvPr id="2" name="Title 1"/>
          <p:cNvSpPr>
            <a:spLocks noGrp="1"/>
          </p:cNvSpPr>
          <p:nvPr>
            <p:ph type="title"/>
          </p:nvPr>
        </p:nvSpPr>
        <p:spPr/>
        <p:txBody>
          <a:bodyPr>
            <a:normAutofit/>
          </a:bodyPr>
          <a:lstStyle/>
          <a:p>
            <a:pPr eaLnBrk="1" fontAlgn="auto" hangingPunct="1">
              <a:spcAft>
                <a:spcPts val="0"/>
              </a:spcAft>
              <a:defRPr/>
            </a:pPr>
            <a:r>
              <a:rPr lang="en-US" sz="3100" dirty="0" smtClean="0">
                <a:solidFill>
                  <a:schemeClr val="tx1"/>
                </a:solidFill>
                <a:latin typeface="+mn-lt"/>
                <a:ea typeface="ＭＳ Ｐゴシック" charset="-128"/>
              </a:rPr>
              <a:t>Who are you?</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Have you got the means to deliver?</a:t>
            </a:r>
            <a:endParaRPr lang="en-US"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type="body" idx="1"/>
          </p:nvPr>
        </p:nvSpPr>
        <p:spPr/>
        <p:txBody>
          <a:bodyPr/>
          <a:lstStyle/>
          <a:p>
            <a:pPr eaLnBrk="1" hangingPunct="1"/>
            <a:r>
              <a:rPr lang="en-US" sz="3200" dirty="0" smtClean="0">
                <a:solidFill>
                  <a:schemeClr val="tx1"/>
                </a:solidFill>
                <a:ea typeface="ＭＳ Ｐゴシック" pitchFamily="34" charset="-128"/>
              </a:rPr>
              <a:t>Type a few words in chat: describe a barrier to being customer focused in your library.</a:t>
            </a:r>
            <a:r>
              <a:rPr lang="en-US" sz="3200" b="1" dirty="0" smtClean="0">
                <a:solidFill>
                  <a:schemeClr val="tx1"/>
                </a:solidFill>
                <a:ea typeface="ＭＳ Ｐゴシック" pitchFamily="34" charset="-128"/>
              </a:rPr>
              <a:t> </a:t>
            </a:r>
            <a:endParaRPr lang="en-US" dirty="0" smtClean="0"/>
          </a:p>
        </p:txBody>
      </p:sp>
      <p:sp>
        <p:nvSpPr>
          <p:cNvPr id="2" name="Title 1"/>
          <p:cNvSpPr>
            <a:spLocks noGrp="1"/>
          </p:cNvSpPr>
          <p:nvPr>
            <p:ph type="title"/>
          </p:nvPr>
        </p:nvSpPr>
        <p:spPr/>
        <p:txBody>
          <a:bodyPr>
            <a:normAutofit/>
          </a:bodyPr>
          <a:lstStyle/>
          <a:p>
            <a:pPr eaLnBrk="1" fontAlgn="auto" hangingPunct="1">
              <a:spcAft>
                <a:spcPts val="0"/>
              </a:spcAft>
              <a:defRPr/>
            </a:pPr>
            <a:r>
              <a:rPr lang="en-US" sz="3100" dirty="0" smtClean="0">
                <a:solidFill>
                  <a:schemeClr val="tx1"/>
                </a:solidFill>
                <a:latin typeface="+mn-lt"/>
                <a:ea typeface="ＭＳ Ｐゴシック" charset="-128"/>
              </a:rPr>
              <a:t>What barriers do you have?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Customer Focused Trends and Successes</a:t>
            </a:r>
            <a:endParaRPr lang="en-US" sz="4000" dirty="0"/>
          </a:p>
        </p:txBody>
      </p:sp>
      <p:sp>
        <p:nvSpPr>
          <p:cNvPr id="7" name="Content Placeholder 6"/>
          <p:cNvSpPr>
            <a:spLocks noGrp="1"/>
          </p:cNvSpPr>
          <p:nvPr>
            <p:ph sz="quarter"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lstStyle/>
          <a:p>
            <a:pPr marL="0" marR="0" lvl="2" indent="0" algn="l" defTabSz="914400" rtl="0" eaLnBrk="0" fontAlgn="base" latinLnBrk="0" hangingPunct="0">
              <a:lnSpc>
                <a:spcPct val="100000"/>
              </a:lnSpc>
              <a:spcBef>
                <a:spcPct val="0"/>
              </a:spcBef>
              <a:spcAft>
                <a:spcPct val="0"/>
              </a:spcAft>
              <a:buClrTx/>
              <a:buSzTx/>
              <a:buFontTx/>
              <a:buNone/>
              <a:tabLst/>
              <a:defRPr/>
            </a:pPr>
            <a:r>
              <a:rPr lang="en-US" sz="4400" dirty="0" smtClean="0">
                <a:solidFill>
                  <a:schemeClr val="tx2"/>
                </a:solidFill>
                <a:latin typeface="Tw Cen MT" pitchFamily="34" charset="0"/>
              </a:rPr>
              <a:t>Space Use analysis and changes</a:t>
            </a:r>
          </a:p>
          <a:p>
            <a:endParaRPr lang="en-US" dirty="0"/>
          </a:p>
        </p:txBody>
      </p:sp>
      <p:pic>
        <p:nvPicPr>
          <p:cNvPr id="4" name="Picture 2" descr="C:\Users\Gretel\Desktop\2nd floor Daytime.png"/>
          <p:cNvPicPr>
            <a:picLocks noGrp="1" noChangeAspect="1" noChangeArrowheads="1"/>
          </p:cNvPicPr>
          <p:nvPr>
            <p:ph sz="quarter" idx="1"/>
          </p:nvPr>
        </p:nvPicPr>
        <p:blipFill>
          <a:blip r:embed="rId3"/>
          <a:srcRect/>
          <a:stretch>
            <a:fillRect/>
          </a:stretch>
        </p:blipFill>
        <p:spPr bwMode="auto">
          <a:xfrm>
            <a:off x="457199" y="1752600"/>
            <a:ext cx="6096003" cy="4876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Twitter and </a:t>
            </a:r>
            <a:r>
              <a:rPr lang="en-US" dirty="0" err="1" smtClean="0"/>
              <a:t>Facebook</a:t>
            </a:r>
            <a:r>
              <a:rPr lang="en-US" dirty="0" smtClean="0"/>
              <a:t>: </a:t>
            </a:r>
            <a:br>
              <a:rPr lang="en-US" dirty="0" smtClean="0"/>
            </a:br>
            <a:r>
              <a:rPr lang="en-US" dirty="0" smtClean="0"/>
              <a:t>listening and engagement</a:t>
            </a:r>
            <a:endParaRPr lang="en-US" dirty="0"/>
          </a:p>
        </p:txBody>
      </p:sp>
      <p:sp>
        <p:nvSpPr>
          <p:cNvPr id="5" name="Content Placeholder 4"/>
          <p:cNvSpPr>
            <a:spLocks noGrp="1"/>
          </p:cNvSpPr>
          <p:nvPr>
            <p:ph sz="quarter" idx="1"/>
          </p:nvPr>
        </p:nvSpPr>
        <p:spPr/>
        <p:txBody>
          <a:bodyPr/>
          <a:lstStyle/>
          <a:p>
            <a:endParaRPr lang="en-US"/>
          </a:p>
        </p:txBody>
      </p:sp>
      <p:pic>
        <p:nvPicPr>
          <p:cNvPr id="1027" name="Picture 3"/>
          <p:cNvPicPr>
            <a:picLocks noChangeAspect="1" noChangeArrowheads="1"/>
          </p:cNvPicPr>
          <p:nvPr/>
        </p:nvPicPr>
        <p:blipFill>
          <a:blip r:embed="rId3"/>
          <a:srcRect/>
          <a:stretch>
            <a:fillRect/>
          </a:stretch>
        </p:blipFill>
        <p:spPr bwMode="auto">
          <a:xfrm>
            <a:off x="1143000" y="1600200"/>
            <a:ext cx="7150443" cy="4724400"/>
          </a:xfrm>
          <a:prstGeom prst="rect">
            <a:avLst/>
          </a:prstGeom>
          <a:noFill/>
          <a:ln w="9525">
            <a:noFill/>
            <a:miter lim="800000"/>
            <a:headEnd/>
            <a:tailEnd/>
          </a:ln>
          <a:effectLst/>
        </p:spPr>
      </p:pic>
      <p:sp>
        <p:nvSpPr>
          <p:cNvPr id="6" name="TextBox 5"/>
          <p:cNvSpPr txBox="1"/>
          <p:nvPr/>
        </p:nvSpPr>
        <p:spPr>
          <a:xfrm>
            <a:off x="1143000" y="6397823"/>
            <a:ext cx="2821350" cy="307777"/>
          </a:xfrm>
          <a:prstGeom prst="rect">
            <a:avLst/>
          </a:prstGeom>
          <a:noFill/>
        </p:spPr>
        <p:txBody>
          <a:bodyPr wrap="none" rtlCol="0">
            <a:spAutoFit/>
          </a:bodyPr>
          <a:lstStyle/>
          <a:p>
            <a:r>
              <a:rPr lang="en-US" sz="1400" dirty="0" smtClean="0"/>
              <a:t>https://twitter.com/#!/skokielibrary</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Library Guides/Online Tools</a:t>
            </a:r>
            <a:endParaRPr lang="en-US" dirty="0"/>
          </a:p>
        </p:txBody>
      </p:sp>
      <p:pic>
        <p:nvPicPr>
          <p:cNvPr id="2050" name="Picture 2"/>
          <p:cNvPicPr>
            <a:picLocks noGrp="1" noChangeAspect="1" noChangeArrowheads="1"/>
          </p:cNvPicPr>
          <p:nvPr>
            <p:ph sz="quarter" idx="1"/>
          </p:nvPr>
        </p:nvPicPr>
        <p:blipFill>
          <a:blip r:embed="rId3"/>
          <a:srcRect/>
          <a:stretch>
            <a:fillRect/>
          </a:stretch>
        </p:blipFill>
        <p:spPr bwMode="auto">
          <a:xfrm>
            <a:off x="1143000" y="1600200"/>
            <a:ext cx="6871854" cy="4724400"/>
          </a:xfrm>
          <a:prstGeom prst="rect">
            <a:avLst/>
          </a:prstGeom>
          <a:noFill/>
          <a:ln w="9525">
            <a:noFill/>
            <a:miter lim="800000"/>
            <a:headEnd/>
            <a:tailEnd/>
          </a:ln>
          <a:effectLst/>
        </p:spPr>
      </p:pic>
      <p:sp>
        <p:nvSpPr>
          <p:cNvPr id="4" name="TextBox 3"/>
          <p:cNvSpPr txBox="1"/>
          <p:nvPr/>
        </p:nvSpPr>
        <p:spPr>
          <a:xfrm>
            <a:off x="1295400" y="6477000"/>
            <a:ext cx="3340145" cy="338554"/>
          </a:xfrm>
          <a:prstGeom prst="rect">
            <a:avLst/>
          </a:prstGeom>
          <a:noFill/>
        </p:spPr>
        <p:txBody>
          <a:bodyPr wrap="none" rtlCol="0">
            <a:spAutoFit/>
          </a:bodyPr>
          <a:lstStyle/>
          <a:p>
            <a:r>
              <a:rPr lang="en-US" sz="1600" dirty="0" smtClean="0"/>
              <a:t>http://explore.westervillelibrary.org/</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Media Creation &amp;</a:t>
            </a:r>
            <a:br>
              <a:rPr lang="en-US" dirty="0" smtClean="0"/>
            </a:br>
            <a:r>
              <a:rPr lang="en-US" dirty="0" smtClean="0"/>
              <a:t>Entrepreneur Centers </a:t>
            </a:r>
            <a:endParaRPr lang="en-US" dirty="0"/>
          </a:p>
        </p:txBody>
      </p:sp>
      <p:pic>
        <p:nvPicPr>
          <p:cNvPr id="3074" name="Picture 2"/>
          <p:cNvPicPr>
            <a:picLocks noChangeAspect="1" noChangeArrowheads="1"/>
          </p:cNvPicPr>
          <p:nvPr/>
        </p:nvPicPr>
        <p:blipFill>
          <a:blip r:embed="rId3"/>
          <a:srcRect/>
          <a:stretch>
            <a:fillRect/>
          </a:stretch>
        </p:blipFill>
        <p:spPr bwMode="auto">
          <a:xfrm>
            <a:off x="304800" y="1676400"/>
            <a:ext cx="4762500" cy="3571875"/>
          </a:xfrm>
          <a:prstGeom prst="rect">
            <a:avLst/>
          </a:prstGeom>
          <a:noFill/>
          <a:ln w="9525">
            <a:noFill/>
            <a:miter lim="800000"/>
            <a:headEnd/>
            <a:tailEnd/>
          </a:ln>
        </p:spPr>
      </p:pic>
      <p:sp>
        <p:nvSpPr>
          <p:cNvPr id="6" name="TextBox 5"/>
          <p:cNvSpPr txBox="1"/>
          <p:nvPr/>
        </p:nvSpPr>
        <p:spPr>
          <a:xfrm>
            <a:off x="228600" y="5334000"/>
            <a:ext cx="4677884" cy="307777"/>
          </a:xfrm>
          <a:prstGeom prst="rect">
            <a:avLst/>
          </a:prstGeom>
          <a:noFill/>
        </p:spPr>
        <p:txBody>
          <a:bodyPr wrap="none" rtlCol="0">
            <a:spAutoFit/>
          </a:bodyPr>
          <a:lstStyle/>
          <a:p>
            <a:r>
              <a:rPr lang="en-US" sz="1400" dirty="0" smtClean="0"/>
              <a:t>http://youmediachicago.org/2-about-us/pages/2-about-us</a:t>
            </a:r>
            <a:endParaRPr lang="en-US" sz="1400" dirty="0"/>
          </a:p>
        </p:txBody>
      </p:sp>
      <p:pic>
        <p:nvPicPr>
          <p:cNvPr id="1026" name="Picture 2"/>
          <p:cNvPicPr>
            <a:picLocks noGrp="1" noChangeAspect="1" noChangeArrowheads="1"/>
          </p:cNvPicPr>
          <p:nvPr>
            <p:ph sz="quarter" idx="1"/>
          </p:nvPr>
        </p:nvPicPr>
        <p:blipFill>
          <a:blip r:embed="rId4"/>
          <a:srcRect/>
          <a:stretch>
            <a:fillRect/>
          </a:stretch>
        </p:blipFill>
        <p:spPr bwMode="auto">
          <a:xfrm>
            <a:off x="5486400" y="1600200"/>
            <a:ext cx="3371850" cy="4495800"/>
          </a:xfrm>
          <a:prstGeom prst="rect">
            <a:avLst/>
          </a:prstGeom>
          <a:noFill/>
          <a:ln w="9525">
            <a:noFill/>
            <a:miter lim="800000"/>
            <a:headEnd/>
            <a:tailEnd/>
          </a:ln>
        </p:spPr>
      </p:pic>
      <p:sp>
        <p:nvSpPr>
          <p:cNvPr id="7" name="TextBox 6"/>
          <p:cNvSpPr txBox="1"/>
          <p:nvPr/>
        </p:nvSpPr>
        <p:spPr>
          <a:xfrm>
            <a:off x="4157507" y="6172200"/>
            <a:ext cx="4986493" cy="307777"/>
          </a:xfrm>
          <a:prstGeom prst="rect">
            <a:avLst/>
          </a:prstGeom>
          <a:noFill/>
        </p:spPr>
        <p:txBody>
          <a:bodyPr wrap="none" rtlCol="0">
            <a:spAutoFit/>
          </a:bodyPr>
          <a:lstStyle/>
          <a:p>
            <a:r>
              <a:rPr lang="en-US" sz="1400" dirty="0" smtClean="0"/>
              <a:t>http://www.fayettevillefreelibrary.org/about-us/services/fablab</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92500"/>
          </a:bodyPr>
          <a:lstStyle/>
          <a:p>
            <a:pPr eaLnBrk="1" fontAlgn="auto" hangingPunct="1">
              <a:spcAft>
                <a:spcPts val="0"/>
              </a:spcAft>
              <a:buFont typeface="Wingdings"/>
              <a:buNone/>
              <a:defRPr/>
            </a:pPr>
            <a:r>
              <a:rPr lang="en-US" sz="3200" dirty="0" smtClean="0">
                <a:solidFill>
                  <a:schemeClr val="tx1"/>
                </a:solidFill>
                <a:ea typeface="ＭＳ Ｐゴシック" charset="-128"/>
                <a:cs typeface="ＭＳ Ｐゴシック" charset="-128"/>
              </a:rPr>
              <a:t>What is one strategy or tool you could implement today to learn about your customer’s needs?  Type your answer in chat.</a:t>
            </a:r>
            <a:endParaRPr lang="en-US" dirty="0"/>
          </a:p>
        </p:txBody>
      </p:sp>
      <p:sp>
        <p:nvSpPr>
          <p:cNvPr id="2" name="Title 1"/>
          <p:cNvSpPr>
            <a:spLocks noGrp="1"/>
          </p:cNvSpPr>
          <p:nvPr>
            <p:ph type="title"/>
          </p:nvPr>
        </p:nvSpPr>
        <p:spPr/>
        <p:txBody>
          <a:bodyPr>
            <a:normAutofit/>
          </a:bodyPr>
          <a:lstStyle/>
          <a:p>
            <a:pPr eaLnBrk="1" fontAlgn="auto" hangingPunct="1">
              <a:spcAft>
                <a:spcPts val="0"/>
              </a:spcAft>
              <a:defRPr/>
            </a:pPr>
            <a:r>
              <a:rPr lang="en-US" sz="3100" dirty="0" smtClean="0">
                <a:solidFill>
                  <a:schemeClr val="tx1"/>
                </a:solidFill>
                <a:latin typeface="+mn-lt"/>
                <a:ea typeface="ＭＳ Ｐゴシック" charset="-128"/>
              </a:rPr>
              <a:t>Discover your customers needs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sz="3200" dirty="0" smtClean="0">
                <a:solidFill>
                  <a:schemeClr val="tx1"/>
                </a:solidFill>
                <a:latin typeface="+mn-lt"/>
                <a:ea typeface="ＭＳ Ｐゴシック" charset="-128"/>
                <a:cs typeface="ＭＳ Ｐゴシック" charset="-128"/>
              </a:rPr>
              <a:t>Key strategies for customer focus</a:t>
            </a:r>
            <a:endParaRPr lang="en-US" dirty="0"/>
          </a:p>
        </p:txBody>
      </p:sp>
      <p:sp>
        <p:nvSpPr>
          <p:cNvPr id="29699" name="Content Placeholder 2"/>
          <p:cNvSpPr>
            <a:spLocks noGrp="1"/>
          </p:cNvSpPr>
          <p:nvPr>
            <p:ph sz="quarter" idx="1"/>
          </p:nvPr>
        </p:nvSpPr>
        <p:spPr>
          <a:xfrm>
            <a:off x="612775" y="1600200"/>
            <a:ext cx="8153400" cy="4495800"/>
          </a:xfrm>
        </p:spPr>
        <p:txBody>
          <a:bodyPr/>
          <a:lstStyle/>
          <a:p>
            <a:pPr lvl="1" eaLnBrk="1" hangingPunct="1"/>
            <a:r>
              <a:rPr lang="en-US" sz="2800" dirty="0" smtClean="0">
                <a:ea typeface="ＭＳ Ｐゴシック" pitchFamily="34" charset="-128"/>
              </a:rPr>
              <a:t>Organize around Customer Focus</a:t>
            </a:r>
          </a:p>
          <a:p>
            <a:pPr lvl="2" eaLnBrk="1" hangingPunct="1"/>
            <a:r>
              <a:rPr lang="en-US" sz="2400" dirty="0" smtClean="0">
                <a:ea typeface="ＭＳ Ｐゴシック" pitchFamily="34" charset="-128"/>
              </a:rPr>
              <a:t>Listen, Measure, Reach Out</a:t>
            </a:r>
          </a:p>
          <a:p>
            <a:pPr lvl="2" eaLnBrk="1" hangingPunct="1"/>
            <a:r>
              <a:rPr lang="en-US" sz="2400" dirty="0" smtClean="0">
                <a:ea typeface="ＭＳ Ｐゴシック" pitchFamily="34" charset="-128"/>
              </a:rPr>
              <a:t>Respond</a:t>
            </a:r>
          </a:p>
          <a:p>
            <a:pPr lvl="2" eaLnBrk="1" hangingPunct="1"/>
            <a:r>
              <a:rPr lang="en-US" sz="2400" dirty="0" smtClean="0">
                <a:ea typeface="ＭＳ Ｐゴシック" pitchFamily="34" charset="-128"/>
              </a:rPr>
              <a:t>Assess</a:t>
            </a:r>
          </a:p>
          <a:p>
            <a:pPr lvl="2" eaLnBrk="1" hangingPunct="1"/>
            <a:r>
              <a:rPr lang="en-US" sz="2400" dirty="0" smtClean="0">
                <a:ea typeface="ＭＳ Ｐゴシック" pitchFamily="34" charset="-128"/>
              </a:rPr>
              <a:t>Challenge status quo</a:t>
            </a:r>
          </a:p>
          <a:p>
            <a:pPr lvl="2" eaLnBrk="1" hangingPunct="1"/>
            <a:r>
              <a:rPr lang="en-US" sz="2400" dirty="0" smtClean="0">
                <a:ea typeface="ＭＳ Ｐゴシック" pitchFamily="34" charset="-128"/>
              </a:rPr>
              <a:t>Involve staff</a:t>
            </a:r>
          </a:p>
          <a:p>
            <a:pPr lvl="2" eaLnBrk="1" hangingPunct="1"/>
            <a:r>
              <a:rPr lang="en-US" sz="2400" dirty="0" smtClean="0">
                <a:ea typeface="ＭＳ Ｐゴシック" pitchFamily="34" charset="-128"/>
              </a:rPr>
              <a:t>Identify and Design for Customer Behavior</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Being Customer Focused is:</a:t>
            </a:r>
          </a:p>
        </p:txBody>
      </p:sp>
      <p:sp>
        <p:nvSpPr>
          <p:cNvPr id="30723" name="Content Placeholder 2"/>
          <p:cNvSpPr>
            <a:spLocks noGrp="1"/>
          </p:cNvSpPr>
          <p:nvPr>
            <p:ph sz="quarter" idx="1"/>
          </p:nvPr>
        </p:nvSpPr>
        <p:spPr/>
        <p:txBody>
          <a:bodyPr/>
          <a:lstStyle/>
          <a:p>
            <a:r>
              <a:rPr lang="en-US" sz="3600" dirty="0" smtClean="0"/>
              <a:t>Being where your patrons are</a:t>
            </a:r>
          </a:p>
          <a:p>
            <a:r>
              <a:rPr lang="en-US" sz="3600" dirty="0" smtClean="0"/>
              <a:t>Being what your patrons need</a:t>
            </a:r>
          </a:p>
          <a:p>
            <a:r>
              <a:rPr lang="en-US" sz="3600" smtClean="0"/>
              <a:t>Consistently revisiting </a:t>
            </a:r>
            <a:r>
              <a:rPr lang="en-US" sz="3600" dirty="0" smtClean="0"/>
              <a:t>and revising</a:t>
            </a:r>
          </a:p>
        </p:txBody>
      </p:sp>
      <p:pic>
        <p:nvPicPr>
          <p:cNvPr id="4" name="Picture 9"/>
          <p:cNvPicPr>
            <a:picLocks noChangeAspect="1" noChangeArrowheads="1"/>
          </p:cNvPicPr>
          <p:nvPr/>
        </p:nvPicPr>
        <p:blipFill>
          <a:blip r:embed="rId3"/>
          <a:srcRect/>
          <a:stretch>
            <a:fillRect/>
          </a:stretch>
        </p:blipFill>
        <p:spPr bwMode="auto">
          <a:xfrm>
            <a:off x="2743200" y="3581400"/>
            <a:ext cx="3575050" cy="28717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2775" y="228600"/>
            <a:ext cx="8153400" cy="990600"/>
          </a:xfrm>
        </p:spPr>
        <p:txBody>
          <a:bodyPr/>
          <a:lstStyle/>
          <a:p>
            <a:pPr eaLnBrk="1" hangingPunct="1"/>
            <a:r>
              <a:rPr lang="en-US" smtClean="0"/>
              <a:t>Agenda</a:t>
            </a:r>
          </a:p>
        </p:txBody>
      </p:sp>
      <p:sp>
        <p:nvSpPr>
          <p:cNvPr id="12291" name="Rectangle 3"/>
          <p:cNvSpPr>
            <a:spLocks noGrp="1" noChangeArrowheads="1"/>
          </p:cNvSpPr>
          <p:nvPr>
            <p:ph sz="quarter" idx="1"/>
          </p:nvPr>
        </p:nvSpPr>
        <p:spPr>
          <a:xfrm>
            <a:off x="612775" y="1600200"/>
            <a:ext cx="8153400" cy="4495800"/>
          </a:xfrm>
        </p:spPr>
        <p:txBody>
          <a:bodyPr/>
          <a:lstStyle/>
          <a:p>
            <a:pPr eaLnBrk="1" hangingPunct="1"/>
            <a:r>
              <a:rPr lang="en-US" sz="3600" smtClean="0"/>
              <a:t>Trends in libraries and customer service</a:t>
            </a:r>
          </a:p>
          <a:p>
            <a:pPr eaLnBrk="1" hangingPunct="1"/>
            <a:r>
              <a:rPr lang="en-US" sz="3600" smtClean="0"/>
              <a:t>Why the Customer Focused Library?</a:t>
            </a:r>
          </a:p>
          <a:p>
            <a:pPr eaLnBrk="1" hangingPunct="1"/>
            <a:r>
              <a:rPr lang="en-US" sz="3600" smtClean="0"/>
              <a:t>Shifting our focus</a:t>
            </a:r>
          </a:p>
          <a:p>
            <a:pPr eaLnBrk="1" hangingPunct="1"/>
            <a:r>
              <a:rPr lang="en-US" sz="3600" smtClean="0"/>
              <a:t>Strategies for success</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lstStyle/>
          <a:p>
            <a:r>
              <a:rPr lang="en-US" dirty="0" smtClean="0"/>
              <a:t>Customer Focused Library on </a:t>
            </a:r>
            <a:r>
              <a:rPr lang="en-US" dirty="0" err="1" smtClean="0"/>
              <a:t>Webjunction</a:t>
            </a:r>
            <a:endParaRPr lang="en-US" dirty="0" smtClean="0"/>
          </a:p>
          <a:p>
            <a:pPr lvl="1"/>
            <a:r>
              <a:rPr lang="en-US" dirty="0" smtClean="0"/>
              <a:t>http://www.webjunction.org/home/articles/content/8052613</a:t>
            </a:r>
          </a:p>
          <a:p>
            <a:r>
              <a:rPr lang="en-US" dirty="0" err="1" smtClean="0"/>
              <a:t>Webjunction’s</a:t>
            </a:r>
            <a:r>
              <a:rPr lang="en-US" dirty="0" smtClean="0"/>
              <a:t> feature on “Focusing on the Customer”</a:t>
            </a:r>
          </a:p>
          <a:p>
            <a:pPr lvl="1"/>
            <a:r>
              <a:rPr lang="en-US" dirty="0" smtClean="0"/>
              <a:t>http://il.webjunction.org/interpersonal/-/articles/content/135802482</a:t>
            </a:r>
          </a:p>
          <a:p>
            <a:r>
              <a:rPr lang="en-US" dirty="0" smtClean="0"/>
              <a:t>Handout on webinar site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3"/>
          <p:cNvSpPr>
            <a:spLocks noGrp="1"/>
          </p:cNvSpPr>
          <p:nvPr>
            <p:ph type="body" idx="1"/>
          </p:nvPr>
        </p:nvSpPr>
        <p:spPr/>
        <p:txBody>
          <a:bodyPr/>
          <a:lstStyle/>
          <a:p>
            <a:pPr eaLnBrk="1" hangingPunct="1"/>
            <a:endParaRPr lang="en-US" smtClean="0"/>
          </a:p>
        </p:txBody>
      </p:sp>
      <p:sp>
        <p:nvSpPr>
          <p:cNvPr id="31747" name="Title 1"/>
          <p:cNvSpPr>
            <a:spLocks noGrp="1"/>
          </p:cNvSpPr>
          <p:nvPr>
            <p:ph type="title"/>
          </p:nvPr>
        </p:nvSpPr>
        <p:spPr/>
        <p:txBody>
          <a:bodyPr/>
          <a:lstStyle/>
          <a:p>
            <a:pPr eaLnBrk="1" hangingPunct="1"/>
            <a:r>
              <a:rPr lang="en-US" smtClean="0"/>
              <a:t>Questions?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
          <p:cNvSpPr>
            <a:spLocks noGrp="1"/>
          </p:cNvSpPr>
          <p:nvPr>
            <p:ph type="body" idx="1"/>
          </p:nvPr>
        </p:nvSpPr>
        <p:spPr/>
        <p:txBody>
          <a:bodyPr/>
          <a:lstStyle/>
          <a:p>
            <a:pPr algn="r" eaLnBrk="1" hangingPunct="1"/>
            <a:r>
              <a:rPr lang="en-US" smtClean="0">
                <a:ea typeface="ＭＳ Ｐゴシック" pitchFamily="34" charset="-128"/>
              </a:rPr>
              <a:t>Gretel Stock-Kupperman</a:t>
            </a:r>
          </a:p>
          <a:p>
            <a:pPr algn="r" eaLnBrk="1" hangingPunct="1"/>
            <a:r>
              <a:rPr lang="en-US" smtClean="0">
                <a:ea typeface="ＭＳ Ｐゴシック" pitchFamily="34" charset="-128"/>
              </a:rPr>
              <a:t>gretelsk@gmail.com</a:t>
            </a:r>
          </a:p>
          <a:p>
            <a:pPr eaLnBrk="1" hangingPunct="1"/>
            <a:endParaRPr lang="en-US" smtClean="0"/>
          </a:p>
        </p:txBody>
      </p:sp>
      <p:sp>
        <p:nvSpPr>
          <p:cNvPr id="32771" name="Title 2"/>
          <p:cNvSpPr>
            <a:spLocks noGrp="1"/>
          </p:cNvSpPr>
          <p:nvPr>
            <p:ph type="title"/>
          </p:nvPr>
        </p:nvSpPr>
        <p:spPr/>
        <p:txBody>
          <a:bodyPr/>
          <a:lstStyle/>
          <a:p>
            <a:pPr eaLnBrk="1" hangingPunct="1"/>
            <a:r>
              <a:rPr lang="en-US" smtClean="0"/>
              <a:t>Thank you!</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447800" y="4419600"/>
            <a:ext cx="6324600" cy="1866900"/>
          </a:xfrm>
        </p:spPr>
        <p:txBody>
          <a:bodyPr/>
          <a:lstStyle/>
          <a:p>
            <a:pPr marL="0" indent="0" algn="ctr">
              <a:buFontTx/>
              <a:buNone/>
            </a:pPr>
            <a:r>
              <a:rPr lang="en-US" sz="1400">
                <a:latin typeface="Arial" charset="0"/>
              </a:rPr>
              <a:t>Infopeople webinars are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a:latin typeface="Arial" charset="0"/>
            </a:endParaRPr>
          </a:p>
        </p:txBody>
      </p:sp>
      <p:pic>
        <p:nvPicPr>
          <p:cNvPr id="57346" name="Picture 5" descr="Inofpeople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76400"/>
            <a:ext cx="49784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22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pPr eaLnBrk="1" hangingPunct="1"/>
            <a:r>
              <a:rPr lang="en-US" sz="4000" smtClean="0"/>
              <a:t>Trends impacting library “permanence”</a:t>
            </a:r>
          </a:p>
        </p:txBody>
      </p:sp>
      <p:graphicFrame>
        <p:nvGraphicFramePr>
          <p:cNvPr id="3" name="Content Placeholder 2"/>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eaLnBrk="1" hangingPunct="1"/>
            <a:r>
              <a:rPr lang="en-US" smtClean="0"/>
              <a:t>Trends in customer service</a:t>
            </a:r>
          </a:p>
        </p:txBody>
      </p:sp>
      <p:sp>
        <p:nvSpPr>
          <p:cNvPr id="14339" name="Content Placeholder 2"/>
          <p:cNvSpPr>
            <a:spLocks noGrp="1"/>
          </p:cNvSpPr>
          <p:nvPr>
            <p:ph sz="quarter" idx="1"/>
          </p:nvPr>
        </p:nvSpPr>
        <p:spPr>
          <a:xfrm>
            <a:off x="612775" y="1600200"/>
            <a:ext cx="8153400" cy="4495800"/>
          </a:xfrm>
        </p:spPr>
        <p:txBody>
          <a:bodyPr/>
          <a:lstStyle/>
          <a:p>
            <a:pPr eaLnBrk="1" hangingPunct="1"/>
            <a:r>
              <a:rPr lang="en-US" sz="3600" smtClean="0"/>
              <a:t>Homogenization of retail experience and service expectations</a:t>
            </a:r>
          </a:p>
          <a:p>
            <a:pPr eaLnBrk="1" hangingPunct="1"/>
            <a:r>
              <a:rPr lang="en-US" sz="3600" smtClean="0"/>
              <a:t>Focus on community, quality, and social responsibility.</a:t>
            </a:r>
          </a:p>
          <a:p>
            <a:pPr eaLnBrk="1" hangingPunct="1"/>
            <a:r>
              <a:rPr lang="en-US" sz="3600" smtClean="0"/>
              <a:t>Emotional investment in organizations</a:t>
            </a:r>
          </a:p>
          <a:p>
            <a:pPr eaLnBrk="1" hangingPunct="1"/>
            <a:r>
              <a:rPr lang="en-US" sz="3600" smtClean="0"/>
              <a:t>Custom content/custom connection.</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type="body" idx="1"/>
          </p:nvPr>
        </p:nvSpPr>
        <p:spPr>
          <a:xfrm>
            <a:off x="1143000" y="2743200"/>
            <a:ext cx="7123113" cy="1673225"/>
          </a:xfrm>
        </p:spPr>
        <p:txBody>
          <a:bodyPr/>
          <a:lstStyle/>
          <a:p>
            <a:pPr lvl="1" algn="ctr" eaLnBrk="1" hangingPunct="1"/>
            <a:r>
              <a:rPr lang="en-US" sz="3200" smtClean="0">
                <a:solidFill>
                  <a:schemeClr val="tx1"/>
                </a:solidFill>
                <a:ea typeface="ＭＳ Ｐゴシック" pitchFamily="34" charset="-128"/>
              </a:rPr>
              <a:t>Type one or two words in the chat box: how do you define customer-focused?</a:t>
            </a:r>
          </a:p>
        </p:txBody>
      </p:sp>
      <p:sp>
        <p:nvSpPr>
          <p:cNvPr id="2" name="Title 1"/>
          <p:cNvSpPr>
            <a:spLocks noGrp="1"/>
          </p:cNvSpPr>
          <p:nvPr>
            <p:ph type="title"/>
          </p:nvPr>
        </p:nvSpPr>
        <p:spPr/>
        <p:txBody>
          <a:bodyPr>
            <a:normAutofit/>
          </a:bodyPr>
          <a:lstStyle/>
          <a:p>
            <a:pPr eaLnBrk="1" fontAlgn="auto" hangingPunct="1">
              <a:spcAft>
                <a:spcPts val="0"/>
              </a:spcAft>
              <a:defRPr/>
            </a:pPr>
            <a:r>
              <a:rPr lang="en-US" sz="3200" b="1" dirty="0" smtClean="0">
                <a:solidFill>
                  <a:schemeClr val="tx1"/>
                </a:solidFill>
                <a:latin typeface="+mn-lt"/>
                <a:ea typeface="ＭＳ Ｐゴシック" charset="-128"/>
                <a:cs typeface="ＭＳ Ｐゴシック" charset="-128"/>
              </a:rPr>
              <a:t>The Customer Focused Library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pPr eaLnBrk="1" hangingPunct="1"/>
            <a:r>
              <a:rPr lang="en-US" sz="4000" smtClean="0"/>
              <a:t>What is the Customer Focused Library?</a:t>
            </a:r>
          </a:p>
        </p:txBody>
      </p:sp>
      <p:sp>
        <p:nvSpPr>
          <p:cNvPr id="16387" name="Content Placeholder 2"/>
          <p:cNvSpPr>
            <a:spLocks noGrp="1"/>
          </p:cNvSpPr>
          <p:nvPr>
            <p:ph sz="quarter" idx="1"/>
          </p:nvPr>
        </p:nvSpPr>
        <p:spPr>
          <a:xfrm>
            <a:off x="612775" y="1600200"/>
            <a:ext cx="8153400" cy="4495800"/>
          </a:xfrm>
        </p:spPr>
        <p:txBody>
          <a:bodyPr/>
          <a:lstStyle/>
          <a:p>
            <a:pPr marL="0" indent="0" eaLnBrk="1" hangingPunct="1">
              <a:buFont typeface="Wingdings" pitchFamily="2" charset="2"/>
              <a:buNone/>
            </a:pPr>
            <a:r>
              <a:rPr lang="en-US" smtClean="0"/>
              <a:t>The Customer Focused Library consciously steps outside of embedded assumptions and observes patron behavior to discover needs and opportunities.</a:t>
            </a:r>
          </a:p>
          <a:p>
            <a:pPr marL="0" indent="0" eaLnBrk="1" hangingPunct="1">
              <a:buFont typeface="Wingdings" pitchFamily="2" charset="2"/>
              <a:buNone/>
            </a:pPr>
            <a:endParaRPr lang="en-US" i="1" smtClean="0"/>
          </a:p>
          <a:p>
            <a:pPr marL="0" indent="0" algn="ctr" eaLnBrk="1" hangingPunct="1">
              <a:buFont typeface="Wingdings" pitchFamily="2" charset="2"/>
              <a:buNone/>
            </a:pPr>
            <a:r>
              <a:rPr lang="en-US" i="1" smtClean="0"/>
              <a:t>“Don’t try to change people’s behavior – identify and design for it.” – Anne Marie Luthro, VP Sales and Marketing, Envirosell</a:t>
            </a:r>
          </a:p>
          <a:p>
            <a:pPr marL="0" indent="0" algn="ctr" eaLnBrk="1" hangingPunct="1">
              <a:buFont typeface="Wingdings" pitchFamily="2" charset="2"/>
              <a:buNone/>
            </a:pPr>
            <a:endParaRPr lang="en-US" i="1"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381000"/>
            <a:ext cx="7772400" cy="1143000"/>
          </a:xfrm>
        </p:spPr>
        <p:txBody>
          <a:bodyPr/>
          <a:lstStyle/>
          <a:p>
            <a:pPr eaLnBrk="1" hangingPunct="1"/>
            <a:r>
              <a:rPr lang="en-US" dirty="0" smtClean="0"/>
              <a:t>Customer Focused Library Illinois</a:t>
            </a:r>
          </a:p>
        </p:txBody>
      </p:sp>
      <p:grpSp>
        <p:nvGrpSpPr>
          <p:cNvPr id="2" name="Group 3"/>
          <p:cNvGrpSpPr>
            <a:grpSpLocks/>
          </p:cNvGrpSpPr>
          <p:nvPr/>
        </p:nvGrpSpPr>
        <p:grpSpPr bwMode="auto">
          <a:xfrm>
            <a:off x="471488" y="609600"/>
            <a:ext cx="8059737" cy="6059488"/>
            <a:chOff x="0" y="403"/>
            <a:chExt cx="5077" cy="3817"/>
          </a:xfrm>
        </p:grpSpPr>
        <p:pic>
          <p:nvPicPr>
            <p:cNvPr id="15364" name="Picture 4" descr="DSC03607"/>
            <p:cNvPicPr>
              <a:picLocks noChangeAspect="1" noChangeArrowheads="1"/>
            </p:cNvPicPr>
            <p:nvPr/>
          </p:nvPicPr>
          <p:blipFill>
            <a:blip r:embed="rId3"/>
            <a:srcRect/>
            <a:stretch>
              <a:fillRect/>
            </a:stretch>
          </p:blipFill>
          <p:spPr bwMode="auto">
            <a:xfrm>
              <a:off x="2823" y="403"/>
              <a:ext cx="1768" cy="1326"/>
            </a:xfrm>
            <a:prstGeom prst="rect">
              <a:avLst/>
            </a:prstGeom>
            <a:noFill/>
            <a:ln w="28575">
              <a:solidFill>
                <a:srgbClr val="CC0000"/>
              </a:solidFill>
              <a:miter lim="800000"/>
              <a:headEnd/>
              <a:tailEnd/>
            </a:ln>
          </p:spPr>
        </p:pic>
        <p:sp>
          <p:nvSpPr>
            <p:cNvPr id="15365" name="Text Box 5"/>
            <p:cNvSpPr txBox="1">
              <a:spLocks noChangeArrowheads="1"/>
            </p:cNvSpPr>
            <p:nvPr/>
          </p:nvSpPr>
          <p:spPr bwMode="auto">
            <a:xfrm>
              <a:off x="2583" y="1795"/>
              <a:ext cx="2306" cy="594"/>
            </a:xfrm>
            <a:prstGeom prst="rect">
              <a:avLst/>
            </a:prstGeom>
            <a:noFill/>
            <a:ln w="9525" algn="ctr">
              <a:noFill/>
              <a:miter lim="800000"/>
              <a:headEnd/>
              <a:tailEnd/>
            </a:ln>
          </p:spPr>
          <p:txBody>
            <a:bodyPr wrap="none">
              <a:spAutoFit/>
            </a:bodyPr>
            <a:lstStyle/>
            <a:p>
              <a:r>
                <a:rPr lang="en-US" sz="1400">
                  <a:latin typeface="Perpetua" pitchFamily="18" charset="0"/>
                </a:rPr>
                <a:t>Frankfort</a:t>
              </a:r>
            </a:p>
            <a:p>
              <a:r>
                <a:rPr lang="en-US" sz="1400">
                  <a:latin typeface="Perpetua" pitchFamily="18" charset="0"/>
                </a:rPr>
                <a:t>Tuesday, November 13, 2007- Hours 12-8</a:t>
              </a:r>
            </a:p>
            <a:p>
              <a:r>
                <a:rPr lang="en-US" sz="1400">
                  <a:latin typeface="Perpetua" pitchFamily="18" charset="0"/>
                </a:rPr>
                <a:t>Wednesday, November 14, 2007- Hours 9-5</a:t>
              </a:r>
            </a:p>
            <a:p>
              <a:endParaRPr lang="en-US" sz="1400">
                <a:latin typeface="Perpetua" pitchFamily="18" charset="0"/>
              </a:endParaRPr>
            </a:p>
          </p:txBody>
        </p:sp>
        <p:pic>
          <p:nvPicPr>
            <p:cNvPr id="15366" name="Picture 6" descr="DSC02995"/>
            <p:cNvPicPr>
              <a:picLocks noChangeAspect="1" noChangeArrowheads="1"/>
            </p:cNvPicPr>
            <p:nvPr/>
          </p:nvPicPr>
          <p:blipFill>
            <a:blip r:embed="rId4"/>
            <a:srcRect/>
            <a:stretch>
              <a:fillRect/>
            </a:stretch>
          </p:blipFill>
          <p:spPr bwMode="auto">
            <a:xfrm>
              <a:off x="297" y="417"/>
              <a:ext cx="1768" cy="1326"/>
            </a:xfrm>
            <a:prstGeom prst="rect">
              <a:avLst/>
            </a:prstGeom>
            <a:noFill/>
            <a:ln w="28575">
              <a:solidFill>
                <a:srgbClr val="CC0000"/>
              </a:solidFill>
              <a:miter lim="800000"/>
              <a:headEnd/>
              <a:tailEnd/>
            </a:ln>
          </p:spPr>
        </p:pic>
        <p:sp>
          <p:nvSpPr>
            <p:cNvPr id="15367" name="Text Box 7"/>
            <p:cNvSpPr txBox="1">
              <a:spLocks noChangeArrowheads="1"/>
            </p:cNvSpPr>
            <p:nvPr/>
          </p:nvSpPr>
          <p:spPr bwMode="auto">
            <a:xfrm>
              <a:off x="58" y="1782"/>
              <a:ext cx="2446" cy="594"/>
            </a:xfrm>
            <a:prstGeom prst="rect">
              <a:avLst/>
            </a:prstGeom>
            <a:noFill/>
            <a:ln w="9525" algn="ctr">
              <a:noFill/>
              <a:miter lim="800000"/>
              <a:headEnd/>
              <a:tailEnd/>
            </a:ln>
          </p:spPr>
          <p:txBody>
            <a:bodyPr>
              <a:spAutoFit/>
            </a:bodyPr>
            <a:lstStyle/>
            <a:p>
              <a:r>
                <a:rPr lang="en-US" sz="1400">
                  <a:latin typeface="Perpetua" pitchFamily="18" charset="0"/>
                </a:rPr>
                <a:t>Indian Prairie</a:t>
              </a:r>
            </a:p>
            <a:p>
              <a:r>
                <a:rPr lang="en-US" sz="1400">
                  <a:latin typeface="Perpetua" pitchFamily="18" charset="0"/>
                </a:rPr>
                <a:t>Tuesday, November 13, 2007- Hours 12-8</a:t>
              </a:r>
            </a:p>
            <a:p>
              <a:r>
                <a:rPr lang="en-US" sz="1400">
                  <a:latin typeface="Perpetua" pitchFamily="18" charset="0"/>
                </a:rPr>
                <a:t>Wednesday, November 14, 2007- Hours 9-5</a:t>
              </a:r>
            </a:p>
            <a:p>
              <a:endParaRPr lang="en-US" sz="1400">
                <a:latin typeface="Perpetua" pitchFamily="18" charset="0"/>
              </a:endParaRPr>
            </a:p>
          </p:txBody>
        </p:sp>
        <p:pic>
          <p:nvPicPr>
            <p:cNvPr id="15368" name="Picture 8" descr="DSC03233"/>
            <p:cNvPicPr>
              <a:picLocks noChangeAspect="1" noChangeArrowheads="1"/>
            </p:cNvPicPr>
            <p:nvPr/>
          </p:nvPicPr>
          <p:blipFill>
            <a:blip r:embed="rId5"/>
            <a:srcRect/>
            <a:stretch>
              <a:fillRect/>
            </a:stretch>
          </p:blipFill>
          <p:spPr bwMode="auto">
            <a:xfrm>
              <a:off x="2871" y="2323"/>
              <a:ext cx="1768" cy="1326"/>
            </a:xfrm>
            <a:prstGeom prst="rect">
              <a:avLst/>
            </a:prstGeom>
            <a:noFill/>
            <a:ln w="28575">
              <a:solidFill>
                <a:srgbClr val="CC0000"/>
              </a:solidFill>
              <a:miter lim="800000"/>
              <a:headEnd/>
              <a:tailEnd/>
            </a:ln>
          </p:spPr>
        </p:pic>
        <p:pic>
          <p:nvPicPr>
            <p:cNvPr id="15369" name="Picture 9" descr="DSC03709"/>
            <p:cNvPicPr>
              <a:picLocks noChangeAspect="1" noChangeArrowheads="1"/>
            </p:cNvPicPr>
            <p:nvPr/>
          </p:nvPicPr>
          <p:blipFill>
            <a:blip r:embed="rId6"/>
            <a:srcRect/>
            <a:stretch>
              <a:fillRect/>
            </a:stretch>
          </p:blipFill>
          <p:spPr bwMode="auto">
            <a:xfrm>
              <a:off x="297" y="2300"/>
              <a:ext cx="1768" cy="1326"/>
            </a:xfrm>
            <a:prstGeom prst="rect">
              <a:avLst/>
            </a:prstGeom>
            <a:noFill/>
            <a:ln w="28575">
              <a:solidFill>
                <a:srgbClr val="CC0000"/>
              </a:solidFill>
              <a:miter lim="800000"/>
              <a:headEnd/>
              <a:tailEnd/>
            </a:ln>
          </p:spPr>
        </p:pic>
        <p:sp>
          <p:nvSpPr>
            <p:cNvPr id="15370" name="Text Box 10"/>
            <p:cNvSpPr txBox="1">
              <a:spLocks noChangeArrowheads="1"/>
            </p:cNvSpPr>
            <p:nvPr/>
          </p:nvSpPr>
          <p:spPr bwMode="auto">
            <a:xfrm>
              <a:off x="0" y="3626"/>
              <a:ext cx="2446" cy="594"/>
            </a:xfrm>
            <a:prstGeom prst="rect">
              <a:avLst/>
            </a:prstGeom>
            <a:noFill/>
            <a:ln w="9525" algn="ctr">
              <a:noFill/>
              <a:miter lim="800000"/>
              <a:headEnd/>
              <a:tailEnd/>
            </a:ln>
          </p:spPr>
          <p:txBody>
            <a:bodyPr>
              <a:spAutoFit/>
            </a:bodyPr>
            <a:lstStyle/>
            <a:p>
              <a:r>
                <a:rPr lang="en-US" sz="1400">
                  <a:latin typeface="Perpetua" pitchFamily="18" charset="0"/>
                </a:rPr>
                <a:t>Acorn</a:t>
              </a:r>
            </a:p>
            <a:p>
              <a:r>
                <a:rPr lang="en-US" sz="1400">
                  <a:latin typeface="Perpetua" pitchFamily="18" charset="0"/>
                </a:rPr>
                <a:t>Thursday, November 15, 2007- Hours 12-8</a:t>
              </a:r>
            </a:p>
            <a:p>
              <a:r>
                <a:rPr lang="en-US" sz="1400">
                  <a:latin typeface="Perpetua" pitchFamily="18" charset="0"/>
                </a:rPr>
                <a:t>Friday, November 16, 2007- Hours 9-5</a:t>
              </a:r>
            </a:p>
            <a:p>
              <a:endParaRPr lang="en-US" sz="1400">
                <a:latin typeface="Perpetua" pitchFamily="18" charset="0"/>
              </a:endParaRPr>
            </a:p>
          </p:txBody>
        </p:sp>
        <p:sp>
          <p:nvSpPr>
            <p:cNvPr id="15371" name="Text Box 11"/>
            <p:cNvSpPr txBox="1">
              <a:spLocks noChangeArrowheads="1"/>
            </p:cNvSpPr>
            <p:nvPr/>
          </p:nvSpPr>
          <p:spPr bwMode="auto">
            <a:xfrm>
              <a:off x="2631" y="3619"/>
              <a:ext cx="2446" cy="594"/>
            </a:xfrm>
            <a:prstGeom prst="rect">
              <a:avLst/>
            </a:prstGeom>
            <a:noFill/>
            <a:ln w="9525" algn="ctr">
              <a:noFill/>
              <a:miter lim="800000"/>
              <a:headEnd/>
              <a:tailEnd/>
            </a:ln>
          </p:spPr>
          <p:txBody>
            <a:bodyPr>
              <a:spAutoFit/>
            </a:bodyPr>
            <a:lstStyle/>
            <a:p>
              <a:r>
                <a:rPr lang="en-US" sz="1400">
                  <a:latin typeface="Perpetua" pitchFamily="18" charset="0"/>
                </a:rPr>
                <a:t>North Park</a:t>
              </a:r>
            </a:p>
            <a:p>
              <a:r>
                <a:rPr lang="en-US" sz="1400">
                  <a:latin typeface="Perpetua" pitchFamily="18" charset="0"/>
                </a:rPr>
                <a:t>Thursday, November 15, 2007- Hours 12-8</a:t>
              </a:r>
            </a:p>
            <a:p>
              <a:r>
                <a:rPr lang="en-US" sz="1400">
                  <a:latin typeface="Perpetua" pitchFamily="18" charset="0"/>
                </a:rPr>
                <a:t>Friday, November 16, 2007- Hours 9-5</a:t>
              </a:r>
            </a:p>
            <a:p>
              <a:endParaRPr lang="en-US" sz="1400">
                <a:latin typeface="Perpetua"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4" descr="DSC03351"/>
          <p:cNvPicPr>
            <a:picLocks noChangeAspect="1" noChangeArrowheads="1"/>
          </p:cNvPicPr>
          <p:nvPr/>
        </p:nvPicPr>
        <p:blipFill>
          <a:blip r:embed="rId3"/>
          <a:srcRect/>
          <a:stretch>
            <a:fillRect/>
          </a:stretch>
        </p:blipFill>
        <p:spPr bwMode="auto">
          <a:xfrm>
            <a:off x="533400" y="2209800"/>
            <a:ext cx="4064000" cy="3048000"/>
          </a:xfrm>
          <a:prstGeom prst="rect">
            <a:avLst/>
          </a:prstGeom>
          <a:noFill/>
          <a:ln w="28575">
            <a:solidFill>
              <a:schemeClr val="accent1"/>
            </a:solidFill>
            <a:miter lim="800000"/>
            <a:headEnd/>
            <a:tailEnd/>
          </a:ln>
        </p:spPr>
      </p:pic>
      <p:pic>
        <p:nvPicPr>
          <p:cNvPr id="5" name="Picture 7"/>
          <p:cNvPicPr>
            <a:picLocks noChangeAspect="1" noChangeArrowheads="1"/>
          </p:cNvPicPr>
          <p:nvPr/>
        </p:nvPicPr>
        <p:blipFill>
          <a:blip r:embed="rId4"/>
          <a:srcRect r="13501" b="24574"/>
          <a:stretch>
            <a:fillRect/>
          </a:stretch>
        </p:blipFill>
        <p:spPr bwMode="auto">
          <a:xfrm>
            <a:off x="4876800" y="838200"/>
            <a:ext cx="3690938" cy="2414588"/>
          </a:xfrm>
          <a:prstGeom prst="rect">
            <a:avLst/>
          </a:prstGeom>
          <a:noFill/>
          <a:ln w="28575">
            <a:solidFill>
              <a:schemeClr val="accent1"/>
            </a:solidFill>
            <a:miter lim="800000"/>
            <a:headEnd/>
            <a:tailEnd/>
          </a:ln>
        </p:spPr>
      </p:pic>
      <p:pic>
        <p:nvPicPr>
          <p:cNvPr id="6" name="Picture 9" descr="DSC03673"/>
          <p:cNvPicPr>
            <a:picLocks noChangeAspect="1" noChangeArrowheads="1"/>
          </p:cNvPicPr>
          <p:nvPr/>
        </p:nvPicPr>
        <p:blipFill>
          <a:blip r:embed="rId5"/>
          <a:srcRect/>
          <a:stretch>
            <a:fillRect/>
          </a:stretch>
        </p:blipFill>
        <p:spPr bwMode="auto">
          <a:xfrm>
            <a:off x="5638800" y="3505200"/>
            <a:ext cx="2286000" cy="3048000"/>
          </a:xfrm>
          <a:prstGeom prst="rect">
            <a:avLst/>
          </a:prstGeom>
          <a:noFill/>
          <a:ln w="28575">
            <a:solidFill>
              <a:schemeClr val="accent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452</TotalTime>
  <Words>830</Words>
  <Application>Microsoft Macintosh PowerPoint</Application>
  <PresentationFormat>On-screen Show (4:3)</PresentationFormat>
  <Paragraphs>160</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Median</vt:lpstr>
      <vt:lpstr>Being Customer Focused New and Emerging Trends in Customer Service   An                           Webinar</vt:lpstr>
      <vt:lpstr>Who are you?</vt:lpstr>
      <vt:lpstr>Agenda</vt:lpstr>
      <vt:lpstr>Trends impacting library “permanence”</vt:lpstr>
      <vt:lpstr>Trends in customer service</vt:lpstr>
      <vt:lpstr>The Customer Focused Library</vt:lpstr>
      <vt:lpstr>What is the Customer Focused Library?</vt:lpstr>
      <vt:lpstr>Customer Focused Library Illinois</vt:lpstr>
      <vt:lpstr>Key Findings</vt:lpstr>
      <vt:lpstr>Key Findings</vt:lpstr>
      <vt:lpstr>Key Findings</vt:lpstr>
      <vt:lpstr>Best Practices</vt:lpstr>
      <vt:lpstr>Applications and Successes</vt:lpstr>
      <vt:lpstr>Applications and Successes</vt:lpstr>
      <vt:lpstr>Why the Customer Focused Library?</vt:lpstr>
      <vt:lpstr>Questions to be customer focused</vt:lpstr>
      <vt:lpstr>Do you really know your customers?</vt:lpstr>
      <vt:lpstr>Do you have customer-aware leaders?</vt:lpstr>
      <vt:lpstr>Are your processes customer friendly?</vt:lpstr>
      <vt:lpstr>Have you got the means to deliver?</vt:lpstr>
      <vt:lpstr>What barriers do you have?</vt:lpstr>
      <vt:lpstr>Customer Focused Trends and Successes</vt:lpstr>
      <vt:lpstr>Space Use analysis and changes </vt:lpstr>
      <vt:lpstr>Twitter and Facebook:  listening and engagement</vt:lpstr>
      <vt:lpstr>Library Guides/Online Tools</vt:lpstr>
      <vt:lpstr>Media Creation &amp; Entrepreneur Centers </vt:lpstr>
      <vt:lpstr>Discover your customers needs</vt:lpstr>
      <vt:lpstr>Key strategies for customer focus</vt:lpstr>
      <vt:lpstr>Being Customer Focused is:</vt:lpstr>
      <vt:lpstr>Resources</vt:lpstr>
      <vt:lpstr>Questions?</vt:lpstr>
      <vt:lpstr>Thank you!</vt:lpstr>
      <vt:lpstr>PowerPoint Presentation</vt:lpstr>
    </vt:vector>
  </TitlesOfParts>
  <Company>CEO Consuliting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begin with your content, the DEMOGRAPHICS SURVEY will be displayed on this slide. It looks like this:</dc:title>
  <dc:creator>Gretel</dc:creator>
  <cp:lastModifiedBy>Charles OShea</cp:lastModifiedBy>
  <cp:revision>65</cp:revision>
  <dcterms:created xsi:type="dcterms:W3CDTF">2009-08-05T16:54:32Z</dcterms:created>
  <dcterms:modified xsi:type="dcterms:W3CDTF">2012-03-21T15:25:06Z</dcterms:modified>
</cp:coreProperties>
</file>