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8" r:id="rId3"/>
    <p:sldId id="257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3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7/2/13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7/2/13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rveymonkey.com/s/J5BF6P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934"/>
            <a:ext cx="7543800" cy="1490133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Five Clicks (or Fewer) to Census Data: Navigating the latest release of the American </a:t>
            </a:r>
            <a:r>
              <a:rPr lang="en-US" sz="3200" dirty="0" err="1" smtClean="0">
                <a:latin typeface="+mn-lt"/>
              </a:rPr>
              <a:t>FactFinder</a:t>
            </a:r>
            <a:r>
              <a:rPr lang="en-US" sz="3200" dirty="0" smtClean="0">
                <a:latin typeface="+mn-lt"/>
              </a:rPr>
              <a:t> – Part 1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250" y="4511907"/>
            <a:ext cx="3274093" cy="46299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Wednesday, July 10, 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140" y="6073540"/>
            <a:ext cx="3396966" cy="402177"/>
          </a:xfrm>
          <a:prstGeom prst="rect">
            <a:avLst/>
          </a:prstGeom>
        </p:spPr>
      </p:pic>
      <p:pic>
        <p:nvPicPr>
          <p:cNvPr id="7" name="Picture 6" descr="Regional Office map--07-10-13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68" y="2570121"/>
            <a:ext cx="2499990" cy="1931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174" y="5272690"/>
            <a:ext cx="723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Part 2 </a:t>
            </a:r>
            <a:r>
              <a:rPr lang="en-US" dirty="0" smtClean="0"/>
              <a:t>will be presented on Wednesday, August 14, 2013 at 12 Noon Pacific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8343" y="2468612"/>
            <a:ext cx="35207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An Infopeople Webinar</a:t>
            </a:r>
          </a:p>
          <a:p>
            <a:pPr algn="r"/>
            <a:r>
              <a:rPr lang="en-US" dirty="0"/>
              <a:t> </a:t>
            </a:r>
          </a:p>
          <a:p>
            <a:pPr algn="r"/>
            <a:r>
              <a:rPr lang="en-US" dirty="0"/>
              <a:t>Presented by</a:t>
            </a:r>
          </a:p>
          <a:p>
            <a:pPr algn="r"/>
            <a:r>
              <a:rPr lang="en-US" dirty="0"/>
              <a:t>Linda Clark</a:t>
            </a:r>
          </a:p>
          <a:p>
            <a:pPr algn="r"/>
            <a:r>
              <a:rPr lang="en-US" dirty="0"/>
              <a:t>Data Dissemination Specialist Los Angeles Region U.S. Census Bureau</a:t>
            </a:r>
          </a:p>
          <a:p>
            <a:pPr algn="r"/>
            <a:r>
              <a:rPr lang="en-US" dirty="0" err="1"/>
              <a:t>linda.clark@census.gov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3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Survey and Certificate of Attendance</a:t>
            </a:r>
            <a:endParaRPr lang="en-US" dirty="0">
              <a:cs typeface="+mj-cs"/>
            </a:endParaRP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>
                <a:latin typeface="Century Gothic" charset="0"/>
              </a:rPr>
              <a:t>Please take a minute and fill out our webinar survey.  You will find in at</a:t>
            </a:r>
            <a:r>
              <a:rPr lang="en-US" dirty="0" smtClean="0">
                <a:latin typeface="Century Gothic" charset="0"/>
              </a:rPr>
              <a:t>:</a:t>
            </a:r>
          </a:p>
          <a:p>
            <a:pPr marL="0" indent="0">
              <a:buFont typeface="Arial" charset="0"/>
              <a:buNone/>
            </a:pPr>
            <a:endParaRPr lang="en-US" dirty="0">
              <a:latin typeface="Century Gothic" charset="0"/>
            </a:endParaRPr>
          </a:p>
          <a:p>
            <a:pPr marL="0" indent="0">
              <a:buFont typeface="Arial" charset="0"/>
              <a:buNone/>
            </a:pPr>
            <a:r>
              <a:rPr lang="en-US" u="sng" dirty="0">
                <a:latin typeface="Century Gothic" charset="0"/>
                <a:hlinkClick r:id="rId2"/>
              </a:rPr>
              <a:t>https:/</a:t>
            </a:r>
            <a:r>
              <a:rPr lang="en-US" u="sng" dirty="0" smtClean="0">
                <a:latin typeface="Century Gothic" charset="0"/>
                <a:hlinkClick r:id="rId2"/>
              </a:rPr>
              <a:t>/</a:t>
            </a:r>
            <a:r>
              <a:rPr lang="en-US" u="sng" dirty="0" err="1" smtClean="0">
                <a:latin typeface="Century Gothic" charset="0"/>
                <a:hlinkClick r:id="rId2"/>
              </a:rPr>
              <a:t>www.surveymonkey.com</a:t>
            </a:r>
            <a:r>
              <a:rPr lang="en-US" u="sng" dirty="0" smtClean="0">
                <a:latin typeface="Century Gothic" charset="0"/>
                <a:hlinkClick r:id="rId2"/>
              </a:rPr>
              <a:t>/s/J5BF6P5</a:t>
            </a:r>
            <a:endParaRPr lang="en-US" u="sng" dirty="0">
              <a:latin typeface="Century Gothic" charset="0"/>
            </a:endParaRPr>
          </a:p>
          <a:p>
            <a:pPr marL="0" indent="0">
              <a:buFont typeface="Arial" charset="0"/>
              <a:buNone/>
            </a:pPr>
            <a:endParaRPr lang="en-US" dirty="0" smtClean="0">
              <a:latin typeface="Century Gothic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 smtClean="0">
                <a:latin typeface="Century Gothic" charset="0"/>
              </a:rPr>
              <a:t>Thank </a:t>
            </a:r>
            <a:r>
              <a:rPr lang="en-US" dirty="0">
                <a:latin typeface="Century Gothic" charset="0"/>
              </a:rPr>
              <a:t>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168400" y="44196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dirty="0">
                <a:latin typeface="Arial" charset="0"/>
              </a:rPr>
              <a:t>Infopeople webinars are supported </a:t>
            </a:r>
            <a:r>
              <a:rPr lang="en-US" sz="1400" dirty="0" smtClean="0">
                <a:latin typeface="Arial" charset="0"/>
              </a:rPr>
              <a:t>in part by </a:t>
            </a:r>
            <a:r>
              <a:rPr lang="en-US" sz="140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16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35</TotalTime>
  <Words>163</Words>
  <Application>Microsoft Macintosh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Adjacency</vt:lpstr>
      <vt:lpstr>Five Clicks (or Fewer) to Census Data: Navigating the latest release of the American FactFinder – Part 1</vt:lpstr>
      <vt:lpstr>Survey and Certificate of Attendance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Clicks (or Fewer) to Census Data: Navigating the latest release of the American FactFinder – Part 1</dc:title>
  <dc:creator>Stanley Strauss</dc:creator>
  <cp:lastModifiedBy>Charles O'Shea</cp:lastModifiedBy>
  <cp:revision>8</cp:revision>
  <dcterms:created xsi:type="dcterms:W3CDTF">2013-06-27T15:44:46Z</dcterms:created>
  <dcterms:modified xsi:type="dcterms:W3CDTF">2013-07-02T18:43:55Z</dcterms:modified>
</cp:coreProperties>
</file>