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4" r:id="rId1"/>
    <p:sldMasterId id="2147483665" r:id="rId2"/>
  </p:sldMasterIdLst>
  <p:notesMasterIdLst>
    <p:notesMasterId r:id="rId34"/>
  </p:notesMasterIdLst>
  <p:handoutMasterIdLst>
    <p:handoutMasterId r:id="rId35"/>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Lst>
  <p:sldSz cx="10160000" cy="7620000"/>
  <p:notesSz cx="7620000" cy="10160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4" d="100"/>
          <a:sy n="74" d="100"/>
        </p:scale>
        <p:origin x="-3680" y="-120"/>
      </p:cViewPr>
      <p:guideLst>
        <p:guide orient="horz" pos="2400"/>
        <p:guide pos="320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029730" y="0"/>
            <a:ext cx="5474728" cy="840946"/>
          </a:xfrm>
          <a:prstGeom prst="rect">
            <a:avLst/>
          </a:prstGeom>
        </p:spPr>
        <p:txBody>
          <a:bodyPr vert="horz" lIns="91440" tIns="45720" rIns="91440" bIns="45720" rtlCol="0" anchor="ctr"/>
          <a:lstStyle>
            <a:lvl1pPr algn="l">
              <a:defRPr sz="1200"/>
            </a:lvl1pPr>
          </a:lstStyle>
          <a:p>
            <a:pPr algn="ctr"/>
            <a:r>
              <a:rPr lang="en-US" sz="2400" dirty="0" smtClean="0"/>
              <a:t>Responsive Web Design</a:t>
            </a:r>
            <a:endParaRPr lang="en-US" sz="2400" dirty="0"/>
          </a:p>
        </p:txBody>
      </p:sp>
      <p:sp>
        <p:nvSpPr>
          <p:cNvPr id="3" name="Date Placeholder 2"/>
          <p:cNvSpPr>
            <a:spLocks noGrp="1"/>
          </p:cNvSpPr>
          <p:nvPr>
            <p:ph type="dt" sz="quarter" idx="1"/>
          </p:nvPr>
        </p:nvSpPr>
        <p:spPr>
          <a:xfrm>
            <a:off x="6504459" y="0"/>
            <a:ext cx="1113954" cy="508000"/>
          </a:xfrm>
          <a:prstGeom prst="rect">
            <a:avLst/>
          </a:prstGeom>
        </p:spPr>
        <p:txBody>
          <a:bodyPr vert="horz" lIns="91440" tIns="45720" rIns="91440" bIns="45720" rtlCol="0"/>
          <a:lstStyle>
            <a:lvl1pPr algn="r">
              <a:defRPr sz="1200"/>
            </a:lvl1pPr>
          </a:lstStyle>
          <a:p>
            <a:r>
              <a:rPr lang="en-US" dirty="0" smtClean="0"/>
              <a:t>11/13/2013</a:t>
            </a:r>
            <a:endParaRPr lang="en-US" dirty="0"/>
          </a:p>
        </p:txBody>
      </p:sp>
      <p:sp>
        <p:nvSpPr>
          <p:cNvPr id="4" name="Footer Placeholder 3"/>
          <p:cNvSpPr>
            <a:spLocks noGrp="1"/>
          </p:cNvSpPr>
          <p:nvPr>
            <p:ph type="ftr" sz="quarter" idx="2"/>
          </p:nvPr>
        </p:nvSpPr>
        <p:spPr>
          <a:xfrm>
            <a:off x="1029733" y="9337803"/>
            <a:ext cx="5474726" cy="822197"/>
          </a:xfrm>
          <a:prstGeom prst="rect">
            <a:avLst/>
          </a:prstGeom>
        </p:spPr>
        <p:txBody>
          <a:bodyPr vert="horz" lIns="91440" tIns="45720" rIns="91440" bIns="45720" rtlCol="0" anchor="ctr"/>
          <a:lstStyle>
            <a:lvl1pPr algn="l">
              <a:defRPr sz="1200"/>
            </a:lvl1pPr>
          </a:lstStyle>
          <a:p>
            <a:pPr algn="just"/>
            <a:r>
              <a:rPr lang="en-US" sz="900" dirty="0"/>
              <a:t>This material has been created for the </a:t>
            </a:r>
            <a:r>
              <a:rPr lang="en-US" sz="900" dirty="0" err="1"/>
              <a:t>Infopeople</a:t>
            </a:r>
            <a:r>
              <a:rPr lang="en-US" sz="900" dirty="0"/>
              <a:t> Project [</a:t>
            </a:r>
            <a:r>
              <a:rPr lang="en-US" sz="900" dirty="0" err="1"/>
              <a:t>infopeople.org</a:t>
            </a:r>
            <a:r>
              <a:rPr lang="en-US" sz="900" dirty="0"/>
              <a:t>], and has been supported in part by the U.S. Institute of Museum and Library Services under the provisions of the Library Services and Technology Act, administered in California by the State Librarian. This material is licensed under a Creative Commons 3.0 Share &amp; Share-Alike license. Use of this material should credit the author and funding source.</a:t>
            </a:r>
          </a:p>
          <a:p>
            <a:endParaRPr lang="en-US" dirty="0"/>
          </a:p>
          <a:p>
            <a:endParaRPr lang="en-US" dirty="0"/>
          </a:p>
        </p:txBody>
      </p:sp>
      <p:sp>
        <p:nvSpPr>
          <p:cNvPr id="5" name="Slide Number Placeholder 4"/>
          <p:cNvSpPr>
            <a:spLocks noGrp="1"/>
          </p:cNvSpPr>
          <p:nvPr>
            <p:ph type="sldNum" sz="quarter" idx="3"/>
          </p:nvPr>
        </p:nvSpPr>
        <p:spPr>
          <a:xfrm>
            <a:off x="6504457" y="9650413"/>
            <a:ext cx="1113955" cy="508000"/>
          </a:xfrm>
          <a:prstGeom prst="rect">
            <a:avLst/>
          </a:prstGeom>
        </p:spPr>
        <p:txBody>
          <a:bodyPr vert="horz" lIns="91440" tIns="45720" rIns="91440" bIns="45720" rtlCol="0" anchor="b"/>
          <a:lstStyle>
            <a:lvl1pPr algn="r">
              <a:defRPr sz="1200"/>
            </a:lvl1pPr>
          </a:lstStyle>
          <a:p>
            <a:fld id="{CF19BC5D-78CF-D742-8D54-5D0A5A020E3B}" type="slidenum">
              <a:rPr lang="en-US" smtClean="0"/>
              <a:t>‹#›</a:t>
            </a:fld>
            <a:endParaRPr lang="en-US"/>
          </a:p>
        </p:txBody>
      </p:sp>
    </p:spTree>
    <p:extLst>
      <p:ext uri="{BB962C8B-B14F-4D97-AF65-F5344CB8AC3E}">
        <p14:creationId xmlns:p14="http://schemas.microsoft.com/office/powerpoint/2010/main" val="32118330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270250" y="762000"/>
            <a:ext cx="508025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762000" y="4826000"/>
            <a:ext cx="6096000" cy="45720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4039288"/>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1270000" y="762000"/>
            <a:ext cx="5080000" cy="3810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20" name="Shape 120"/>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26" name="Shape 126"/>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a:spLocks noGrp="1" noRot="1" noChangeAspect="1"/>
          </p:cNvSpPr>
          <p:nvPr>
            <p:ph type="sldImg" idx="2"/>
          </p:nvPr>
        </p:nvSpPr>
        <p:spPr>
          <a:xfrm>
            <a:off x="1270250" y="762000"/>
            <a:ext cx="508020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2" name="Shape 132"/>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1270250" y="762000"/>
            <a:ext cx="508020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a:spLocks noGrp="1" noRot="1" noChangeAspect="1"/>
          </p:cNvSpPr>
          <p:nvPr>
            <p:ph type="sldImg" idx="2"/>
          </p:nvPr>
        </p:nvSpPr>
        <p:spPr>
          <a:xfrm>
            <a:off x="1270250" y="762000"/>
            <a:ext cx="508020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4" name="Shape 144"/>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50" name="Shape 150"/>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1270250" y="762000"/>
            <a:ext cx="508020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6" name="Shape 156"/>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a:spLocks noGrp="1" noRot="1" noChangeAspect="1"/>
          </p:cNvSpPr>
          <p:nvPr>
            <p:ph type="sldImg" idx="2"/>
          </p:nvPr>
        </p:nvSpPr>
        <p:spPr>
          <a:xfrm>
            <a:off x="1270250" y="762000"/>
            <a:ext cx="508020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2" name="Shape 162"/>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a:spLocks noGrp="1" noRot="1" noChangeAspect="1"/>
          </p:cNvSpPr>
          <p:nvPr>
            <p:ph type="sldImg" idx="2"/>
          </p:nvPr>
        </p:nvSpPr>
        <p:spPr>
          <a:xfrm>
            <a:off x="1270250" y="762000"/>
            <a:ext cx="508020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8" name="Shape 168"/>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1270250" y="762000"/>
            <a:ext cx="508020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71" name="Shape 71"/>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1270250" y="762000"/>
            <a:ext cx="508020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a:spLocks noGrp="1" noRot="1" noChangeAspect="1"/>
          </p:cNvSpPr>
          <p:nvPr>
            <p:ph type="sldImg" idx="2"/>
          </p:nvPr>
        </p:nvSpPr>
        <p:spPr>
          <a:xfrm>
            <a:off x="1270250" y="762000"/>
            <a:ext cx="508020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6" name="Shape 186"/>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92" name="Shape 19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txBox="1">
            <a:spLocks noGrp="1"/>
          </p:cNvSpPr>
          <p:nvPr>
            <p:ph type="body" idx="1"/>
          </p:nvPr>
        </p:nvSpPr>
        <p:spPr>
          <a:xfrm>
            <a:off x="731500" y="4560550"/>
            <a:ext cx="5852149" cy="4320525"/>
          </a:xfrm>
          <a:prstGeom prst="rect">
            <a:avLst/>
          </a:prstGeom>
        </p:spPr>
        <p:txBody>
          <a:bodyPr lIns="91425" tIns="91425" rIns="91425" bIns="91425" anchor="ctr" anchorCtr="0">
            <a:noAutofit/>
          </a:bodyPr>
          <a:lstStyle/>
          <a:p>
            <a:endParaRPr/>
          </a:p>
        </p:txBody>
      </p:sp>
      <p:sp>
        <p:nvSpPr>
          <p:cNvPr id="198" name="Shape 198"/>
          <p:cNvSpPr>
            <a:spLocks noGrp="1" noRot="1" noChangeAspect="1"/>
          </p:cNvSpPr>
          <p:nvPr>
            <p:ph type="sldImg" idx="2"/>
          </p:nvPr>
        </p:nvSpPr>
        <p:spPr>
          <a:xfrm>
            <a:off x="1219425" y="720075"/>
            <a:ext cx="4877024" cy="36004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270250" y="762000"/>
            <a:ext cx="508020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4" name="Shape 204"/>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txBox="1">
            <a:spLocks noGrp="1"/>
          </p:cNvSpPr>
          <p:nvPr>
            <p:ph type="body" idx="1"/>
          </p:nvPr>
        </p:nvSpPr>
        <p:spPr>
          <a:xfrm>
            <a:off x="731500" y="4560550"/>
            <a:ext cx="5852149" cy="4320525"/>
          </a:xfrm>
          <a:prstGeom prst="rect">
            <a:avLst/>
          </a:prstGeom>
        </p:spPr>
        <p:txBody>
          <a:bodyPr lIns="91425" tIns="91425" rIns="91425" bIns="91425" anchor="ctr" anchorCtr="0">
            <a:noAutofit/>
          </a:bodyPr>
          <a:lstStyle/>
          <a:p>
            <a:endParaRPr/>
          </a:p>
        </p:txBody>
      </p:sp>
      <p:sp>
        <p:nvSpPr>
          <p:cNvPr id="210" name="Shape 210"/>
          <p:cNvSpPr>
            <a:spLocks noGrp="1" noRot="1" noChangeAspect="1"/>
          </p:cNvSpPr>
          <p:nvPr>
            <p:ph type="sldImg" idx="2"/>
          </p:nvPr>
        </p:nvSpPr>
        <p:spPr>
          <a:xfrm>
            <a:off x="1219425" y="720075"/>
            <a:ext cx="4877024" cy="36004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Shape 21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16" name="Shape 216"/>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Shape 22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22" name="Shape 22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Shape 227"/>
          <p:cNvSpPr>
            <a:spLocks noGrp="1" noRot="1" noChangeAspect="1"/>
          </p:cNvSpPr>
          <p:nvPr>
            <p:ph type="sldImg" idx="2"/>
          </p:nvPr>
        </p:nvSpPr>
        <p:spPr>
          <a:xfrm>
            <a:off x="1270250" y="762000"/>
            <a:ext cx="508020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8" name="Shape 228"/>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Shape 23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33" name="Shape 2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1270250" y="762000"/>
            <a:ext cx="508025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Shape 23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239" name="Shape 239"/>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83" name="Shape 8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Shape 88"/>
          <p:cNvSpPr>
            <a:spLocks noGrp="1" noRot="1" noChangeAspect="1"/>
          </p:cNvSpPr>
          <p:nvPr>
            <p:ph type="sldImg" idx="2"/>
          </p:nvPr>
        </p:nvSpPr>
        <p:spPr>
          <a:xfrm>
            <a:off x="1270250" y="762000"/>
            <a:ext cx="508025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9" name="Shape 89"/>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270250" y="762000"/>
            <a:ext cx="508025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731500" y="4560550"/>
            <a:ext cx="5852149" cy="4320525"/>
          </a:xfrm>
          <a:prstGeom prst="rect">
            <a:avLst/>
          </a:prstGeom>
        </p:spPr>
        <p:txBody>
          <a:bodyPr lIns="91425" tIns="91425" rIns="91425" bIns="91425" anchor="ctr" anchorCtr="0">
            <a:noAutofit/>
          </a:bodyPr>
          <a:lstStyle/>
          <a:p>
            <a:endParaRPr/>
          </a:p>
        </p:txBody>
      </p:sp>
      <p:sp>
        <p:nvSpPr>
          <p:cNvPr id="102" name="Shape 102"/>
          <p:cNvSpPr>
            <a:spLocks noGrp="1" noRot="1" noChangeAspect="1"/>
          </p:cNvSpPr>
          <p:nvPr>
            <p:ph type="sldImg" idx="2"/>
          </p:nvPr>
        </p:nvSpPr>
        <p:spPr>
          <a:xfrm>
            <a:off x="1219425" y="720075"/>
            <a:ext cx="4877024" cy="36004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1270250" y="762000"/>
            <a:ext cx="5080200" cy="3809999"/>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762000" y="4826000"/>
            <a:ext cx="6096000" cy="45720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731500" y="4560550"/>
            <a:ext cx="5852149" cy="4320525"/>
          </a:xfrm>
          <a:prstGeom prst="rect">
            <a:avLst/>
          </a:prstGeom>
        </p:spPr>
        <p:txBody>
          <a:bodyPr lIns="91425" tIns="91425" rIns="91425" bIns="91425" anchor="ctr" anchorCtr="0">
            <a:noAutofit/>
          </a:bodyPr>
          <a:lstStyle/>
          <a:p>
            <a:endParaRPr/>
          </a:p>
        </p:txBody>
      </p:sp>
      <p:sp>
        <p:nvSpPr>
          <p:cNvPr id="114" name="Shape 114"/>
          <p:cNvSpPr>
            <a:spLocks noGrp="1" noRot="1" noChangeAspect="1"/>
          </p:cNvSpPr>
          <p:nvPr>
            <p:ph type="sldImg" idx="2"/>
          </p:nvPr>
        </p:nvSpPr>
        <p:spPr>
          <a:xfrm>
            <a:off x="1219425" y="720075"/>
            <a:ext cx="4877024" cy="360045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8"/>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762000" y="676275"/>
            <a:ext cx="8635999" cy="1271587"/>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2"/>
                </a:solidFill>
                <a:latin typeface="Times New Roman"/>
                <a:ea typeface="Times New Roman"/>
                <a:cs typeface="Times New Roman"/>
                <a:sym typeface="Times New Roman"/>
              </a:defRPr>
            </a:lvl1pPr>
            <a:lvl2pPr algn="ctr" rtl="0">
              <a:spcBef>
                <a:spcPts val="0"/>
              </a:spcBef>
              <a:spcAft>
                <a:spcPts val="0"/>
              </a:spcAft>
              <a:defRPr sz="4400">
                <a:solidFill>
                  <a:schemeClr val="dk2"/>
                </a:solidFill>
                <a:latin typeface="Times New Roman"/>
                <a:ea typeface="Times New Roman"/>
                <a:cs typeface="Times New Roman"/>
                <a:sym typeface="Times New Roman"/>
              </a:defRPr>
            </a:lvl2pPr>
            <a:lvl3pPr algn="ctr" rtl="0">
              <a:spcBef>
                <a:spcPts val="0"/>
              </a:spcBef>
              <a:spcAft>
                <a:spcPts val="0"/>
              </a:spcAft>
              <a:defRPr sz="4400">
                <a:solidFill>
                  <a:schemeClr val="dk2"/>
                </a:solidFill>
                <a:latin typeface="Times New Roman"/>
                <a:ea typeface="Times New Roman"/>
                <a:cs typeface="Times New Roman"/>
                <a:sym typeface="Times New Roman"/>
              </a:defRPr>
            </a:lvl3pPr>
            <a:lvl4pPr algn="ctr" rtl="0">
              <a:spcBef>
                <a:spcPts val="0"/>
              </a:spcBef>
              <a:spcAft>
                <a:spcPts val="0"/>
              </a:spcAft>
              <a:defRPr sz="4400">
                <a:solidFill>
                  <a:schemeClr val="dk2"/>
                </a:solidFill>
                <a:latin typeface="Times New Roman"/>
                <a:ea typeface="Times New Roman"/>
                <a:cs typeface="Times New Roman"/>
                <a:sym typeface="Times New Roman"/>
              </a:defRPr>
            </a:lvl4pPr>
            <a:lvl5pPr algn="ctr" rtl="0">
              <a:spcBef>
                <a:spcPts val="0"/>
              </a:spcBef>
              <a:spcAft>
                <a:spcPts val="0"/>
              </a:spcAft>
              <a:defRPr sz="4400">
                <a:solidFill>
                  <a:schemeClr val="dk2"/>
                </a:solidFill>
                <a:latin typeface="Times New Roman"/>
                <a:ea typeface="Times New Roman"/>
                <a:cs typeface="Times New Roman"/>
                <a:sym typeface="Times New Roman"/>
              </a:defRPr>
            </a:lvl5pPr>
            <a:lvl6pPr marL="457200" algn="ctr" rtl="0">
              <a:spcBef>
                <a:spcPts val="0"/>
              </a:spcBef>
              <a:spcAft>
                <a:spcPts val="0"/>
              </a:spcAft>
              <a:defRPr sz="4400">
                <a:solidFill>
                  <a:schemeClr val="dk2"/>
                </a:solidFill>
                <a:latin typeface="Times New Roman"/>
                <a:ea typeface="Times New Roman"/>
                <a:cs typeface="Times New Roman"/>
                <a:sym typeface="Times New Roman"/>
              </a:defRPr>
            </a:lvl6pPr>
            <a:lvl7pPr marL="914400" algn="ctr" rtl="0">
              <a:spcBef>
                <a:spcPts val="0"/>
              </a:spcBef>
              <a:spcAft>
                <a:spcPts val="0"/>
              </a:spcAft>
              <a:defRPr sz="4400">
                <a:solidFill>
                  <a:schemeClr val="dk2"/>
                </a:solidFill>
                <a:latin typeface="Times New Roman"/>
                <a:ea typeface="Times New Roman"/>
                <a:cs typeface="Times New Roman"/>
                <a:sym typeface="Times New Roman"/>
              </a:defRPr>
            </a:lvl7pPr>
            <a:lvl8pPr marL="1371600" algn="ctr" rtl="0">
              <a:spcBef>
                <a:spcPts val="0"/>
              </a:spcBef>
              <a:spcAft>
                <a:spcPts val="0"/>
              </a:spcAft>
              <a:defRPr sz="4400">
                <a:solidFill>
                  <a:schemeClr val="dk2"/>
                </a:solidFill>
                <a:latin typeface="Times New Roman"/>
                <a:ea typeface="Times New Roman"/>
                <a:cs typeface="Times New Roman"/>
                <a:sym typeface="Times New Roman"/>
              </a:defRPr>
            </a:lvl8pPr>
            <a:lvl9pPr marL="1828800" algn="ctr" rtl="0">
              <a:spcBef>
                <a:spcPts val="0"/>
              </a:spcBef>
              <a:spcAft>
                <a:spcPts val="0"/>
              </a:spcAft>
              <a:defRPr sz="4400">
                <a:solidFill>
                  <a:schemeClr val="dk2"/>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woTxTwoObj" type="twoTxTwoObj">
  <p:cSld name="twoTxTwoObj">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508000" y="304800"/>
            <a:ext cx="9144000" cy="1270000"/>
          </a:xfrm>
          <a:prstGeom prst="rect">
            <a:avLst/>
          </a:prstGeom>
          <a:noFill/>
          <a:ln>
            <a:noFill/>
          </a:ln>
        </p:spPr>
        <p:txBody>
          <a:bodyPr lIns="91425" tIns="91425" rIns="91425" bIns="91425" anchor="t" anchorCtr="0"/>
          <a:lstStyle>
            <a:lvl1pPr rtl="0">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3" name="Shape 43"/>
          <p:cNvSpPr txBox="1">
            <a:spLocks noGrp="1"/>
          </p:cNvSpPr>
          <p:nvPr>
            <p:ph type="body" idx="1"/>
          </p:nvPr>
        </p:nvSpPr>
        <p:spPr>
          <a:xfrm>
            <a:off x="508000" y="1704975"/>
            <a:ext cx="4489449" cy="711200"/>
          </a:xfrm>
          <a:prstGeom prst="rect">
            <a:avLst/>
          </a:prstGeom>
          <a:noFill/>
          <a:ln>
            <a:noFill/>
          </a:ln>
        </p:spPr>
        <p:txBody>
          <a:bodyPr lIns="91425" tIns="91425" rIns="91425" bIns="91425" anchor="b" anchorCtr="0"/>
          <a:lstStyle>
            <a:lvl1pPr marL="0" indent="0" rtl="0">
              <a:buFont typeface="Times New Roman"/>
              <a:buNone/>
              <a:defRPr sz="2400" b="1"/>
            </a:lvl1pPr>
            <a:lvl2pPr marL="457200" indent="0" rtl="0">
              <a:buFont typeface="Times New Roman"/>
              <a:buNone/>
              <a:defRPr sz="2000" b="1"/>
            </a:lvl2pPr>
            <a:lvl3pPr marL="914400" indent="0" rtl="0">
              <a:buFont typeface="Times New Roman"/>
              <a:buNone/>
              <a:defRPr sz="1800" b="1"/>
            </a:lvl3pPr>
            <a:lvl4pPr marL="1371600" indent="0" rtl="0">
              <a:buFont typeface="Times New Roman"/>
              <a:buNone/>
              <a:defRPr sz="1600" b="1"/>
            </a:lvl4pPr>
            <a:lvl5pPr marL="1828800" indent="0" rtl="0">
              <a:buFont typeface="Times New Roman"/>
              <a:buNone/>
              <a:defRPr sz="1600" b="1"/>
            </a:lvl5pPr>
            <a:lvl6pPr marL="2286000" indent="0" rtl="0">
              <a:buFont typeface="Times New Roman"/>
              <a:buNone/>
              <a:defRPr sz="1600" b="1"/>
            </a:lvl6pPr>
            <a:lvl7pPr marL="2743200" indent="0" rtl="0">
              <a:buFont typeface="Times New Roman"/>
              <a:buNone/>
              <a:defRPr sz="1600" b="1"/>
            </a:lvl7pPr>
            <a:lvl8pPr marL="3200400" indent="0" rtl="0">
              <a:buFont typeface="Times New Roman"/>
              <a:buNone/>
              <a:defRPr sz="1600" b="1"/>
            </a:lvl8pPr>
            <a:lvl9pPr marL="3657600" indent="0" rtl="0">
              <a:buFont typeface="Times New Roman"/>
              <a:buNone/>
              <a:defRPr sz="1600" b="1"/>
            </a:lvl9pPr>
          </a:lstStyle>
          <a:p>
            <a:endParaRPr/>
          </a:p>
        </p:txBody>
      </p:sp>
      <p:sp>
        <p:nvSpPr>
          <p:cNvPr id="44" name="Shape 44"/>
          <p:cNvSpPr txBox="1">
            <a:spLocks noGrp="1"/>
          </p:cNvSpPr>
          <p:nvPr>
            <p:ph type="body" idx="2"/>
          </p:nvPr>
        </p:nvSpPr>
        <p:spPr>
          <a:xfrm>
            <a:off x="508000" y="2416175"/>
            <a:ext cx="4489449" cy="4391025"/>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45" name="Shape 45"/>
          <p:cNvSpPr txBox="1">
            <a:spLocks noGrp="1"/>
          </p:cNvSpPr>
          <p:nvPr>
            <p:ph type="body" idx="3"/>
          </p:nvPr>
        </p:nvSpPr>
        <p:spPr>
          <a:xfrm>
            <a:off x="5160962" y="1704975"/>
            <a:ext cx="4491037" cy="711200"/>
          </a:xfrm>
          <a:prstGeom prst="rect">
            <a:avLst/>
          </a:prstGeom>
          <a:noFill/>
          <a:ln>
            <a:noFill/>
          </a:ln>
        </p:spPr>
        <p:txBody>
          <a:bodyPr lIns="91425" tIns="91425" rIns="91425" bIns="91425" anchor="b" anchorCtr="0"/>
          <a:lstStyle>
            <a:lvl1pPr marL="0" indent="0" rtl="0">
              <a:buFont typeface="Times New Roman"/>
              <a:buNone/>
              <a:defRPr sz="2400" b="1"/>
            </a:lvl1pPr>
            <a:lvl2pPr marL="457200" indent="0" rtl="0">
              <a:buFont typeface="Times New Roman"/>
              <a:buNone/>
              <a:defRPr sz="2000" b="1"/>
            </a:lvl2pPr>
            <a:lvl3pPr marL="914400" indent="0" rtl="0">
              <a:buFont typeface="Times New Roman"/>
              <a:buNone/>
              <a:defRPr sz="1800" b="1"/>
            </a:lvl3pPr>
            <a:lvl4pPr marL="1371600" indent="0" rtl="0">
              <a:buFont typeface="Times New Roman"/>
              <a:buNone/>
              <a:defRPr sz="1600" b="1"/>
            </a:lvl4pPr>
            <a:lvl5pPr marL="1828800" indent="0" rtl="0">
              <a:buFont typeface="Times New Roman"/>
              <a:buNone/>
              <a:defRPr sz="1600" b="1"/>
            </a:lvl5pPr>
            <a:lvl6pPr marL="2286000" indent="0" rtl="0">
              <a:buFont typeface="Times New Roman"/>
              <a:buNone/>
              <a:defRPr sz="1600" b="1"/>
            </a:lvl6pPr>
            <a:lvl7pPr marL="2743200" indent="0" rtl="0">
              <a:buFont typeface="Times New Roman"/>
              <a:buNone/>
              <a:defRPr sz="1600" b="1"/>
            </a:lvl7pPr>
            <a:lvl8pPr marL="3200400" indent="0" rtl="0">
              <a:buFont typeface="Times New Roman"/>
              <a:buNone/>
              <a:defRPr sz="1600" b="1"/>
            </a:lvl8pPr>
            <a:lvl9pPr marL="3657600" indent="0" rtl="0">
              <a:buFont typeface="Times New Roman"/>
              <a:buNone/>
              <a:defRPr sz="1600" b="1"/>
            </a:lvl9pPr>
          </a:lstStyle>
          <a:p>
            <a:endParaRPr/>
          </a:p>
        </p:txBody>
      </p:sp>
      <p:sp>
        <p:nvSpPr>
          <p:cNvPr id="46" name="Shape 46"/>
          <p:cNvSpPr txBox="1">
            <a:spLocks noGrp="1"/>
          </p:cNvSpPr>
          <p:nvPr>
            <p:ph type="body" idx="4"/>
          </p:nvPr>
        </p:nvSpPr>
        <p:spPr>
          <a:xfrm>
            <a:off x="5160962" y="2416175"/>
            <a:ext cx="4491037" cy="4391025"/>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woObj" type="twoObj">
  <p:cSld name="twoObj">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762000" y="676275"/>
            <a:ext cx="8635999" cy="1271587"/>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2"/>
                </a:solidFill>
                <a:latin typeface="Times New Roman"/>
                <a:ea typeface="Times New Roman"/>
                <a:cs typeface="Times New Roman"/>
                <a:sym typeface="Times New Roman"/>
              </a:defRPr>
            </a:lvl1pPr>
            <a:lvl2pPr algn="ctr" rtl="0">
              <a:spcBef>
                <a:spcPts val="0"/>
              </a:spcBef>
              <a:spcAft>
                <a:spcPts val="0"/>
              </a:spcAft>
              <a:defRPr sz="4400">
                <a:solidFill>
                  <a:schemeClr val="dk2"/>
                </a:solidFill>
                <a:latin typeface="Times New Roman"/>
                <a:ea typeface="Times New Roman"/>
                <a:cs typeface="Times New Roman"/>
                <a:sym typeface="Times New Roman"/>
              </a:defRPr>
            </a:lvl2pPr>
            <a:lvl3pPr algn="ctr" rtl="0">
              <a:spcBef>
                <a:spcPts val="0"/>
              </a:spcBef>
              <a:spcAft>
                <a:spcPts val="0"/>
              </a:spcAft>
              <a:defRPr sz="4400">
                <a:solidFill>
                  <a:schemeClr val="dk2"/>
                </a:solidFill>
                <a:latin typeface="Times New Roman"/>
                <a:ea typeface="Times New Roman"/>
                <a:cs typeface="Times New Roman"/>
                <a:sym typeface="Times New Roman"/>
              </a:defRPr>
            </a:lvl3pPr>
            <a:lvl4pPr algn="ctr" rtl="0">
              <a:spcBef>
                <a:spcPts val="0"/>
              </a:spcBef>
              <a:spcAft>
                <a:spcPts val="0"/>
              </a:spcAft>
              <a:defRPr sz="4400">
                <a:solidFill>
                  <a:schemeClr val="dk2"/>
                </a:solidFill>
                <a:latin typeface="Times New Roman"/>
                <a:ea typeface="Times New Roman"/>
                <a:cs typeface="Times New Roman"/>
                <a:sym typeface="Times New Roman"/>
              </a:defRPr>
            </a:lvl4pPr>
            <a:lvl5pPr algn="ctr" rtl="0">
              <a:spcBef>
                <a:spcPts val="0"/>
              </a:spcBef>
              <a:spcAft>
                <a:spcPts val="0"/>
              </a:spcAft>
              <a:defRPr sz="4400">
                <a:solidFill>
                  <a:schemeClr val="dk2"/>
                </a:solidFill>
                <a:latin typeface="Times New Roman"/>
                <a:ea typeface="Times New Roman"/>
                <a:cs typeface="Times New Roman"/>
                <a:sym typeface="Times New Roman"/>
              </a:defRPr>
            </a:lvl5pPr>
            <a:lvl6pPr marL="457200" algn="ctr" rtl="0">
              <a:spcBef>
                <a:spcPts val="0"/>
              </a:spcBef>
              <a:spcAft>
                <a:spcPts val="0"/>
              </a:spcAft>
              <a:defRPr sz="4400">
                <a:solidFill>
                  <a:schemeClr val="dk2"/>
                </a:solidFill>
                <a:latin typeface="Times New Roman"/>
                <a:ea typeface="Times New Roman"/>
                <a:cs typeface="Times New Roman"/>
                <a:sym typeface="Times New Roman"/>
              </a:defRPr>
            </a:lvl6pPr>
            <a:lvl7pPr marL="914400" algn="ctr" rtl="0">
              <a:spcBef>
                <a:spcPts val="0"/>
              </a:spcBef>
              <a:spcAft>
                <a:spcPts val="0"/>
              </a:spcAft>
              <a:defRPr sz="4400">
                <a:solidFill>
                  <a:schemeClr val="dk2"/>
                </a:solidFill>
                <a:latin typeface="Times New Roman"/>
                <a:ea typeface="Times New Roman"/>
                <a:cs typeface="Times New Roman"/>
                <a:sym typeface="Times New Roman"/>
              </a:defRPr>
            </a:lvl7pPr>
            <a:lvl8pPr marL="1371600" algn="ctr" rtl="0">
              <a:spcBef>
                <a:spcPts val="0"/>
              </a:spcBef>
              <a:spcAft>
                <a:spcPts val="0"/>
              </a:spcAft>
              <a:defRPr sz="4400">
                <a:solidFill>
                  <a:schemeClr val="dk2"/>
                </a:solidFill>
                <a:latin typeface="Times New Roman"/>
                <a:ea typeface="Times New Roman"/>
                <a:cs typeface="Times New Roman"/>
                <a:sym typeface="Times New Roman"/>
              </a:defRPr>
            </a:lvl8pPr>
            <a:lvl9pPr marL="1828800" algn="ctr" rtl="0">
              <a:spcBef>
                <a:spcPts val="0"/>
              </a:spcBef>
              <a:spcAft>
                <a:spcPts val="0"/>
              </a:spcAft>
              <a:defRPr sz="4400">
                <a:solidFill>
                  <a:schemeClr val="dk2"/>
                </a:solidFill>
                <a:latin typeface="Times New Roman"/>
                <a:ea typeface="Times New Roman"/>
                <a:cs typeface="Times New Roman"/>
                <a:sym typeface="Times New Roman"/>
              </a:defRPr>
            </a:lvl9pPr>
          </a:lstStyle>
          <a:p>
            <a:endParaRPr/>
          </a:p>
        </p:txBody>
      </p:sp>
      <p:sp>
        <p:nvSpPr>
          <p:cNvPr id="49" name="Shape 49"/>
          <p:cNvSpPr txBox="1">
            <a:spLocks noGrp="1"/>
          </p:cNvSpPr>
          <p:nvPr>
            <p:ph type="body" idx="1"/>
          </p:nvPr>
        </p:nvSpPr>
        <p:spPr>
          <a:xfrm>
            <a:off x="762000" y="2200275"/>
            <a:ext cx="4241799" cy="4573588"/>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50" name="Shape 50"/>
          <p:cNvSpPr txBox="1">
            <a:spLocks noGrp="1"/>
          </p:cNvSpPr>
          <p:nvPr>
            <p:ph type="body" idx="2"/>
          </p:nvPr>
        </p:nvSpPr>
        <p:spPr>
          <a:xfrm>
            <a:off x="5156200" y="2200275"/>
            <a:ext cx="4241799" cy="4573588"/>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Head" type="secHead">
  <p:cSld name="secHead">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803275" y="4895850"/>
            <a:ext cx="8635999" cy="1514474"/>
          </a:xfrm>
          <a:prstGeom prst="rect">
            <a:avLst/>
          </a:prstGeom>
          <a:noFill/>
          <a:ln>
            <a:noFill/>
          </a:ln>
        </p:spPr>
        <p:txBody>
          <a:bodyPr lIns="91425" tIns="91425" rIns="91425" bIns="91425" anchor="t" anchorCtr="0"/>
          <a:lstStyle>
            <a:lvl1pPr algn="l" rtl="0">
              <a:defRPr sz="4000" b="1" cap="small"/>
            </a:lvl1pPr>
            <a:lvl2pPr>
              <a:defRPr/>
            </a:lvl2pPr>
            <a:lvl3pPr>
              <a:defRPr/>
            </a:lvl3pPr>
            <a:lvl4pPr>
              <a:defRPr/>
            </a:lvl4pPr>
            <a:lvl5pPr>
              <a:defRPr/>
            </a:lvl5pPr>
            <a:lvl6pPr>
              <a:defRPr/>
            </a:lvl6pPr>
            <a:lvl7pPr>
              <a:defRPr/>
            </a:lvl7pPr>
            <a:lvl8pPr>
              <a:defRPr/>
            </a:lvl8pPr>
            <a:lvl9pPr>
              <a:defRPr/>
            </a:lvl9pPr>
          </a:lstStyle>
          <a:p>
            <a:endParaRPr/>
          </a:p>
        </p:txBody>
      </p:sp>
      <p:sp>
        <p:nvSpPr>
          <p:cNvPr id="53" name="Shape 53"/>
          <p:cNvSpPr txBox="1">
            <a:spLocks noGrp="1"/>
          </p:cNvSpPr>
          <p:nvPr>
            <p:ph type="body" idx="1"/>
          </p:nvPr>
        </p:nvSpPr>
        <p:spPr>
          <a:xfrm>
            <a:off x="803275" y="3228975"/>
            <a:ext cx="8635999" cy="1666875"/>
          </a:xfrm>
          <a:prstGeom prst="rect">
            <a:avLst/>
          </a:prstGeom>
          <a:noFill/>
          <a:ln>
            <a:noFill/>
          </a:ln>
        </p:spPr>
        <p:txBody>
          <a:bodyPr lIns="91425" tIns="91425" rIns="91425" bIns="91425" anchor="b" anchorCtr="0"/>
          <a:lstStyle>
            <a:lvl1pPr marL="0" indent="0" rtl="0">
              <a:buFont typeface="Times New Roman"/>
              <a:buNone/>
              <a:defRPr sz="2000"/>
            </a:lvl1pPr>
            <a:lvl2pPr marL="457200" indent="0" rtl="0">
              <a:buFont typeface="Times New Roman"/>
              <a:buNone/>
              <a:defRPr sz="1800"/>
            </a:lvl2pPr>
            <a:lvl3pPr marL="914400" indent="0" rtl="0">
              <a:buFont typeface="Times New Roman"/>
              <a:buNone/>
              <a:defRPr sz="1600"/>
            </a:lvl3pPr>
            <a:lvl4pPr marL="1371600" indent="0" rtl="0">
              <a:buFont typeface="Times New Roman"/>
              <a:buNone/>
              <a:defRPr sz="1400"/>
            </a:lvl4pPr>
            <a:lvl5pPr marL="1828800" indent="0" rtl="0">
              <a:buFont typeface="Times New Roman"/>
              <a:buNone/>
              <a:defRPr sz="1400"/>
            </a:lvl5pPr>
            <a:lvl6pPr marL="2286000" indent="0" rtl="0">
              <a:buFont typeface="Times New Roman"/>
              <a:buNone/>
              <a:defRPr sz="1400"/>
            </a:lvl6pPr>
            <a:lvl7pPr marL="2743200" indent="0" rtl="0">
              <a:buFont typeface="Times New Roman"/>
              <a:buNone/>
              <a:defRPr sz="1400"/>
            </a:lvl7pPr>
            <a:lvl8pPr marL="3200400" indent="0" rtl="0">
              <a:buFont typeface="Times New Roman"/>
              <a:buNone/>
              <a:defRPr sz="1400"/>
            </a:lvl8pPr>
            <a:lvl9pPr marL="3657600" indent="0" rtl="0">
              <a:buFont typeface="Times New Roman"/>
              <a:buNone/>
              <a:defRPr sz="1400"/>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obj" type="obj">
  <p:cSld name="obj">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762000" y="676275"/>
            <a:ext cx="8635999" cy="1271587"/>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2"/>
                </a:solidFill>
                <a:latin typeface="Times New Roman"/>
                <a:ea typeface="Times New Roman"/>
                <a:cs typeface="Times New Roman"/>
                <a:sym typeface="Times New Roman"/>
              </a:defRPr>
            </a:lvl1pPr>
            <a:lvl2pPr algn="ctr" rtl="0">
              <a:spcBef>
                <a:spcPts val="0"/>
              </a:spcBef>
              <a:spcAft>
                <a:spcPts val="0"/>
              </a:spcAft>
              <a:defRPr sz="4400">
                <a:solidFill>
                  <a:schemeClr val="dk2"/>
                </a:solidFill>
                <a:latin typeface="Times New Roman"/>
                <a:ea typeface="Times New Roman"/>
                <a:cs typeface="Times New Roman"/>
                <a:sym typeface="Times New Roman"/>
              </a:defRPr>
            </a:lvl2pPr>
            <a:lvl3pPr algn="ctr" rtl="0">
              <a:spcBef>
                <a:spcPts val="0"/>
              </a:spcBef>
              <a:spcAft>
                <a:spcPts val="0"/>
              </a:spcAft>
              <a:defRPr sz="4400">
                <a:solidFill>
                  <a:schemeClr val="dk2"/>
                </a:solidFill>
                <a:latin typeface="Times New Roman"/>
                <a:ea typeface="Times New Roman"/>
                <a:cs typeface="Times New Roman"/>
                <a:sym typeface="Times New Roman"/>
              </a:defRPr>
            </a:lvl3pPr>
            <a:lvl4pPr algn="ctr" rtl="0">
              <a:spcBef>
                <a:spcPts val="0"/>
              </a:spcBef>
              <a:spcAft>
                <a:spcPts val="0"/>
              </a:spcAft>
              <a:defRPr sz="4400">
                <a:solidFill>
                  <a:schemeClr val="dk2"/>
                </a:solidFill>
                <a:latin typeface="Times New Roman"/>
                <a:ea typeface="Times New Roman"/>
                <a:cs typeface="Times New Roman"/>
                <a:sym typeface="Times New Roman"/>
              </a:defRPr>
            </a:lvl4pPr>
            <a:lvl5pPr algn="ctr" rtl="0">
              <a:spcBef>
                <a:spcPts val="0"/>
              </a:spcBef>
              <a:spcAft>
                <a:spcPts val="0"/>
              </a:spcAft>
              <a:defRPr sz="4400">
                <a:solidFill>
                  <a:schemeClr val="dk2"/>
                </a:solidFill>
                <a:latin typeface="Times New Roman"/>
                <a:ea typeface="Times New Roman"/>
                <a:cs typeface="Times New Roman"/>
                <a:sym typeface="Times New Roman"/>
              </a:defRPr>
            </a:lvl5pPr>
            <a:lvl6pPr marL="457200" algn="ctr" rtl="0">
              <a:spcBef>
                <a:spcPts val="0"/>
              </a:spcBef>
              <a:spcAft>
                <a:spcPts val="0"/>
              </a:spcAft>
              <a:defRPr sz="4400">
                <a:solidFill>
                  <a:schemeClr val="dk2"/>
                </a:solidFill>
                <a:latin typeface="Times New Roman"/>
                <a:ea typeface="Times New Roman"/>
                <a:cs typeface="Times New Roman"/>
                <a:sym typeface="Times New Roman"/>
              </a:defRPr>
            </a:lvl6pPr>
            <a:lvl7pPr marL="914400" algn="ctr" rtl="0">
              <a:spcBef>
                <a:spcPts val="0"/>
              </a:spcBef>
              <a:spcAft>
                <a:spcPts val="0"/>
              </a:spcAft>
              <a:defRPr sz="4400">
                <a:solidFill>
                  <a:schemeClr val="dk2"/>
                </a:solidFill>
                <a:latin typeface="Times New Roman"/>
                <a:ea typeface="Times New Roman"/>
                <a:cs typeface="Times New Roman"/>
                <a:sym typeface="Times New Roman"/>
              </a:defRPr>
            </a:lvl7pPr>
            <a:lvl8pPr marL="1371600" algn="ctr" rtl="0">
              <a:spcBef>
                <a:spcPts val="0"/>
              </a:spcBef>
              <a:spcAft>
                <a:spcPts val="0"/>
              </a:spcAft>
              <a:defRPr sz="4400">
                <a:solidFill>
                  <a:schemeClr val="dk2"/>
                </a:solidFill>
                <a:latin typeface="Times New Roman"/>
                <a:ea typeface="Times New Roman"/>
                <a:cs typeface="Times New Roman"/>
                <a:sym typeface="Times New Roman"/>
              </a:defRPr>
            </a:lvl8pPr>
            <a:lvl9pPr marL="1828800" algn="ctr" rtl="0">
              <a:spcBef>
                <a:spcPts val="0"/>
              </a:spcBef>
              <a:spcAft>
                <a:spcPts val="0"/>
              </a:spcAft>
              <a:defRPr sz="4400">
                <a:solidFill>
                  <a:schemeClr val="dk2"/>
                </a:solidFill>
                <a:latin typeface="Times New Roman"/>
                <a:ea typeface="Times New Roman"/>
                <a:cs typeface="Times New Roman"/>
                <a:sym typeface="Times New Roman"/>
              </a:defRPr>
            </a:lvl9pPr>
          </a:lstStyle>
          <a:p>
            <a:endParaRPr/>
          </a:p>
        </p:txBody>
      </p:sp>
      <p:sp>
        <p:nvSpPr>
          <p:cNvPr id="56" name="Shape 56"/>
          <p:cNvSpPr txBox="1">
            <a:spLocks noGrp="1"/>
          </p:cNvSpPr>
          <p:nvPr>
            <p:ph type="body" idx="1"/>
          </p:nvPr>
        </p:nvSpPr>
        <p:spPr>
          <a:xfrm>
            <a:off x="762000" y="2200275"/>
            <a:ext cx="8635999" cy="4573586"/>
          </a:xfrm>
          <a:prstGeom prst="rect">
            <a:avLst/>
          </a:prstGeom>
          <a:noFill/>
          <a:ln>
            <a:noFill/>
          </a:ln>
        </p:spPr>
        <p:txBody>
          <a:bodyPr lIns="91425" tIns="91425" rIns="91425" bIns="91425" anchor="t" anchorCtr="0"/>
          <a:lstStyle>
            <a:lvl1pPr marL="342900" indent="-222250" algn="l" rtl="0">
              <a:spcBef>
                <a:spcPts val="640"/>
              </a:spcBef>
              <a:spcAft>
                <a:spcPts val="0"/>
              </a:spcAft>
              <a:buClr>
                <a:schemeClr val="dk1"/>
              </a:buClr>
              <a:buFont typeface="Arial"/>
              <a:buChar char="•"/>
              <a:defRPr sz="3200">
                <a:solidFill>
                  <a:schemeClr val="dk1"/>
                </a:solidFill>
                <a:latin typeface="Times New Roman"/>
                <a:ea typeface="Times New Roman"/>
                <a:cs typeface="Times New Roman"/>
                <a:sym typeface="Times New Roman"/>
              </a:defRPr>
            </a:lvl1pPr>
            <a:lvl2pPr marL="742950" indent="-177800" algn="l" rtl="0">
              <a:spcBef>
                <a:spcPts val="560"/>
              </a:spcBef>
              <a:spcAft>
                <a:spcPts val="0"/>
              </a:spcAft>
              <a:buClr>
                <a:schemeClr val="dk1"/>
              </a:buClr>
              <a:buFont typeface="Arial"/>
              <a:buChar char="•"/>
              <a:defRPr sz="2800">
                <a:solidFill>
                  <a:schemeClr val="dk1"/>
                </a:solidFill>
                <a:latin typeface="Times New Roman"/>
                <a:ea typeface="Times New Roman"/>
                <a:cs typeface="Times New Roman"/>
                <a:sym typeface="Times New Roman"/>
              </a:defRPr>
            </a:lvl2pPr>
            <a:lvl3pPr marL="1143000" indent="-136525" algn="l" rtl="0">
              <a:spcBef>
                <a:spcPts val="480"/>
              </a:spcBef>
              <a:spcAft>
                <a:spcPts val="0"/>
              </a:spcAft>
              <a:buClr>
                <a:schemeClr val="dk1"/>
              </a:buClr>
              <a:buFont typeface="Arial"/>
              <a:buChar char="•"/>
              <a:defRPr sz="2400">
                <a:solidFill>
                  <a:schemeClr val="dk1"/>
                </a:solidFill>
                <a:latin typeface="Times New Roman"/>
                <a:ea typeface="Times New Roman"/>
                <a:cs typeface="Times New Roman"/>
                <a:sym typeface="Times New Roman"/>
              </a:defRPr>
            </a:lvl3pPr>
            <a:lvl4pPr marL="1600200" indent="-152400" algn="l" rtl="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4pPr>
            <a:lvl5pPr marL="2057400" indent="-152400" algn="l" rtl="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5pPr>
            <a:lvl6pPr marL="2514600" indent="-152400" algn="l" rtl="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6pPr>
            <a:lvl7pPr marL="2971800" indent="-152400" algn="l" rtl="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7pPr>
            <a:lvl8pPr marL="3429000" indent="-152400" algn="l" rtl="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8pPr>
            <a:lvl9pPr marL="3886200" indent="-152400" algn="l" rtl="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57"/>
        <p:cNvGrpSpPr/>
        <p:nvPr/>
      </p:nvGrpSpPr>
      <p:grpSpPr>
        <a:xfrm>
          <a:off x="0" y="0"/>
          <a:ext cx="0" cy="0"/>
          <a:chOff x="0" y="0"/>
          <a:chExt cx="0" cy="0"/>
        </a:xfrm>
      </p:grpSpPr>
      <p:sp>
        <p:nvSpPr>
          <p:cNvPr id="58" name="Shape 58"/>
          <p:cNvSpPr txBox="1">
            <a:spLocks noGrp="1"/>
          </p:cNvSpPr>
          <p:nvPr>
            <p:ph type="ctrTitle"/>
          </p:nvPr>
        </p:nvSpPr>
        <p:spPr>
          <a:xfrm>
            <a:off x="762000" y="2366963"/>
            <a:ext cx="8635999" cy="1633536"/>
          </a:xfrm>
          <a:prstGeom prst="rect">
            <a:avLst/>
          </a:prstGeom>
          <a:noFill/>
          <a:ln>
            <a:noFill/>
          </a:ln>
        </p:spPr>
        <p:txBody>
          <a:bodyPr lIns="91425" tIns="91425" rIns="91425" bIns="91425" anchor="t" anchorCtr="0"/>
          <a:lstStyle>
            <a:lvl1pPr marL="0" marR="0" indent="0" algn="ctr" rtl="0">
              <a:spcBef>
                <a:spcPts val="0"/>
              </a:spcBef>
              <a:spcAft>
                <a:spcPts val="0"/>
              </a:spcAft>
              <a:defRPr sz="4400" b="0" i="0" u="none" strike="noStrike" cap="none" baseline="0">
                <a:solidFill>
                  <a:schemeClr val="dk2"/>
                </a:solidFill>
                <a:latin typeface="Times New Roman"/>
                <a:ea typeface="Times New Roman"/>
                <a:cs typeface="Times New Roman"/>
                <a:sym typeface="Times New Roman"/>
              </a:defRPr>
            </a:lvl1pPr>
            <a:lvl2pPr marL="0" marR="0" indent="0" algn="ctr" rtl="0">
              <a:spcBef>
                <a:spcPts val="0"/>
              </a:spcBef>
              <a:spcAft>
                <a:spcPts val="0"/>
              </a:spcAft>
              <a:defRPr sz="4400" b="0" i="0" u="none" strike="noStrike" cap="none" baseline="0">
                <a:solidFill>
                  <a:schemeClr val="dk2"/>
                </a:solidFill>
                <a:latin typeface="Times New Roman"/>
                <a:ea typeface="Times New Roman"/>
                <a:cs typeface="Times New Roman"/>
                <a:sym typeface="Times New Roman"/>
              </a:defRPr>
            </a:lvl2pPr>
            <a:lvl3pPr marL="0" marR="0" indent="0" algn="ctr" rtl="0">
              <a:spcBef>
                <a:spcPts val="0"/>
              </a:spcBef>
              <a:spcAft>
                <a:spcPts val="0"/>
              </a:spcAft>
              <a:defRPr sz="4400" b="0" i="0" u="none" strike="noStrike" cap="none" baseline="0">
                <a:solidFill>
                  <a:schemeClr val="dk2"/>
                </a:solidFill>
                <a:latin typeface="Times New Roman"/>
                <a:ea typeface="Times New Roman"/>
                <a:cs typeface="Times New Roman"/>
                <a:sym typeface="Times New Roman"/>
              </a:defRPr>
            </a:lvl3pPr>
            <a:lvl4pPr marL="0" marR="0" indent="0" algn="ctr" rtl="0">
              <a:spcBef>
                <a:spcPts val="0"/>
              </a:spcBef>
              <a:spcAft>
                <a:spcPts val="0"/>
              </a:spcAft>
              <a:defRPr sz="4400" b="0" i="0" u="none" strike="noStrike" cap="none" baseline="0">
                <a:solidFill>
                  <a:schemeClr val="dk2"/>
                </a:solidFill>
                <a:latin typeface="Times New Roman"/>
                <a:ea typeface="Times New Roman"/>
                <a:cs typeface="Times New Roman"/>
                <a:sym typeface="Times New Roman"/>
              </a:defRPr>
            </a:lvl4pPr>
            <a:lvl5pPr marL="0" marR="0" indent="0" algn="ctr" rtl="0">
              <a:spcBef>
                <a:spcPts val="0"/>
              </a:spcBef>
              <a:spcAft>
                <a:spcPts val="0"/>
              </a:spcAft>
              <a:defRPr sz="4400" b="0" i="0" u="none" strike="noStrike" cap="none" baseline="0">
                <a:solidFill>
                  <a:schemeClr val="dk2"/>
                </a:solidFill>
                <a:latin typeface="Times New Roman"/>
                <a:ea typeface="Times New Roman"/>
                <a:cs typeface="Times New Roman"/>
                <a:sym typeface="Times New Roman"/>
              </a:defRPr>
            </a:lvl5pPr>
            <a:lvl6pPr marL="457200" marR="0" indent="0" algn="ctr" rtl="0">
              <a:spcBef>
                <a:spcPts val="0"/>
              </a:spcBef>
              <a:spcAft>
                <a:spcPts val="0"/>
              </a:spcAft>
              <a:defRPr sz="4400" b="0" i="0" u="none" strike="noStrike" cap="none" baseline="0">
                <a:solidFill>
                  <a:schemeClr val="dk2"/>
                </a:solidFill>
                <a:latin typeface="Times New Roman"/>
                <a:ea typeface="Times New Roman"/>
                <a:cs typeface="Times New Roman"/>
                <a:sym typeface="Times New Roman"/>
              </a:defRPr>
            </a:lvl6pPr>
            <a:lvl7pPr marL="914400" marR="0" indent="0" algn="ctr" rtl="0">
              <a:spcBef>
                <a:spcPts val="0"/>
              </a:spcBef>
              <a:spcAft>
                <a:spcPts val="0"/>
              </a:spcAft>
              <a:defRPr sz="4400" b="0" i="0" u="none" strike="noStrike" cap="none" baseline="0">
                <a:solidFill>
                  <a:schemeClr val="dk2"/>
                </a:solidFill>
                <a:latin typeface="Times New Roman"/>
                <a:ea typeface="Times New Roman"/>
                <a:cs typeface="Times New Roman"/>
                <a:sym typeface="Times New Roman"/>
              </a:defRPr>
            </a:lvl7pPr>
            <a:lvl8pPr marL="1371600" marR="0" indent="0" algn="ctr" rtl="0">
              <a:spcBef>
                <a:spcPts val="0"/>
              </a:spcBef>
              <a:spcAft>
                <a:spcPts val="0"/>
              </a:spcAft>
              <a:defRPr sz="4400" b="0" i="0" u="none" strike="noStrike" cap="none" baseline="0">
                <a:solidFill>
                  <a:schemeClr val="dk2"/>
                </a:solidFill>
                <a:latin typeface="Times New Roman"/>
                <a:ea typeface="Times New Roman"/>
                <a:cs typeface="Times New Roman"/>
                <a:sym typeface="Times New Roman"/>
              </a:defRPr>
            </a:lvl8pPr>
            <a:lvl9pPr marL="1828800" marR="0" indent="0" algn="ctr" rtl="0">
              <a:spcBef>
                <a:spcPts val="0"/>
              </a:spcBef>
              <a:spcAft>
                <a:spcPts val="0"/>
              </a:spcAft>
              <a:defRPr sz="4400" b="0" i="0" u="none" strike="noStrike" cap="none" baseline="0">
                <a:solidFill>
                  <a:schemeClr val="dk2"/>
                </a:solidFill>
                <a:latin typeface="Times New Roman"/>
                <a:ea typeface="Times New Roman"/>
                <a:cs typeface="Times New Roman"/>
                <a:sym typeface="Times New Roman"/>
              </a:defRPr>
            </a:lvl9pPr>
          </a:lstStyle>
          <a:p>
            <a:endParaRPr/>
          </a:p>
        </p:txBody>
      </p:sp>
      <p:sp>
        <p:nvSpPr>
          <p:cNvPr id="59" name="Shape 59"/>
          <p:cNvSpPr txBox="1">
            <a:spLocks noGrp="1"/>
          </p:cNvSpPr>
          <p:nvPr>
            <p:ph type="subTitle" idx="1"/>
          </p:nvPr>
        </p:nvSpPr>
        <p:spPr>
          <a:xfrm>
            <a:off x="1524000" y="4318000"/>
            <a:ext cx="7112000" cy="1947862"/>
          </a:xfrm>
          <a:prstGeom prst="rect">
            <a:avLst/>
          </a:prstGeom>
          <a:noFill/>
          <a:ln>
            <a:noFill/>
          </a:ln>
        </p:spPr>
        <p:txBody>
          <a:bodyPr lIns="91425" tIns="91425" rIns="91425" bIns="91425" anchor="t" anchorCtr="0"/>
          <a:lstStyle>
            <a:lvl1pPr marL="0" marR="0" indent="0" algn="ctr" rtl="0">
              <a:spcBef>
                <a:spcPts val="640"/>
              </a:spcBef>
              <a:spcAft>
                <a:spcPts val="0"/>
              </a:spcAft>
              <a:buClr>
                <a:schemeClr val="dk1"/>
              </a:buClr>
              <a:buFont typeface="Times New Roman"/>
              <a:buNone/>
              <a:defRPr sz="3200" b="0" i="0" u="none" strike="noStrike" cap="none" baseline="0">
                <a:solidFill>
                  <a:schemeClr val="dk1"/>
                </a:solidFill>
                <a:latin typeface="Times New Roman"/>
                <a:ea typeface="Times New Roman"/>
                <a:cs typeface="Times New Roman"/>
                <a:sym typeface="Times New Roman"/>
              </a:defRPr>
            </a:lvl1pPr>
            <a:lvl2pPr marL="457200" marR="0" indent="0" algn="ctr" rtl="0">
              <a:spcBef>
                <a:spcPts val="560"/>
              </a:spcBef>
              <a:spcAft>
                <a:spcPts val="0"/>
              </a:spcAft>
              <a:buClr>
                <a:schemeClr val="dk1"/>
              </a:buClr>
              <a:buFont typeface="Times New Roman"/>
              <a:buNone/>
              <a:defRPr sz="2800" b="0" i="0" u="none" strike="noStrike" cap="none" baseline="0">
                <a:solidFill>
                  <a:schemeClr val="dk1"/>
                </a:solidFill>
                <a:latin typeface="Times New Roman"/>
                <a:ea typeface="Times New Roman"/>
                <a:cs typeface="Times New Roman"/>
                <a:sym typeface="Times New Roman"/>
              </a:defRPr>
            </a:lvl2pPr>
            <a:lvl3pPr marL="914400" marR="0" indent="0" algn="ctr" rtl="0">
              <a:spcBef>
                <a:spcPts val="480"/>
              </a:spcBef>
              <a:spcAft>
                <a:spcPts val="0"/>
              </a:spcAft>
              <a:buClr>
                <a:schemeClr val="dk1"/>
              </a:buClr>
              <a:buFont typeface="Times New Roman"/>
              <a:buNone/>
              <a:defRPr sz="2400" b="0" i="0" u="none" strike="noStrike" cap="none" baseline="0">
                <a:solidFill>
                  <a:schemeClr val="dk1"/>
                </a:solidFill>
                <a:latin typeface="Times New Roman"/>
                <a:ea typeface="Times New Roman"/>
                <a:cs typeface="Times New Roman"/>
                <a:sym typeface="Times New Roman"/>
              </a:defRPr>
            </a:lvl3pPr>
            <a:lvl4pPr marL="1371600" marR="0" indent="0" algn="ctr" rtl="0">
              <a:spcBef>
                <a:spcPts val="400"/>
              </a:spcBef>
              <a:spcAft>
                <a:spcPts val="0"/>
              </a:spcAft>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4pPr>
            <a:lvl5pPr marL="1828800" marR="0" indent="0" algn="ctr" rtl="0">
              <a:spcBef>
                <a:spcPts val="400"/>
              </a:spcBef>
              <a:spcAft>
                <a:spcPts val="0"/>
              </a:spcAft>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5pPr>
            <a:lvl6pPr marL="2286000" marR="0" indent="0" algn="ctr" rtl="0">
              <a:spcBef>
                <a:spcPts val="400"/>
              </a:spcBef>
              <a:spcAft>
                <a:spcPts val="0"/>
              </a:spcAft>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6pPr>
            <a:lvl7pPr marL="2743200" marR="0" indent="0" algn="ctr" rtl="0">
              <a:spcBef>
                <a:spcPts val="400"/>
              </a:spcBef>
              <a:spcAft>
                <a:spcPts val="0"/>
              </a:spcAft>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7pPr>
            <a:lvl8pPr marL="3200400" marR="0" indent="0" algn="ctr" rtl="0">
              <a:spcBef>
                <a:spcPts val="400"/>
              </a:spcBef>
              <a:spcAft>
                <a:spcPts val="0"/>
              </a:spcAft>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8pPr>
            <a:lvl9pPr marL="3657600" marR="0" indent="0" algn="ctr" rtl="0">
              <a:spcBef>
                <a:spcPts val="400"/>
              </a:spcBef>
              <a:spcAft>
                <a:spcPts val="0"/>
              </a:spcAft>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305153"/>
            <a:ext cx="9144000" cy="1270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08000" y="1778000"/>
            <a:ext cx="4487333" cy="50288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64667" y="1778000"/>
            <a:ext cx="4487333" cy="50288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A90F066-0113-FD40-9F75-02D1EE2099F5}" type="slidenum">
              <a:rPr lang="en-US"/>
              <a:pPr>
                <a:defRPr/>
              </a:pPr>
              <a:t>‹#›</a:t>
            </a:fld>
            <a:endParaRPr lang="en-US"/>
          </a:p>
        </p:txBody>
      </p:sp>
    </p:spTree>
    <p:extLst>
      <p:ext uri="{BB962C8B-B14F-4D97-AF65-F5344CB8AC3E}">
        <p14:creationId xmlns:p14="http://schemas.microsoft.com/office/powerpoint/2010/main" val="364718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6"/>
        <p:cNvGrpSpPr/>
        <p:nvPr/>
      </p:nvGrpSpPr>
      <p:grpSpPr>
        <a:xfrm>
          <a:off x="0" y="0"/>
          <a:ext cx="0" cy="0"/>
          <a:chOff x="0" y="0"/>
          <a:chExt cx="0" cy="0"/>
        </a:xfrm>
      </p:grpSpPr>
      <p:sp>
        <p:nvSpPr>
          <p:cNvPr id="7" name="Shape 7"/>
          <p:cNvSpPr txBox="1">
            <a:spLocks noGrp="1"/>
          </p:cNvSpPr>
          <p:nvPr>
            <p:ph type="ctrTitle"/>
          </p:nvPr>
        </p:nvSpPr>
        <p:spPr>
          <a:xfrm>
            <a:off x="914400" y="3048000"/>
            <a:ext cx="8331200" cy="1219199"/>
          </a:xfrm>
          <a:prstGeom prst="rect">
            <a:avLst/>
          </a:prstGeom>
        </p:spPr>
        <p:txBody>
          <a:bodyPr lIns="91425" tIns="91425" rIns="91425" bIns="91425" anchor="t" anchorCtr="0"/>
          <a:lstStyle>
            <a:lvl1pPr algn="ctr">
              <a:buSzPct val="100000"/>
              <a:defRPr sz="4800"/>
            </a:lvl1pPr>
            <a:lvl2pPr algn="ctr">
              <a:buSzPct val="100000"/>
              <a:defRPr sz="4800"/>
            </a:lvl2pPr>
            <a:lvl3pPr algn="ctr">
              <a:buSzPct val="100000"/>
              <a:defRPr sz="4800"/>
            </a:lvl3pPr>
            <a:lvl4pPr algn="ctr">
              <a:buSzPct val="100000"/>
              <a:defRPr sz="4800"/>
            </a:lvl4pPr>
            <a:lvl5pPr algn="ctr">
              <a:buSzPct val="100000"/>
              <a:defRPr sz="4800"/>
            </a:lvl5pPr>
            <a:lvl6pPr algn="ctr">
              <a:buSzPct val="100000"/>
              <a:defRPr sz="4800"/>
            </a:lvl6pPr>
            <a:lvl7pPr algn="ctr">
              <a:buSzPct val="100000"/>
              <a:defRPr sz="4800"/>
            </a:lvl7pPr>
            <a:lvl8pPr algn="ctr">
              <a:buSzPct val="100000"/>
              <a:defRPr sz="4800"/>
            </a:lvl8pPr>
            <a:lvl9pPr algn="ctr">
              <a:buSzPct val="100000"/>
              <a:defRPr sz="4800"/>
            </a:lvl9pPr>
          </a:lstStyle>
          <a:p>
            <a:endParaRPr/>
          </a:p>
        </p:txBody>
      </p:sp>
      <p:sp>
        <p:nvSpPr>
          <p:cNvPr id="8" name="Shape 8"/>
          <p:cNvSpPr txBox="1">
            <a:spLocks noGrp="1"/>
          </p:cNvSpPr>
          <p:nvPr>
            <p:ph type="subTitle" idx="1"/>
          </p:nvPr>
        </p:nvSpPr>
        <p:spPr>
          <a:xfrm>
            <a:off x="1828800" y="4572000"/>
            <a:ext cx="6502399" cy="914400"/>
          </a:xfrm>
          <a:prstGeom prst="rect">
            <a:avLst/>
          </a:prstGeom>
        </p:spPr>
        <p:txBody>
          <a:bodyPr lIns="91425" tIns="91425" rIns="91425" bIns="91425" anchor="t" anchorCtr="0"/>
          <a:lstStyle>
            <a:lvl1pPr algn="ctr">
              <a:buSzPct val="100000"/>
              <a:defRPr sz="3200"/>
            </a:lvl1pPr>
            <a:lvl2pPr algn="ctr">
              <a:buSzPct val="100000"/>
              <a:defRPr sz="3200"/>
            </a:lvl2pPr>
            <a:lvl3pPr algn="ctr">
              <a:buSzPct val="100000"/>
              <a:defRPr sz="3200"/>
            </a:lvl3pPr>
            <a:lvl4pPr algn="ctr">
              <a:buSzPct val="100000"/>
              <a:defRPr sz="3200"/>
            </a:lvl4pPr>
            <a:lvl5pPr algn="ctr">
              <a:buSzPct val="100000"/>
              <a:defRPr sz="3200"/>
            </a:lvl5pPr>
            <a:lvl6pPr algn="ctr">
              <a:buSzPct val="100000"/>
              <a:defRPr sz="3200"/>
            </a:lvl6pPr>
            <a:lvl7pPr algn="ctr">
              <a:buSzPct val="100000"/>
              <a:defRPr sz="3200"/>
            </a:lvl7pPr>
            <a:lvl8pPr algn="ctr">
              <a:buSzPct val="100000"/>
              <a:defRPr sz="3200"/>
            </a:lvl8pPr>
            <a:lvl9pPr algn="ctr">
              <a:buSzPct val="100000"/>
              <a:defRPr sz="32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304800" y="304800"/>
            <a:ext cx="9550400" cy="914400"/>
          </a:xfrm>
          <a:prstGeom prst="rect">
            <a:avLst/>
          </a:prstGeom>
        </p:spPr>
        <p:txBody>
          <a:bodyPr lIns="91425" tIns="91425" rIns="91425" bIns="91425" anchor="t" anchorCtr="0"/>
          <a:lstStyle>
            <a:lvl1pPr>
              <a:buSzPct val="99224"/>
              <a:defRPr sz="4266"/>
            </a:lvl1pPr>
            <a:lvl2pPr>
              <a:buSzPct val="99224"/>
              <a:defRPr sz="4266"/>
            </a:lvl2pPr>
            <a:lvl3pPr>
              <a:buSzPct val="99224"/>
              <a:defRPr sz="4266"/>
            </a:lvl3pPr>
            <a:lvl4pPr>
              <a:buSzPct val="99224"/>
              <a:defRPr sz="4266"/>
            </a:lvl4pPr>
            <a:lvl5pPr>
              <a:buSzPct val="99224"/>
              <a:defRPr sz="4266"/>
            </a:lvl5pPr>
            <a:lvl6pPr>
              <a:buSzPct val="99224"/>
              <a:defRPr sz="4266"/>
            </a:lvl6pPr>
            <a:lvl7pPr>
              <a:buSzPct val="99224"/>
              <a:defRPr sz="4266"/>
            </a:lvl7pPr>
            <a:lvl8pPr>
              <a:buSzPct val="99224"/>
              <a:defRPr sz="4266"/>
            </a:lvl8pPr>
            <a:lvl9pPr>
              <a:buSzPct val="99224"/>
              <a:defRPr sz="4266"/>
            </a:lvl9pPr>
          </a:lstStyle>
          <a:p>
            <a:endParaRPr/>
          </a:p>
        </p:txBody>
      </p:sp>
      <p:sp>
        <p:nvSpPr>
          <p:cNvPr id="11" name="Shape 11"/>
          <p:cNvSpPr txBox="1">
            <a:spLocks noGrp="1"/>
          </p:cNvSpPr>
          <p:nvPr>
            <p:ph type="body" idx="1"/>
          </p:nvPr>
        </p:nvSpPr>
        <p:spPr>
          <a:xfrm>
            <a:off x="304800" y="1828800"/>
            <a:ext cx="9550400" cy="5486399"/>
          </a:xfrm>
          <a:prstGeom prst="rect">
            <a:avLst/>
          </a:prstGeom>
        </p:spPr>
        <p:txBody>
          <a:bodyPr lIns="91425" tIns="91425" rIns="91425" bIns="91425" anchor="t" anchorCtr="0"/>
          <a:lstStyle>
            <a:lvl1pPr>
              <a:buSzPct val="98765"/>
              <a:defRPr sz="2666"/>
            </a:lvl1pPr>
            <a:lvl2pPr>
              <a:buSzPct val="98765"/>
              <a:defRPr sz="2666"/>
            </a:lvl2pPr>
            <a:lvl3pPr>
              <a:buSzPct val="98765"/>
              <a:defRPr sz="2666"/>
            </a:lvl3pPr>
            <a:lvl4pPr>
              <a:buSzPct val="98765"/>
              <a:defRPr sz="2666"/>
            </a:lvl4pPr>
            <a:lvl5pPr>
              <a:buSzPct val="98765"/>
              <a:defRPr sz="2666"/>
            </a:lvl5pPr>
            <a:lvl6pPr>
              <a:buSzPct val="98765"/>
              <a:defRPr sz="2666"/>
            </a:lvl6pPr>
            <a:lvl7pPr>
              <a:buSzPct val="98765"/>
              <a:defRPr sz="2666"/>
            </a:lvl7pPr>
            <a:lvl8pPr>
              <a:buSzPct val="98765"/>
              <a:defRPr sz="2666"/>
            </a:lvl8pPr>
            <a:lvl9pPr>
              <a:buSzPct val="98765"/>
              <a:defRPr sz="2666"/>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304800" y="304800"/>
            <a:ext cx="9550400" cy="914400"/>
          </a:xfrm>
          <a:prstGeom prst="rect">
            <a:avLst/>
          </a:prstGeom>
        </p:spPr>
        <p:txBody>
          <a:bodyPr lIns="91425" tIns="91425" rIns="91425" bIns="91425" anchor="t" anchorCtr="0"/>
          <a:lstStyle>
            <a:lvl1pPr>
              <a:buSzPct val="99224"/>
              <a:defRPr sz="4266"/>
            </a:lvl1pPr>
            <a:lvl2pPr>
              <a:buSzPct val="99224"/>
              <a:defRPr sz="4266"/>
            </a:lvl2pPr>
            <a:lvl3pPr>
              <a:buSzPct val="99224"/>
              <a:defRPr sz="4266"/>
            </a:lvl3pPr>
            <a:lvl4pPr>
              <a:buSzPct val="99224"/>
              <a:defRPr sz="4266"/>
            </a:lvl4pPr>
            <a:lvl5pPr>
              <a:buSzPct val="99224"/>
              <a:defRPr sz="4266"/>
            </a:lvl5pPr>
            <a:lvl6pPr>
              <a:buSzPct val="99224"/>
              <a:defRPr sz="4266"/>
            </a:lvl6pPr>
            <a:lvl7pPr>
              <a:buSzPct val="99224"/>
              <a:defRPr sz="4266"/>
            </a:lvl7pPr>
            <a:lvl8pPr>
              <a:buSzPct val="99224"/>
              <a:defRPr sz="4266"/>
            </a:lvl8pPr>
            <a:lvl9pPr>
              <a:buSzPct val="99224"/>
              <a:defRPr sz="4266"/>
            </a:lvl9pPr>
          </a:lstStyle>
          <a:p>
            <a:endParaRPr/>
          </a:p>
        </p:txBody>
      </p:sp>
      <p:sp>
        <p:nvSpPr>
          <p:cNvPr id="14" name="Shape 14"/>
          <p:cNvSpPr txBox="1">
            <a:spLocks noGrp="1"/>
          </p:cNvSpPr>
          <p:nvPr>
            <p:ph type="body" idx="1"/>
          </p:nvPr>
        </p:nvSpPr>
        <p:spPr>
          <a:xfrm>
            <a:off x="304800" y="1828800"/>
            <a:ext cx="4470399" cy="5486399"/>
          </a:xfrm>
          <a:prstGeom prst="rect">
            <a:avLst/>
          </a:prstGeom>
        </p:spPr>
        <p:txBody>
          <a:bodyPr lIns="91425" tIns="91425" rIns="91425" bIns="91425" anchor="t" anchorCtr="0"/>
          <a:lstStyle>
            <a:lvl1pPr>
              <a:buSzPct val="98765"/>
              <a:defRPr sz="2666"/>
            </a:lvl1pPr>
            <a:lvl2pPr>
              <a:buSzPct val="98765"/>
              <a:defRPr sz="2666"/>
            </a:lvl2pPr>
            <a:lvl3pPr>
              <a:buSzPct val="98765"/>
              <a:defRPr sz="2666"/>
            </a:lvl3pPr>
            <a:lvl4pPr>
              <a:buSzPct val="98765"/>
              <a:defRPr sz="2666"/>
            </a:lvl4pPr>
            <a:lvl5pPr>
              <a:buSzPct val="98765"/>
              <a:defRPr sz="2666"/>
            </a:lvl5pPr>
            <a:lvl6pPr>
              <a:buSzPct val="98765"/>
              <a:defRPr sz="2666"/>
            </a:lvl6pPr>
            <a:lvl7pPr>
              <a:buSzPct val="98765"/>
              <a:defRPr sz="2666"/>
            </a:lvl7pPr>
            <a:lvl8pPr>
              <a:buSzPct val="98765"/>
              <a:defRPr sz="2666"/>
            </a:lvl8pPr>
            <a:lvl9pPr>
              <a:buSzPct val="98765"/>
              <a:defRPr sz="2666"/>
            </a:lvl9pPr>
          </a:lstStyle>
          <a:p>
            <a:endParaRPr/>
          </a:p>
        </p:txBody>
      </p:sp>
      <p:sp>
        <p:nvSpPr>
          <p:cNvPr id="15" name="Shape 15"/>
          <p:cNvSpPr txBox="1">
            <a:spLocks noGrp="1"/>
          </p:cNvSpPr>
          <p:nvPr>
            <p:ph type="body" idx="2"/>
          </p:nvPr>
        </p:nvSpPr>
        <p:spPr>
          <a:xfrm>
            <a:off x="5384800" y="1828800"/>
            <a:ext cx="4470399" cy="5486399"/>
          </a:xfrm>
          <a:prstGeom prst="rect">
            <a:avLst/>
          </a:prstGeom>
        </p:spPr>
        <p:txBody>
          <a:bodyPr lIns="91425" tIns="91425" rIns="91425" bIns="91425" anchor="t" anchorCtr="0"/>
          <a:lstStyle>
            <a:lvl1pPr>
              <a:buSzPct val="98765"/>
              <a:defRPr sz="2666"/>
            </a:lvl1pPr>
            <a:lvl2pPr>
              <a:buSzPct val="98765"/>
              <a:defRPr sz="2666"/>
            </a:lvl2pPr>
            <a:lvl3pPr>
              <a:buSzPct val="98765"/>
              <a:defRPr sz="2666"/>
            </a:lvl3pPr>
            <a:lvl4pPr>
              <a:buSzPct val="98765"/>
              <a:defRPr sz="2666"/>
            </a:lvl4pPr>
            <a:lvl5pPr>
              <a:buSzPct val="98765"/>
              <a:defRPr sz="2666"/>
            </a:lvl5pPr>
            <a:lvl6pPr>
              <a:buSzPct val="98765"/>
              <a:defRPr sz="2666"/>
            </a:lvl6pPr>
            <a:lvl7pPr>
              <a:buSzPct val="98765"/>
              <a:defRPr sz="2666"/>
            </a:lvl7pPr>
            <a:lvl8pPr>
              <a:buSzPct val="98765"/>
              <a:defRPr sz="2666"/>
            </a:lvl8pPr>
            <a:lvl9pPr>
              <a:buSzPct val="98765"/>
              <a:defRPr sz="2666"/>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16"/>
        <p:cNvGrpSpPr/>
        <p:nvPr/>
      </p:nvGrpSpPr>
      <p:grpSpPr>
        <a:xfrm>
          <a:off x="0" y="0"/>
          <a:ext cx="0" cy="0"/>
          <a:chOff x="0" y="0"/>
          <a:chExt cx="0" cy="0"/>
        </a:xfrm>
      </p:grpSpPr>
      <p:sp>
        <p:nvSpPr>
          <p:cNvPr id="17" name="Shape 17"/>
          <p:cNvSpPr txBox="1">
            <a:spLocks noGrp="1"/>
          </p:cNvSpPr>
          <p:nvPr>
            <p:ph type="body" idx="1"/>
          </p:nvPr>
        </p:nvSpPr>
        <p:spPr>
          <a:xfrm>
            <a:off x="304800" y="6705600"/>
            <a:ext cx="9550400" cy="609599"/>
          </a:xfrm>
          <a:prstGeom prst="rect">
            <a:avLst/>
          </a:prstGeom>
        </p:spPr>
        <p:txBody>
          <a:bodyPr lIns="91425" tIns="91425" rIns="91425" bIns="91425" anchor="t" anchorCtr="0"/>
          <a:lstStyle>
            <a:lvl1pPr algn="ctr">
              <a:buSzPct val="100000"/>
              <a:defRPr sz="3200"/>
            </a:lvl1pPr>
            <a:lvl2pPr algn="ctr">
              <a:buSzPct val="100000"/>
              <a:defRPr sz="3200"/>
            </a:lvl2pPr>
            <a:lvl3pPr algn="ctr">
              <a:buSzPct val="100000"/>
              <a:defRPr sz="3200"/>
            </a:lvl3pPr>
            <a:lvl4pPr algn="ctr">
              <a:buSzPct val="100000"/>
              <a:defRPr sz="3200"/>
            </a:lvl4pPr>
            <a:lvl5pPr algn="ctr">
              <a:buSzPct val="100000"/>
              <a:defRPr sz="3200"/>
            </a:lvl5pPr>
            <a:lvl6pPr algn="ctr">
              <a:buSzPct val="100000"/>
              <a:defRPr sz="3200"/>
            </a:lvl6pPr>
            <a:lvl7pPr algn="ctr">
              <a:buSzPct val="100000"/>
              <a:defRPr sz="3200"/>
            </a:lvl7pPr>
            <a:lvl8pPr algn="ctr">
              <a:buSzPct val="100000"/>
              <a:defRPr sz="3200"/>
            </a:lvl8pPr>
            <a:lvl9pPr algn="ctr">
              <a:buSzPct val="100000"/>
              <a:defRPr sz="32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TitleAndTx" type="vertTitleAndTx">
  <p:cSld name="vertTitleAndTx">
    <p:spTree>
      <p:nvGrpSpPr>
        <p:cNvPr id="1" name="Shape 24"/>
        <p:cNvGrpSpPr/>
        <p:nvPr/>
      </p:nvGrpSpPr>
      <p:grpSpPr>
        <a:xfrm>
          <a:off x="0" y="0"/>
          <a:ext cx="0" cy="0"/>
          <a:chOff x="0" y="0"/>
          <a:chExt cx="0" cy="0"/>
        </a:xfrm>
      </p:grpSpPr>
      <p:sp>
        <p:nvSpPr>
          <p:cNvPr id="25" name="Shape 25"/>
          <p:cNvSpPr txBox="1">
            <a:spLocks noGrp="1"/>
          </p:cNvSpPr>
          <p:nvPr>
            <p:ph type="title"/>
          </p:nvPr>
        </p:nvSpPr>
        <p:spPr>
          <a:xfrm rot="5400000">
            <a:off x="5269705" y="2645569"/>
            <a:ext cx="6097588" cy="2158999"/>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2"/>
                </a:solidFill>
                <a:latin typeface="Times New Roman"/>
                <a:ea typeface="Times New Roman"/>
                <a:cs typeface="Times New Roman"/>
                <a:sym typeface="Times New Roman"/>
              </a:defRPr>
            </a:lvl1pPr>
            <a:lvl2pPr algn="ctr" rtl="0">
              <a:spcBef>
                <a:spcPts val="0"/>
              </a:spcBef>
              <a:spcAft>
                <a:spcPts val="0"/>
              </a:spcAft>
              <a:defRPr sz="4400">
                <a:solidFill>
                  <a:schemeClr val="dk2"/>
                </a:solidFill>
                <a:latin typeface="Times New Roman"/>
                <a:ea typeface="Times New Roman"/>
                <a:cs typeface="Times New Roman"/>
                <a:sym typeface="Times New Roman"/>
              </a:defRPr>
            </a:lvl2pPr>
            <a:lvl3pPr algn="ctr" rtl="0">
              <a:spcBef>
                <a:spcPts val="0"/>
              </a:spcBef>
              <a:spcAft>
                <a:spcPts val="0"/>
              </a:spcAft>
              <a:defRPr sz="4400">
                <a:solidFill>
                  <a:schemeClr val="dk2"/>
                </a:solidFill>
                <a:latin typeface="Times New Roman"/>
                <a:ea typeface="Times New Roman"/>
                <a:cs typeface="Times New Roman"/>
                <a:sym typeface="Times New Roman"/>
              </a:defRPr>
            </a:lvl3pPr>
            <a:lvl4pPr algn="ctr" rtl="0">
              <a:spcBef>
                <a:spcPts val="0"/>
              </a:spcBef>
              <a:spcAft>
                <a:spcPts val="0"/>
              </a:spcAft>
              <a:defRPr sz="4400">
                <a:solidFill>
                  <a:schemeClr val="dk2"/>
                </a:solidFill>
                <a:latin typeface="Times New Roman"/>
                <a:ea typeface="Times New Roman"/>
                <a:cs typeface="Times New Roman"/>
                <a:sym typeface="Times New Roman"/>
              </a:defRPr>
            </a:lvl4pPr>
            <a:lvl5pPr algn="ctr" rtl="0">
              <a:spcBef>
                <a:spcPts val="0"/>
              </a:spcBef>
              <a:spcAft>
                <a:spcPts val="0"/>
              </a:spcAft>
              <a:defRPr sz="4400">
                <a:solidFill>
                  <a:schemeClr val="dk2"/>
                </a:solidFill>
                <a:latin typeface="Times New Roman"/>
                <a:ea typeface="Times New Roman"/>
                <a:cs typeface="Times New Roman"/>
                <a:sym typeface="Times New Roman"/>
              </a:defRPr>
            </a:lvl5pPr>
            <a:lvl6pPr marL="457200" algn="ctr" rtl="0">
              <a:spcBef>
                <a:spcPts val="0"/>
              </a:spcBef>
              <a:spcAft>
                <a:spcPts val="0"/>
              </a:spcAft>
              <a:defRPr sz="4400">
                <a:solidFill>
                  <a:schemeClr val="dk2"/>
                </a:solidFill>
                <a:latin typeface="Times New Roman"/>
                <a:ea typeface="Times New Roman"/>
                <a:cs typeface="Times New Roman"/>
                <a:sym typeface="Times New Roman"/>
              </a:defRPr>
            </a:lvl6pPr>
            <a:lvl7pPr marL="914400" algn="ctr" rtl="0">
              <a:spcBef>
                <a:spcPts val="0"/>
              </a:spcBef>
              <a:spcAft>
                <a:spcPts val="0"/>
              </a:spcAft>
              <a:defRPr sz="4400">
                <a:solidFill>
                  <a:schemeClr val="dk2"/>
                </a:solidFill>
                <a:latin typeface="Times New Roman"/>
                <a:ea typeface="Times New Roman"/>
                <a:cs typeface="Times New Roman"/>
                <a:sym typeface="Times New Roman"/>
              </a:defRPr>
            </a:lvl7pPr>
            <a:lvl8pPr marL="1371600" algn="ctr" rtl="0">
              <a:spcBef>
                <a:spcPts val="0"/>
              </a:spcBef>
              <a:spcAft>
                <a:spcPts val="0"/>
              </a:spcAft>
              <a:defRPr sz="4400">
                <a:solidFill>
                  <a:schemeClr val="dk2"/>
                </a:solidFill>
                <a:latin typeface="Times New Roman"/>
                <a:ea typeface="Times New Roman"/>
                <a:cs typeface="Times New Roman"/>
                <a:sym typeface="Times New Roman"/>
              </a:defRPr>
            </a:lvl8pPr>
            <a:lvl9pPr marL="1828800" algn="ctr" rtl="0">
              <a:spcBef>
                <a:spcPts val="0"/>
              </a:spcBef>
              <a:spcAft>
                <a:spcPts val="0"/>
              </a:spcAft>
              <a:defRPr sz="4400">
                <a:solidFill>
                  <a:schemeClr val="dk2"/>
                </a:solidFill>
                <a:latin typeface="Times New Roman"/>
                <a:ea typeface="Times New Roman"/>
                <a:cs typeface="Times New Roman"/>
                <a:sym typeface="Times New Roman"/>
              </a:defRPr>
            </a:lvl9pPr>
          </a:lstStyle>
          <a:p>
            <a:endParaRPr/>
          </a:p>
        </p:txBody>
      </p:sp>
      <p:sp>
        <p:nvSpPr>
          <p:cNvPr id="26" name="Shape 26"/>
          <p:cNvSpPr txBox="1">
            <a:spLocks noGrp="1"/>
          </p:cNvSpPr>
          <p:nvPr>
            <p:ph type="body" idx="1"/>
          </p:nvPr>
        </p:nvSpPr>
        <p:spPr>
          <a:xfrm rot="5400000">
            <a:off x="875505" y="562768"/>
            <a:ext cx="6097588" cy="6324600"/>
          </a:xfrm>
          <a:prstGeom prst="rect">
            <a:avLst/>
          </a:prstGeom>
          <a:noFill/>
          <a:ln>
            <a:noFill/>
          </a:ln>
        </p:spPr>
        <p:txBody>
          <a:bodyPr lIns="91425" tIns="91425" rIns="91425" bIns="91425" anchor="t" anchorCtr="0"/>
          <a:lstStyle>
            <a:lvl1pPr marL="342900" indent="-222250" algn="l" rtl="0">
              <a:spcBef>
                <a:spcPts val="640"/>
              </a:spcBef>
              <a:spcAft>
                <a:spcPts val="0"/>
              </a:spcAft>
              <a:buClr>
                <a:schemeClr val="dk1"/>
              </a:buClr>
              <a:buFont typeface="Arial"/>
              <a:buChar char="•"/>
              <a:defRPr sz="3200">
                <a:solidFill>
                  <a:schemeClr val="dk1"/>
                </a:solidFill>
                <a:latin typeface="Times New Roman"/>
                <a:ea typeface="Times New Roman"/>
                <a:cs typeface="Times New Roman"/>
                <a:sym typeface="Times New Roman"/>
              </a:defRPr>
            </a:lvl1pPr>
            <a:lvl2pPr marL="742950" indent="-177800" algn="l" rtl="0">
              <a:spcBef>
                <a:spcPts val="560"/>
              </a:spcBef>
              <a:spcAft>
                <a:spcPts val="0"/>
              </a:spcAft>
              <a:buClr>
                <a:schemeClr val="dk1"/>
              </a:buClr>
              <a:buFont typeface="Arial"/>
              <a:buChar char="•"/>
              <a:defRPr sz="2800">
                <a:solidFill>
                  <a:schemeClr val="dk1"/>
                </a:solidFill>
                <a:latin typeface="Times New Roman"/>
                <a:ea typeface="Times New Roman"/>
                <a:cs typeface="Times New Roman"/>
                <a:sym typeface="Times New Roman"/>
              </a:defRPr>
            </a:lvl2pPr>
            <a:lvl3pPr marL="1143000" indent="-136525" algn="l" rtl="0">
              <a:spcBef>
                <a:spcPts val="480"/>
              </a:spcBef>
              <a:spcAft>
                <a:spcPts val="0"/>
              </a:spcAft>
              <a:buClr>
                <a:schemeClr val="dk1"/>
              </a:buClr>
              <a:buFont typeface="Arial"/>
              <a:buChar char="•"/>
              <a:defRPr sz="2400">
                <a:solidFill>
                  <a:schemeClr val="dk1"/>
                </a:solidFill>
                <a:latin typeface="Times New Roman"/>
                <a:ea typeface="Times New Roman"/>
                <a:cs typeface="Times New Roman"/>
                <a:sym typeface="Times New Roman"/>
              </a:defRPr>
            </a:lvl3pPr>
            <a:lvl4pPr marL="1600200" indent="-152400" algn="l" rtl="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4pPr>
            <a:lvl5pPr marL="2057400" indent="-152400" algn="l" rtl="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5pPr>
            <a:lvl6pPr marL="2514600" indent="-152400" algn="l" rtl="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6pPr>
            <a:lvl7pPr marL="2971800" indent="-152400" algn="l" rtl="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7pPr>
            <a:lvl8pPr marL="3429000" indent="-152400" algn="l" rtl="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8pPr>
            <a:lvl9pPr marL="3886200" indent="-152400" algn="l" rtl="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ertTx" type="vertTx">
  <p:cSld name="vertTx">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762000" y="676275"/>
            <a:ext cx="8635999" cy="1271587"/>
          </a:xfrm>
          <a:prstGeom prst="rect">
            <a:avLst/>
          </a:prstGeom>
          <a:noFill/>
          <a:ln>
            <a:noFill/>
          </a:ln>
        </p:spPr>
        <p:txBody>
          <a:bodyPr lIns="91425" tIns="91425" rIns="91425" bIns="91425" anchor="t" anchorCtr="0"/>
          <a:lstStyle>
            <a:lvl1pPr algn="ctr" rtl="0">
              <a:spcBef>
                <a:spcPts val="0"/>
              </a:spcBef>
              <a:spcAft>
                <a:spcPts val="0"/>
              </a:spcAft>
              <a:defRPr sz="4400">
                <a:solidFill>
                  <a:schemeClr val="dk2"/>
                </a:solidFill>
                <a:latin typeface="Times New Roman"/>
                <a:ea typeface="Times New Roman"/>
                <a:cs typeface="Times New Roman"/>
                <a:sym typeface="Times New Roman"/>
              </a:defRPr>
            </a:lvl1pPr>
            <a:lvl2pPr algn="ctr" rtl="0">
              <a:spcBef>
                <a:spcPts val="0"/>
              </a:spcBef>
              <a:spcAft>
                <a:spcPts val="0"/>
              </a:spcAft>
              <a:defRPr sz="4400">
                <a:solidFill>
                  <a:schemeClr val="dk2"/>
                </a:solidFill>
                <a:latin typeface="Times New Roman"/>
                <a:ea typeface="Times New Roman"/>
                <a:cs typeface="Times New Roman"/>
                <a:sym typeface="Times New Roman"/>
              </a:defRPr>
            </a:lvl2pPr>
            <a:lvl3pPr algn="ctr" rtl="0">
              <a:spcBef>
                <a:spcPts val="0"/>
              </a:spcBef>
              <a:spcAft>
                <a:spcPts val="0"/>
              </a:spcAft>
              <a:defRPr sz="4400">
                <a:solidFill>
                  <a:schemeClr val="dk2"/>
                </a:solidFill>
                <a:latin typeface="Times New Roman"/>
                <a:ea typeface="Times New Roman"/>
                <a:cs typeface="Times New Roman"/>
                <a:sym typeface="Times New Roman"/>
              </a:defRPr>
            </a:lvl3pPr>
            <a:lvl4pPr algn="ctr" rtl="0">
              <a:spcBef>
                <a:spcPts val="0"/>
              </a:spcBef>
              <a:spcAft>
                <a:spcPts val="0"/>
              </a:spcAft>
              <a:defRPr sz="4400">
                <a:solidFill>
                  <a:schemeClr val="dk2"/>
                </a:solidFill>
                <a:latin typeface="Times New Roman"/>
                <a:ea typeface="Times New Roman"/>
                <a:cs typeface="Times New Roman"/>
                <a:sym typeface="Times New Roman"/>
              </a:defRPr>
            </a:lvl4pPr>
            <a:lvl5pPr algn="ctr" rtl="0">
              <a:spcBef>
                <a:spcPts val="0"/>
              </a:spcBef>
              <a:spcAft>
                <a:spcPts val="0"/>
              </a:spcAft>
              <a:defRPr sz="4400">
                <a:solidFill>
                  <a:schemeClr val="dk2"/>
                </a:solidFill>
                <a:latin typeface="Times New Roman"/>
                <a:ea typeface="Times New Roman"/>
                <a:cs typeface="Times New Roman"/>
                <a:sym typeface="Times New Roman"/>
              </a:defRPr>
            </a:lvl5pPr>
            <a:lvl6pPr marL="457200" algn="ctr" rtl="0">
              <a:spcBef>
                <a:spcPts val="0"/>
              </a:spcBef>
              <a:spcAft>
                <a:spcPts val="0"/>
              </a:spcAft>
              <a:defRPr sz="4400">
                <a:solidFill>
                  <a:schemeClr val="dk2"/>
                </a:solidFill>
                <a:latin typeface="Times New Roman"/>
                <a:ea typeface="Times New Roman"/>
                <a:cs typeface="Times New Roman"/>
                <a:sym typeface="Times New Roman"/>
              </a:defRPr>
            </a:lvl6pPr>
            <a:lvl7pPr marL="914400" algn="ctr" rtl="0">
              <a:spcBef>
                <a:spcPts val="0"/>
              </a:spcBef>
              <a:spcAft>
                <a:spcPts val="0"/>
              </a:spcAft>
              <a:defRPr sz="4400">
                <a:solidFill>
                  <a:schemeClr val="dk2"/>
                </a:solidFill>
                <a:latin typeface="Times New Roman"/>
                <a:ea typeface="Times New Roman"/>
                <a:cs typeface="Times New Roman"/>
                <a:sym typeface="Times New Roman"/>
              </a:defRPr>
            </a:lvl7pPr>
            <a:lvl8pPr marL="1371600" algn="ctr" rtl="0">
              <a:spcBef>
                <a:spcPts val="0"/>
              </a:spcBef>
              <a:spcAft>
                <a:spcPts val="0"/>
              </a:spcAft>
              <a:defRPr sz="4400">
                <a:solidFill>
                  <a:schemeClr val="dk2"/>
                </a:solidFill>
                <a:latin typeface="Times New Roman"/>
                <a:ea typeface="Times New Roman"/>
                <a:cs typeface="Times New Roman"/>
                <a:sym typeface="Times New Roman"/>
              </a:defRPr>
            </a:lvl8pPr>
            <a:lvl9pPr marL="1828800" algn="ctr" rtl="0">
              <a:spcBef>
                <a:spcPts val="0"/>
              </a:spcBef>
              <a:spcAft>
                <a:spcPts val="0"/>
              </a:spcAft>
              <a:defRPr sz="4400">
                <a:solidFill>
                  <a:schemeClr val="dk2"/>
                </a:solidFill>
                <a:latin typeface="Times New Roman"/>
                <a:ea typeface="Times New Roman"/>
                <a:cs typeface="Times New Roman"/>
                <a:sym typeface="Times New Roman"/>
              </a:defRPr>
            </a:lvl9pPr>
          </a:lstStyle>
          <a:p>
            <a:endParaRPr/>
          </a:p>
        </p:txBody>
      </p:sp>
      <p:sp>
        <p:nvSpPr>
          <p:cNvPr id="29" name="Shape 29"/>
          <p:cNvSpPr txBox="1">
            <a:spLocks noGrp="1"/>
          </p:cNvSpPr>
          <p:nvPr>
            <p:ph type="body" idx="1"/>
          </p:nvPr>
        </p:nvSpPr>
        <p:spPr>
          <a:xfrm rot="5400000">
            <a:off x="2793206" y="169068"/>
            <a:ext cx="4573586" cy="8635999"/>
          </a:xfrm>
          <a:prstGeom prst="rect">
            <a:avLst/>
          </a:prstGeom>
          <a:noFill/>
          <a:ln>
            <a:noFill/>
          </a:ln>
        </p:spPr>
        <p:txBody>
          <a:bodyPr lIns="91425" tIns="91425" rIns="91425" bIns="91425" anchor="t" anchorCtr="0"/>
          <a:lstStyle>
            <a:lvl1pPr marL="342900" indent="-222250" algn="l" rtl="0">
              <a:spcBef>
                <a:spcPts val="640"/>
              </a:spcBef>
              <a:spcAft>
                <a:spcPts val="0"/>
              </a:spcAft>
              <a:buClr>
                <a:schemeClr val="dk1"/>
              </a:buClr>
              <a:buFont typeface="Arial"/>
              <a:buChar char="•"/>
              <a:defRPr sz="3200">
                <a:solidFill>
                  <a:schemeClr val="dk1"/>
                </a:solidFill>
                <a:latin typeface="Times New Roman"/>
                <a:ea typeface="Times New Roman"/>
                <a:cs typeface="Times New Roman"/>
                <a:sym typeface="Times New Roman"/>
              </a:defRPr>
            </a:lvl1pPr>
            <a:lvl2pPr marL="742950" indent="-177800" algn="l" rtl="0">
              <a:spcBef>
                <a:spcPts val="560"/>
              </a:spcBef>
              <a:spcAft>
                <a:spcPts val="0"/>
              </a:spcAft>
              <a:buClr>
                <a:schemeClr val="dk1"/>
              </a:buClr>
              <a:buFont typeface="Arial"/>
              <a:buChar char="•"/>
              <a:defRPr sz="2800">
                <a:solidFill>
                  <a:schemeClr val="dk1"/>
                </a:solidFill>
                <a:latin typeface="Times New Roman"/>
                <a:ea typeface="Times New Roman"/>
                <a:cs typeface="Times New Roman"/>
                <a:sym typeface="Times New Roman"/>
              </a:defRPr>
            </a:lvl2pPr>
            <a:lvl3pPr marL="1143000" indent="-136525" algn="l" rtl="0">
              <a:spcBef>
                <a:spcPts val="480"/>
              </a:spcBef>
              <a:spcAft>
                <a:spcPts val="0"/>
              </a:spcAft>
              <a:buClr>
                <a:schemeClr val="dk1"/>
              </a:buClr>
              <a:buFont typeface="Arial"/>
              <a:buChar char="•"/>
              <a:defRPr sz="2400">
                <a:solidFill>
                  <a:schemeClr val="dk1"/>
                </a:solidFill>
                <a:latin typeface="Times New Roman"/>
                <a:ea typeface="Times New Roman"/>
                <a:cs typeface="Times New Roman"/>
                <a:sym typeface="Times New Roman"/>
              </a:defRPr>
            </a:lvl3pPr>
            <a:lvl4pPr marL="1600200" indent="-152400" algn="l" rtl="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4pPr>
            <a:lvl5pPr marL="2057400" indent="-152400" algn="l" rtl="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5pPr>
            <a:lvl6pPr marL="2514600" indent="-152400" algn="l" rtl="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6pPr>
            <a:lvl7pPr marL="2971800" indent="-152400" algn="l" rtl="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7pPr>
            <a:lvl8pPr marL="3429000" indent="-152400" algn="l" rtl="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8pPr>
            <a:lvl9pPr marL="3886200" indent="-152400" algn="l" rtl="0">
              <a:spcBef>
                <a:spcPts val="400"/>
              </a:spcBef>
              <a:spcAft>
                <a:spcPts val="0"/>
              </a:spcAft>
              <a:buClr>
                <a:schemeClr val="dk1"/>
              </a:buClr>
              <a:buFont typeface="Arial"/>
              <a:buChar char="•"/>
              <a:defRPr sz="200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x" type="picTx">
  <p:cSld name="picTx">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1990725" y="5334000"/>
            <a:ext cx="6096000" cy="630237"/>
          </a:xfrm>
          <a:prstGeom prst="rect">
            <a:avLst/>
          </a:prstGeom>
          <a:noFill/>
          <a:ln>
            <a:noFill/>
          </a:ln>
        </p:spPr>
        <p:txBody>
          <a:bodyPr lIns="91425" tIns="91425" rIns="91425" bIns="91425" anchor="b" anchorCtr="0"/>
          <a:lstStyle>
            <a:lvl1pPr algn="l" rtl="0">
              <a:defRPr sz="2000" b="1"/>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2" name="Shape 32"/>
          <p:cNvSpPr>
            <a:spLocks noGrp="1"/>
          </p:cNvSpPr>
          <p:nvPr>
            <p:ph type="pic" idx="2"/>
          </p:nvPr>
        </p:nvSpPr>
        <p:spPr>
          <a:xfrm>
            <a:off x="1990725" y="681037"/>
            <a:ext cx="6096000" cy="4572000"/>
          </a:xfrm>
          <a:prstGeom prst="rect">
            <a:avLst/>
          </a:prstGeom>
          <a:noFill/>
          <a:ln>
            <a:noFill/>
          </a:ln>
        </p:spPr>
        <p:txBody>
          <a:bodyPr lIns="91425" tIns="91425" rIns="91425" bIns="91425" anchor="t" anchorCtr="0"/>
          <a:lstStyle>
            <a:lvl1pPr marL="0" marR="0" indent="0" algn="l" rtl="0">
              <a:buClr>
                <a:schemeClr val="dk1"/>
              </a:buClr>
              <a:buFont typeface="Times New Roman"/>
              <a:buNone/>
              <a:defRPr sz="3200" b="0" i="0" u="none" strike="noStrike" cap="none" baseline="0">
                <a:solidFill>
                  <a:schemeClr val="dk1"/>
                </a:solidFill>
                <a:latin typeface="Times New Roman"/>
                <a:ea typeface="Times New Roman"/>
                <a:cs typeface="Times New Roman"/>
                <a:sym typeface="Times New Roman"/>
              </a:defRPr>
            </a:lvl1pPr>
            <a:lvl2pPr marL="457200" marR="0" indent="0" algn="l" rtl="0">
              <a:buClr>
                <a:schemeClr val="dk1"/>
              </a:buClr>
              <a:buFont typeface="Times New Roman"/>
              <a:buNone/>
              <a:defRPr sz="2800" b="0" i="0" u="none" strike="noStrike" cap="none" baseline="0">
                <a:solidFill>
                  <a:schemeClr val="dk1"/>
                </a:solidFill>
                <a:latin typeface="Times New Roman"/>
                <a:ea typeface="Times New Roman"/>
                <a:cs typeface="Times New Roman"/>
                <a:sym typeface="Times New Roman"/>
              </a:defRPr>
            </a:lvl2pPr>
            <a:lvl3pPr marL="914400" marR="0" indent="0" algn="l" rtl="0">
              <a:buClr>
                <a:schemeClr val="dk1"/>
              </a:buClr>
              <a:buFont typeface="Times New Roman"/>
              <a:buNone/>
              <a:defRPr sz="2400" b="0" i="0" u="none" strike="noStrike" cap="none" baseline="0">
                <a:solidFill>
                  <a:schemeClr val="dk1"/>
                </a:solidFill>
                <a:latin typeface="Times New Roman"/>
                <a:ea typeface="Times New Roman"/>
                <a:cs typeface="Times New Roman"/>
                <a:sym typeface="Times New Roman"/>
              </a:defRPr>
            </a:lvl3pPr>
            <a:lvl4pPr marL="13716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4pPr>
            <a:lvl5pPr marL="18288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5pPr>
            <a:lvl6pPr marL="22860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6pPr>
            <a:lvl7pPr marL="27432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7pPr>
            <a:lvl8pPr marL="32004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8pPr>
            <a:lvl9pPr marL="36576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33" name="Shape 33"/>
          <p:cNvSpPr txBox="1">
            <a:spLocks noGrp="1"/>
          </p:cNvSpPr>
          <p:nvPr>
            <p:ph type="body" idx="1"/>
          </p:nvPr>
        </p:nvSpPr>
        <p:spPr>
          <a:xfrm>
            <a:off x="1990725" y="5964237"/>
            <a:ext cx="6096000" cy="893762"/>
          </a:xfrm>
          <a:prstGeom prst="rect">
            <a:avLst/>
          </a:prstGeom>
          <a:noFill/>
          <a:ln>
            <a:noFill/>
          </a:ln>
        </p:spPr>
        <p:txBody>
          <a:bodyPr lIns="91425" tIns="91425" rIns="91425" bIns="91425" anchor="t" anchorCtr="0"/>
          <a:lstStyle>
            <a:lvl1pPr marL="0" indent="0" rtl="0">
              <a:buFont typeface="Times New Roman"/>
              <a:buNone/>
              <a:defRPr sz="1400"/>
            </a:lvl1pPr>
            <a:lvl2pPr marL="457200" indent="0" rtl="0">
              <a:buFont typeface="Times New Roman"/>
              <a:buNone/>
              <a:defRPr sz="1200"/>
            </a:lvl2pPr>
            <a:lvl3pPr marL="914400" indent="0" rtl="0">
              <a:buFont typeface="Times New Roman"/>
              <a:buNone/>
              <a:defRPr sz="1000"/>
            </a:lvl3pPr>
            <a:lvl4pPr marL="1371600" indent="0" rtl="0">
              <a:buFont typeface="Times New Roman"/>
              <a:buNone/>
              <a:defRPr sz="900"/>
            </a:lvl4pPr>
            <a:lvl5pPr marL="1828800" indent="0" rtl="0">
              <a:buFont typeface="Times New Roman"/>
              <a:buNone/>
              <a:defRPr sz="900"/>
            </a:lvl5pPr>
            <a:lvl6pPr marL="2286000" indent="0" rtl="0">
              <a:buFont typeface="Times New Roman"/>
              <a:buNone/>
              <a:defRPr sz="900"/>
            </a:lvl6pPr>
            <a:lvl7pPr marL="2743200" indent="0" rtl="0">
              <a:buFont typeface="Times New Roman"/>
              <a:buNone/>
              <a:defRPr sz="900"/>
            </a:lvl7pPr>
            <a:lvl8pPr marL="3200400" indent="0" rtl="0">
              <a:buFont typeface="Times New Roman"/>
              <a:buNone/>
              <a:defRPr sz="900"/>
            </a:lvl8pPr>
            <a:lvl9pPr marL="3657600" indent="0" rtl="0">
              <a:buFont typeface="Times New Roman"/>
              <a:buNone/>
              <a:defRPr sz="9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bjTx" type="objTx">
  <p:cSld name="objTx">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508000" y="303212"/>
            <a:ext cx="3343274" cy="1290636"/>
          </a:xfrm>
          <a:prstGeom prst="rect">
            <a:avLst/>
          </a:prstGeom>
          <a:noFill/>
          <a:ln>
            <a:noFill/>
          </a:ln>
        </p:spPr>
        <p:txBody>
          <a:bodyPr lIns="91425" tIns="91425" rIns="91425" bIns="91425" anchor="b" anchorCtr="0"/>
          <a:lstStyle>
            <a:lvl1pPr algn="l" rtl="0">
              <a:defRPr sz="2000" b="1"/>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6" name="Shape 36"/>
          <p:cNvSpPr txBox="1">
            <a:spLocks noGrp="1"/>
          </p:cNvSpPr>
          <p:nvPr>
            <p:ph type="body" idx="1"/>
          </p:nvPr>
        </p:nvSpPr>
        <p:spPr>
          <a:xfrm>
            <a:off x="3971925" y="303212"/>
            <a:ext cx="5680075" cy="6503987"/>
          </a:xfrm>
          <a:prstGeom prst="rect">
            <a:avLst/>
          </a:prstGeom>
          <a:noFill/>
          <a:ln>
            <a:noFill/>
          </a:ln>
        </p:spPr>
        <p:txBody>
          <a:bodyPr lIns="91425" tIns="91425" rIns="91425" bIns="91425" anchor="t" anchorCtr="0"/>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a:endParaRPr/>
          </a:p>
        </p:txBody>
      </p:sp>
      <p:sp>
        <p:nvSpPr>
          <p:cNvPr id="37" name="Shape 37"/>
          <p:cNvSpPr txBox="1">
            <a:spLocks noGrp="1"/>
          </p:cNvSpPr>
          <p:nvPr>
            <p:ph type="body" idx="2"/>
          </p:nvPr>
        </p:nvSpPr>
        <p:spPr>
          <a:xfrm>
            <a:off x="508000" y="1593850"/>
            <a:ext cx="3343274" cy="5213349"/>
          </a:xfrm>
          <a:prstGeom prst="rect">
            <a:avLst/>
          </a:prstGeom>
          <a:noFill/>
          <a:ln>
            <a:noFill/>
          </a:ln>
        </p:spPr>
        <p:txBody>
          <a:bodyPr lIns="91425" tIns="91425" rIns="91425" bIns="91425" anchor="t" anchorCtr="0"/>
          <a:lstStyle>
            <a:lvl1pPr marL="0" indent="0" rtl="0">
              <a:buFont typeface="Times New Roman"/>
              <a:buNone/>
              <a:defRPr sz="1400"/>
            </a:lvl1pPr>
            <a:lvl2pPr marL="457200" indent="0" rtl="0">
              <a:buFont typeface="Times New Roman"/>
              <a:buNone/>
              <a:defRPr sz="1200"/>
            </a:lvl2pPr>
            <a:lvl3pPr marL="914400" indent="0" rtl="0">
              <a:buFont typeface="Times New Roman"/>
              <a:buNone/>
              <a:defRPr sz="1000"/>
            </a:lvl3pPr>
            <a:lvl4pPr marL="1371600" indent="0" rtl="0">
              <a:buFont typeface="Times New Roman"/>
              <a:buNone/>
              <a:defRPr sz="900"/>
            </a:lvl4pPr>
            <a:lvl5pPr marL="1828800" indent="0" rtl="0">
              <a:buFont typeface="Times New Roman"/>
              <a:buNone/>
              <a:defRPr sz="900"/>
            </a:lvl5pPr>
            <a:lvl6pPr marL="2286000" indent="0" rtl="0">
              <a:buFont typeface="Times New Roman"/>
              <a:buNone/>
              <a:defRPr sz="900"/>
            </a:lvl6pPr>
            <a:lvl7pPr marL="2743200" indent="0" rtl="0">
              <a:buFont typeface="Times New Roman"/>
              <a:buNone/>
              <a:defRPr sz="900"/>
            </a:lvl7pPr>
            <a:lvl8pPr marL="3200400" indent="0" rtl="0">
              <a:buFont typeface="Times New Roman"/>
              <a:buNone/>
              <a:defRPr sz="900"/>
            </a:lvl8pPr>
            <a:lvl9pPr marL="3657600" indent="0" rtl="0">
              <a:buFont typeface="Times New Roman"/>
              <a:buNone/>
              <a:defRPr sz="9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6.xml"/><Relationship Id="rId12" Type="http://schemas.openxmlformats.org/officeDocument/2006/relationships/slideLayout" Target="../slideLayouts/slideLayout17.xml"/><Relationship Id="rId13" Type="http://schemas.openxmlformats.org/officeDocument/2006/relationships/theme" Target="../theme/theme2.xml"/><Relationship Id="rId1" Type="http://schemas.openxmlformats.org/officeDocument/2006/relationships/slideLayout" Target="../slideLayouts/slideLayout6.xml"/><Relationship Id="rId2" Type="http://schemas.openxmlformats.org/officeDocument/2006/relationships/slideLayout" Target="../slideLayouts/slideLayout7.xml"/><Relationship Id="rId3" Type="http://schemas.openxmlformats.org/officeDocument/2006/relationships/slideLayout" Target="../slideLayouts/slideLayout8.xml"/><Relationship Id="rId4" Type="http://schemas.openxmlformats.org/officeDocument/2006/relationships/slideLayout" Target="../slideLayouts/slideLayout9.xml"/><Relationship Id="rId5" Type="http://schemas.openxmlformats.org/officeDocument/2006/relationships/slideLayout" Target="../slideLayouts/slideLayout10.xml"/><Relationship Id="rId6" Type="http://schemas.openxmlformats.org/officeDocument/2006/relationships/slideLayout" Target="../slideLayouts/slideLayout11.xml"/><Relationship Id="rId7" Type="http://schemas.openxmlformats.org/officeDocument/2006/relationships/slideLayout" Target="../slideLayouts/slideLayout12.xml"/><Relationship Id="rId8" Type="http://schemas.openxmlformats.org/officeDocument/2006/relationships/slideLayout" Target="../slideLayouts/slideLayout13.xml"/><Relationship Id="rId9" Type="http://schemas.openxmlformats.org/officeDocument/2006/relationships/slideLayout" Target="../slideLayouts/slideLayout14.xml"/><Relationship Id="rId10"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762000" y="676275"/>
            <a:ext cx="8635999" cy="1271587"/>
          </a:xfrm>
          <a:prstGeom prst="rect">
            <a:avLst/>
          </a:prstGeom>
          <a:noFill/>
          <a:ln>
            <a:noFill/>
          </a:ln>
        </p:spPr>
        <p:txBody>
          <a:bodyPr lIns="91425" tIns="91425" rIns="91425" bIns="91425" anchor="ctr" anchorCtr="0"/>
          <a:lstStyle>
            <a:lvl1pPr marL="0" marR="0" indent="0" algn="ctr" rtl="0">
              <a:spcBef>
                <a:spcPts val="0"/>
              </a:spcBef>
              <a:spcAft>
                <a:spcPts val="0"/>
              </a:spcAft>
              <a:defRPr sz="4400" b="0" i="0" u="none" strike="noStrike" cap="none" baseline="0">
                <a:solidFill>
                  <a:schemeClr val="dk2"/>
                </a:solidFill>
                <a:latin typeface="Times New Roman"/>
                <a:ea typeface="Times New Roman"/>
                <a:cs typeface="Times New Roman"/>
                <a:sym typeface="Times New Roman"/>
              </a:defRPr>
            </a:lvl1pPr>
            <a:lvl2pPr marL="0" marR="0" indent="0" algn="ctr" rtl="0">
              <a:spcBef>
                <a:spcPts val="0"/>
              </a:spcBef>
              <a:spcAft>
                <a:spcPts val="0"/>
              </a:spcAft>
              <a:defRPr sz="4400" b="0" i="0" u="none" strike="noStrike" cap="none" baseline="0">
                <a:solidFill>
                  <a:schemeClr val="dk2"/>
                </a:solidFill>
                <a:latin typeface="Times New Roman"/>
                <a:ea typeface="Times New Roman"/>
                <a:cs typeface="Times New Roman"/>
                <a:sym typeface="Times New Roman"/>
              </a:defRPr>
            </a:lvl2pPr>
            <a:lvl3pPr marL="0" marR="0" indent="0" algn="ctr" rtl="0">
              <a:spcBef>
                <a:spcPts val="0"/>
              </a:spcBef>
              <a:spcAft>
                <a:spcPts val="0"/>
              </a:spcAft>
              <a:defRPr sz="4400" b="0" i="0" u="none" strike="noStrike" cap="none" baseline="0">
                <a:solidFill>
                  <a:schemeClr val="dk2"/>
                </a:solidFill>
                <a:latin typeface="Times New Roman"/>
                <a:ea typeface="Times New Roman"/>
                <a:cs typeface="Times New Roman"/>
                <a:sym typeface="Times New Roman"/>
              </a:defRPr>
            </a:lvl3pPr>
            <a:lvl4pPr marL="0" marR="0" indent="0" algn="ctr" rtl="0">
              <a:spcBef>
                <a:spcPts val="0"/>
              </a:spcBef>
              <a:spcAft>
                <a:spcPts val="0"/>
              </a:spcAft>
              <a:defRPr sz="4400" b="0" i="0" u="none" strike="noStrike" cap="none" baseline="0">
                <a:solidFill>
                  <a:schemeClr val="dk2"/>
                </a:solidFill>
                <a:latin typeface="Times New Roman"/>
                <a:ea typeface="Times New Roman"/>
                <a:cs typeface="Times New Roman"/>
                <a:sym typeface="Times New Roman"/>
              </a:defRPr>
            </a:lvl4pPr>
            <a:lvl5pPr marL="0" marR="0" indent="0" algn="ctr" rtl="0">
              <a:spcBef>
                <a:spcPts val="0"/>
              </a:spcBef>
              <a:spcAft>
                <a:spcPts val="0"/>
              </a:spcAft>
              <a:defRPr sz="4400" b="0" i="0" u="none" strike="noStrike" cap="none" baseline="0">
                <a:solidFill>
                  <a:schemeClr val="dk2"/>
                </a:solidFill>
                <a:latin typeface="Times New Roman"/>
                <a:ea typeface="Times New Roman"/>
                <a:cs typeface="Times New Roman"/>
                <a:sym typeface="Times New Roman"/>
              </a:defRPr>
            </a:lvl5pPr>
            <a:lvl6pPr marL="457200" marR="0" indent="0" algn="ctr" rtl="0">
              <a:spcBef>
                <a:spcPts val="0"/>
              </a:spcBef>
              <a:spcAft>
                <a:spcPts val="0"/>
              </a:spcAft>
              <a:defRPr sz="4400" b="0" i="0" u="none" strike="noStrike" cap="none" baseline="0">
                <a:solidFill>
                  <a:schemeClr val="dk2"/>
                </a:solidFill>
                <a:latin typeface="Times New Roman"/>
                <a:ea typeface="Times New Roman"/>
                <a:cs typeface="Times New Roman"/>
                <a:sym typeface="Times New Roman"/>
              </a:defRPr>
            </a:lvl6pPr>
            <a:lvl7pPr marL="914400" marR="0" indent="0" algn="ctr" rtl="0">
              <a:spcBef>
                <a:spcPts val="0"/>
              </a:spcBef>
              <a:spcAft>
                <a:spcPts val="0"/>
              </a:spcAft>
              <a:defRPr sz="4400" b="0" i="0" u="none" strike="noStrike" cap="none" baseline="0">
                <a:solidFill>
                  <a:schemeClr val="dk2"/>
                </a:solidFill>
                <a:latin typeface="Times New Roman"/>
                <a:ea typeface="Times New Roman"/>
                <a:cs typeface="Times New Roman"/>
                <a:sym typeface="Times New Roman"/>
              </a:defRPr>
            </a:lvl7pPr>
            <a:lvl8pPr marL="1371600" marR="0" indent="0" algn="ctr" rtl="0">
              <a:spcBef>
                <a:spcPts val="0"/>
              </a:spcBef>
              <a:spcAft>
                <a:spcPts val="0"/>
              </a:spcAft>
              <a:defRPr sz="4400" b="0" i="0" u="none" strike="noStrike" cap="none" baseline="0">
                <a:solidFill>
                  <a:schemeClr val="dk2"/>
                </a:solidFill>
                <a:latin typeface="Times New Roman"/>
                <a:ea typeface="Times New Roman"/>
                <a:cs typeface="Times New Roman"/>
                <a:sym typeface="Times New Roman"/>
              </a:defRPr>
            </a:lvl8pPr>
            <a:lvl9pPr marL="1828800" marR="0" indent="0" algn="ctr" rtl="0">
              <a:spcBef>
                <a:spcPts val="0"/>
              </a:spcBef>
              <a:spcAft>
                <a:spcPts val="0"/>
              </a:spcAft>
              <a:defRPr sz="4400" b="0" i="0" u="none" strike="noStrike" cap="none" baseline="0">
                <a:solidFill>
                  <a:schemeClr val="dk2"/>
                </a:solidFill>
                <a:latin typeface="Times New Roman"/>
                <a:ea typeface="Times New Roman"/>
                <a:cs typeface="Times New Roman"/>
                <a:sym typeface="Times New Roman"/>
              </a:defRPr>
            </a:lvl9pPr>
          </a:lstStyle>
          <a:p>
            <a:endParaRPr/>
          </a:p>
        </p:txBody>
      </p:sp>
      <p:sp>
        <p:nvSpPr>
          <p:cNvPr id="20" name="Shape 20"/>
          <p:cNvSpPr txBox="1">
            <a:spLocks noGrp="1"/>
          </p:cNvSpPr>
          <p:nvPr>
            <p:ph type="body" idx="1"/>
          </p:nvPr>
        </p:nvSpPr>
        <p:spPr>
          <a:xfrm>
            <a:off x="762000" y="2200275"/>
            <a:ext cx="8635999" cy="4573586"/>
          </a:xfrm>
          <a:prstGeom prst="rect">
            <a:avLst/>
          </a:prstGeom>
          <a:noFill/>
          <a:ln>
            <a:noFill/>
          </a:ln>
        </p:spPr>
        <p:txBody>
          <a:bodyPr lIns="91425" tIns="91425" rIns="91425" bIns="91425" anchor="t" anchorCtr="0"/>
          <a:lstStyle>
            <a:lvl1pPr marL="342900" marR="0" indent="-222250" algn="l" rtl="0">
              <a:spcBef>
                <a:spcPts val="640"/>
              </a:spcBef>
              <a:spcAft>
                <a:spcPts val="0"/>
              </a:spcAft>
              <a:buClr>
                <a:schemeClr val="dk1"/>
              </a:buClr>
              <a:buFont typeface="Arial"/>
              <a:buChar char="•"/>
              <a:defRPr sz="3200" b="0" i="0" u="none" strike="noStrike" cap="none" baseline="0">
                <a:solidFill>
                  <a:schemeClr val="dk1"/>
                </a:solidFill>
                <a:latin typeface="Times New Roman"/>
                <a:ea typeface="Times New Roman"/>
                <a:cs typeface="Times New Roman"/>
                <a:sym typeface="Times New Roman"/>
              </a:defRPr>
            </a:lvl1pPr>
            <a:lvl2pPr marL="742950" marR="0" indent="-177800" algn="l" rtl="0">
              <a:spcBef>
                <a:spcPts val="560"/>
              </a:spcBef>
              <a:spcAft>
                <a:spcPts val="0"/>
              </a:spcAft>
              <a:buClr>
                <a:schemeClr val="dk1"/>
              </a:buClr>
              <a:buFont typeface="Arial"/>
              <a:buChar char="•"/>
              <a:defRPr sz="2800" b="0" i="0" u="none" strike="noStrike" cap="none" baseline="0">
                <a:solidFill>
                  <a:schemeClr val="dk1"/>
                </a:solidFill>
                <a:latin typeface="Times New Roman"/>
                <a:ea typeface="Times New Roman"/>
                <a:cs typeface="Times New Roman"/>
                <a:sym typeface="Times New Roman"/>
              </a:defRPr>
            </a:lvl2pPr>
            <a:lvl3pPr marL="1143000" marR="0" indent="-136525" algn="l" rtl="0">
              <a:spcBef>
                <a:spcPts val="480"/>
              </a:spcBef>
              <a:spcAft>
                <a:spcPts val="0"/>
              </a:spcAft>
              <a:buClr>
                <a:schemeClr val="dk1"/>
              </a:buClr>
              <a:buFont typeface="Arial"/>
              <a:buChar char="•"/>
              <a:defRPr sz="2400" b="0" i="0" u="none" strike="noStrike" cap="none" baseline="0">
                <a:solidFill>
                  <a:schemeClr val="dk1"/>
                </a:solidFill>
                <a:latin typeface="Times New Roman"/>
                <a:ea typeface="Times New Roman"/>
                <a:cs typeface="Times New Roman"/>
                <a:sym typeface="Times New Roman"/>
              </a:defRPr>
            </a:lvl3pPr>
            <a:lvl4pPr marL="1600200" marR="0" indent="-152400" algn="l" rtl="0">
              <a:spcBef>
                <a:spcPts val="400"/>
              </a:spcBef>
              <a:spcAft>
                <a:spcPts val="0"/>
              </a:spcAft>
              <a:buClr>
                <a:schemeClr val="dk1"/>
              </a:buClr>
              <a:buFont typeface="Arial"/>
              <a:buChar char="•"/>
              <a:defRPr sz="2000" b="0" i="0" u="none" strike="noStrike" cap="none" baseline="0">
                <a:solidFill>
                  <a:schemeClr val="dk1"/>
                </a:solidFill>
                <a:latin typeface="Times New Roman"/>
                <a:ea typeface="Times New Roman"/>
                <a:cs typeface="Times New Roman"/>
                <a:sym typeface="Times New Roman"/>
              </a:defRPr>
            </a:lvl4pPr>
            <a:lvl5pPr marL="2057400" marR="0" indent="-152400" algn="l" rtl="0">
              <a:spcBef>
                <a:spcPts val="400"/>
              </a:spcBef>
              <a:spcAft>
                <a:spcPts val="0"/>
              </a:spcAft>
              <a:buClr>
                <a:schemeClr val="dk1"/>
              </a:buClr>
              <a:buFont typeface="Arial"/>
              <a:buChar char="•"/>
              <a:defRPr sz="2000" b="0" i="0" u="none" strike="noStrike" cap="none" baseline="0">
                <a:solidFill>
                  <a:schemeClr val="dk1"/>
                </a:solidFill>
                <a:latin typeface="Times New Roman"/>
                <a:ea typeface="Times New Roman"/>
                <a:cs typeface="Times New Roman"/>
                <a:sym typeface="Times New Roman"/>
              </a:defRPr>
            </a:lvl5pPr>
            <a:lvl6pPr marL="2514600" marR="0" indent="-152400" algn="l" rtl="0">
              <a:spcBef>
                <a:spcPts val="400"/>
              </a:spcBef>
              <a:spcAft>
                <a:spcPts val="0"/>
              </a:spcAft>
              <a:buClr>
                <a:schemeClr val="dk1"/>
              </a:buClr>
              <a:buFont typeface="Arial"/>
              <a:buChar char="•"/>
              <a:defRPr sz="2000" b="0" i="0" u="none" strike="noStrike" cap="none" baseline="0">
                <a:solidFill>
                  <a:schemeClr val="dk1"/>
                </a:solidFill>
                <a:latin typeface="Times New Roman"/>
                <a:ea typeface="Times New Roman"/>
                <a:cs typeface="Times New Roman"/>
                <a:sym typeface="Times New Roman"/>
              </a:defRPr>
            </a:lvl6pPr>
            <a:lvl7pPr marL="2971800" marR="0" indent="-152400" algn="l" rtl="0">
              <a:spcBef>
                <a:spcPts val="400"/>
              </a:spcBef>
              <a:spcAft>
                <a:spcPts val="0"/>
              </a:spcAft>
              <a:buClr>
                <a:schemeClr val="dk1"/>
              </a:buClr>
              <a:buFont typeface="Arial"/>
              <a:buChar char="•"/>
              <a:defRPr sz="2000" b="0" i="0" u="none" strike="noStrike" cap="none" baseline="0">
                <a:solidFill>
                  <a:schemeClr val="dk1"/>
                </a:solidFill>
                <a:latin typeface="Times New Roman"/>
                <a:ea typeface="Times New Roman"/>
                <a:cs typeface="Times New Roman"/>
                <a:sym typeface="Times New Roman"/>
              </a:defRPr>
            </a:lvl7pPr>
            <a:lvl8pPr marL="3429000" marR="0" indent="-152400" algn="l" rtl="0">
              <a:spcBef>
                <a:spcPts val="400"/>
              </a:spcBef>
              <a:spcAft>
                <a:spcPts val="0"/>
              </a:spcAft>
              <a:buClr>
                <a:schemeClr val="dk1"/>
              </a:buClr>
              <a:buFont typeface="Arial"/>
              <a:buChar char="•"/>
              <a:defRPr sz="2000" b="0" i="0" u="none" strike="noStrike" cap="none" baseline="0">
                <a:solidFill>
                  <a:schemeClr val="dk1"/>
                </a:solidFill>
                <a:latin typeface="Times New Roman"/>
                <a:ea typeface="Times New Roman"/>
                <a:cs typeface="Times New Roman"/>
                <a:sym typeface="Times New Roman"/>
              </a:defRPr>
            </a:lvl8pPr>
            <a:lvl9pPr marL="3886200" marR="0" indent="-152400" algn="l" rtl="0">
              <a:spcBef>
                <a:spcPts val="400"/>
              </a:spcBef>
              <a:spcAft>
                <a:spcPts val="0"/>
              </a:spcAft>
              <a:buClr>
                <a:schemeClr val="dk1"/>
              </a:buClr>
              <a:buFont typeface="Arial"/>
              <a:buChar char="•"/>
              <a:defRPr sz="20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21" name="Shape 21"/>
          <p:cNvSpPr txBox="1">
            <a:spLocks noGrp="1"/>
          </p:cNvSpPr>
          <p:nvPr>
            <p:ph type="dt" idx="10"/>
          </p:nvPr>
        </p:nvSpPr>
        <p:spPr>
          <a:xfrm>
            <a:off x="762000" y="6942136"/>
            <a:ext cx="2117725" cy="509586"/>
          </a:xfrm>
          <a:prstGeom prst="rect">
            <a:avLst/>
          </a:prstGeom>
          <a:noFill/>
          <a:ln>
            <a:noFill/>
          </a:ln>
        </p:spPr>
        <p:txBody>
          <a:bodyPr lIns="91425" tIns="91425" rIns="91425" bIns="91425" anchor="t" anchorCtr="0"/>
          <a:lstStyle>
            <a:lvl1pPr marL="0" marR="0" indent="0" algn="l" rtl="0">
              <a:defRPr sz="18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22" name="Shape 22"/>
          <p:cNvSpPr txBox="1">
            <a:spLocks noGrp="1"/>
          </p:cNvSpPr>
          <p:nvPr>
            <p:ph type="ftr" idx="11"/>
          </p:nvPr>
        </p:nvSpPr>
        <p:spPr>
          <a:xfrm>
            <a:off x="3470275" y="6942136"/>
            <a:ext cx="3219450" cy="509586"/>
          </a:xfrm>
          <a:prstGeom prst="rect">
            <a:avLst/>
          </a:prstGeom>
          <a:noFill/>
          <a:ln>
            <a:noFill/>
          </a:ln>
        </p:spPr>
        <p:txBody>
          <a:bodyPr lIns="91425" tIns="91425" rIns="91425" bIns="91425" anchor="t" anchorCtr="0"/>
          <a:lstStyle>
            <a:lvl1pPr marL="0" marR="0" indent="0" algn="l" rtl="0">
              <a:defRPr sz="18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23" name="Shape 23"/>
          <p:cNvSpPr txBox="1">
            <a:spLocks noGrp="1"/>
          </p:cNvSpPr>
          <p:nvPr>
            <p:ph type="sldNum" idx="12"/>
          </p:nvPr>
        </p:nvSpPr>
        <p:spPr>
          <a:xfrm>
            <a:off x="7280275" y="6942136"/>
            <a:ext cx="2119312" cy="509586"/>
          </a:xfrm>
          <a:prstGeom prst="rect">
            <a:avLst/>
          </a:prstGeom>
          <a:noFill/>
          <a:ln>
            <a:noFill/>
          </a:ln>
        </p:spPr>
        <p:txBody>
          <a:bodyPr lIns="91425" tIns="91425" rIns="91425" bIns="91425" anchor="t" anchorCtr="0"/>
          <a:lstStyle>
            <a:lvl1pPr marL="0" marR="0" indent="0" algn="r" rtl="0">
              <a:defRPr sz="1400" b="0" i="0" u="none" strike="noStrike" cap="none" baseline="0">
                <a:solidFill>
                  <a:schemeClr val="dk1"/>
                </a:solidFill>
                <a:latin typeface="Times New Roman"/>
                <a:ea typeface="Times New Roman"/>
                <a:cs typeface="Times New Roman"/>
                <a:sym typeface="Times New Roman"/>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 bg1="lt1" tx1="dk1" bg2="dk2" tx2="lt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6" r:id="rId12"/>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9.xml"/><Relationship Id="rId3"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6.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1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60"/>
        <p:cNvGrpSpPr/>
        <p:nvPr/>
      </p:nvGrpSpPr>
      <p:grpSpPr>
        <a:xfrm>
          <a:off x="0" y="0"/>
          <a:ext cx="0" cy="0"/>
          <a:chOff x="0" y="0"/>
          <a:chExt cx="0" cy="0"/>
        </a:xfrm>
      </p:grpSpPr>
      <p:sp>
        <p:nvSpPr>
          <p:cNvPr id="63" name="Shape 63"/>
          <p:cNvSpPr txBox="1"/>
          <p:nvPr/>
        </p:nvSpPr>
        <p:spPr>
          <a:xfrm>
            <a:off x="408350" y="403700"/>
            <a:ext cx="9254525" cy="6875749"/>
          </a:xfrm>
          <a:prstGeom prst="rect">
            <a:avLst/>
          </a:prstGeom>
        </p:spPr>
        <p:txBody>
          <a:bodyPr lIns="38100" tIns="38100" rIns="38100" bIns="38100" anchor="t" anchorCtr="0">
            <a:noAutofit/>
          </a:bodyPr>
          <a:lstStyle/>
          <a:p>
            <a:pPr rtl="0">
              <a:lnSpc>
                <a:spcPct val="100000"/>
              </a:lnSpc>
              <a:buNone/>
            </a:pPr>
            <a:r>
              <a:rPr lang="en-US" sz="4266" dirty="0">
                <a:solidFill>
                  <a:srgbClr val="FFFFFF"/>
                </a:solidFill>
                <a:latin typeface="verdana"/>
                <a:ea typeface="verdana"/>
                <a:cs typeface="verdana"/>
                <a:sym typeface="verdana"/>
              </a:rPr>
              <a:t>
Responsive Web Design (RWD)</a:t>
            </a:r>
          </a:p>
          <a:p>
            <a:pPr rtl="0">
              <a:lnSpc>
                <a:spcPct val="100000"/>
              </a:lnSpc>
              <a:buNone/>
            </a:pPr>
            <a:r>
              <a:rPr lang="en-US" sz="3200" dirty="0">
                <a:solidFill>
                  <a:srgbClr val="6FA8DC"/>
                </a:solidFill>
                <a:latin typeface="verdana"/>
                <a:ea typeface="verdana"/>
                <a:cs typeface="verdana"/>
                <a:sym typeface="verdana"/>
              </a:rPr>
              <a:t>Building a single web site for the desktop, tablet and </a:t>
            </a:r>
            <a:r>
              <a:rPr lang="en-US" sz="3200" dirty="0" err="1">
                <a:solidFill>
                  <a:srgbClr val="6FA8DC"/>
                </a:solidFill>
                <a:latin typeface="verdana"/>
                <a:ea typeface="verdana"/>
                <a:cs typeface="verdana"/>
                <a:sym typeface="verdana"/>
              </a:rPr>
              <a:t>smartphone</a:t>
            </a:r>
            <a:endParaRPr lang="en-US" sz="3200" dirty="0">
              <a:solidFill>
                <a:srgbClr val="6FA8DC"/>
              </a:solidFill>
              <a:latin typeface="verdana"/>
              <a:ea typeface="verdana"/>
              <a:cs typeface="verdana"/>
              <a:sym typeface="verdana"/>
            </a:endParaRPr>
          </a:p>
          <a:p>
            <a:endParaRPr dirty="0" smtClean="0"/>
          </a:p>
          <a:p>
            <a:endParaRPr lang="en-US" dirty="0" smtClean="0"/>
          </a:p>
          <a:p>
            <a:endParaRPr dirty="0" smtClean="0"/>
          </a:p>
          <a:p>
            <a:pPr lvl="0" rtl="0">
              <a:lnSpc>
                <a:spcPct val="100000"/>
              </a:lnSpc>
              <a:buNone/>
            </a:pPr>
            <a:r>
              <a:rPr lang="en-US" sz="2400" dirty="0" smtClean="0">
                <a:solidFill>
                  <a:srgbClr val="FFFFFF"/>
                </a:solidFill>
              </a:rPr>
              <a:t>An Infopeople Webinar</a:t>
            </a:r>
          </a:p>
          <a:p>
            <a:pPr rtl="0">
              <a:lnSpc>
                <a:spcPct val="100000"/>
              </a:lnSpc>
              <a:buNone/>
            </a:pPr>
            <a:r>
              <a:rPr lang="en-US" sz="2400" dirty="0" smtClean="0">
                <a:solidFill>
                  <a:srgbClr val="FFFFFF"/>
                </a:solidFill>
              </a:rPr>
              <a:t>November 13</a:t>
            </a:r>
            <a:r>
              <a:rPr lang="en-US" sz="2400" dirty="0" smtClean="0">
                <a:solidFill>
                  <a:srgbClr val="FFFFFF"/>
                </a:solidFill>
                <a:latin typeface="Arial"/>
                <a:ea typeface="Arial"/>
                <a:cs typeface="Arial"/>
                <a:sym typeface="Arial"/>
              </a:rPr>
              <a:t>, </a:t>
            </a:r>
            <a:r>
              <a:rPr lang="en-US" sz="2400" dirty="0">
                <a:solidFill>
                  <a:srgbClr val="FFFFFF"/>
                </a:solidFill>
                <a:latin typeface="Arial"/>
                <a:ea typeface="Arial"/>
                <a:cs typeface="Arial"/>
                <a:sym typeface="Arial"/>
              </a:rPr>
              <a:t>20</a:t>
            </a:r>
            <a:r>
              <a:rPr lang="en-US" sz="2400" dirty="0">
                <a:solidFill>
                  <a:srgbClr val="FFFFFF"/>
                </a:solidFill>
              </a:rPr>
              <a:t>13</a:t>
            </a:r>
          </a:p>
          <a:p>
            <a:endParaRPr dirty="0"/>
          </a:p>
          <a:p>
            <a:endParaRPr dirty="0"/>
          </a:p>
          <a:p>
            <a:endParaRPr dirty="0"/>
          </a:p>
          <a:p>
            <a:endParaRPr dirty="0"/>
          </a:p>
          <a:p>
            <a:pPr rtl="0">
              <a:lnSpc>
                <a:spcPct val="100000"/>
              </a:lnSpc>
              <a:buNone/>
            </a:pPr>
            <a:r>
              <a:rPr lang="en-US" sz="2400" dirty="0">
                <a:solidFill>
                  <a:srgbClr val="FFFFFF"/>
                </a:solidFill>
                <a:latin typeface="Arial"/>
                <a:ea typeface="Arial"/>
                <a:cs typeface="Arial"/>
                <a:sym typeface="Arial"/>
              </a:rPr>
              <a:t>Jason Clark</a:t>
            </a:r>
          </a:p>
          <a:p>
            <a:pPr rtl="0">
              <a:lnSpc>
                <a:spcPct val="100000"/>
              </a:lnSpc>
              <a:buNone/>
            </a:pPr>
            <a:r>
              <a:rPr lang="en-US" sz="2400" dirty="0">
                <a:solidFill>
                  <a:srgbClr val="FFFFFF"/>
                </a:solidFill>
                <a:latin typeface="Arial"/>
                <a:ea typeface="Arial"/>
                <a:cs typeface="Arial"/>
                <a:sym typeface="Arial"/>
              </a:rPr>
              <a:t>Head of Digital Access &amp; Web Services</a:t>
            </a:r>
          </a:p>
          <a:p>
            <a:pPr rtl="0">
              <a:lnSpc>
                <a:spcPct val="100000"/>
              </a:lnSpc>
              <a:buNone/>
            </a:pPr>
            <a:r>
              <a:rPr lang="en-US" sz="2400" dirty="0">
                <a:solidFill>
                  <a:srgbClr val="FFFFFF"/>
                </a:solidFill>
                <a:latin typeface="Arial"/>
                <a:ea typeface="Arial"/>
                <a:cs typeface="Arial"/>
                <a:sym typeface="Arial"/>
              </a:rPr>
              <a:t>Montana State University Librar</a:t>
            </a:r>
            <a:r>
              <a:rPr lang="en-US" sz="2400" dirty="0">
                <a:solidFill>
                  <a:srgbClr val="FFFFFF"/>
                </a:solidFill>
              </a:rPr>
              <a:t>y</a:t>
            </a:r>
          </a:p>
        </p:txBody>
      </p:sp>
    </p:spTree>
  </p:cSld>
  <p:clrMapOvr>
    <a:masterClrMapping/>
  </p:clrMapOvr>
  <p:transition xmlns:p14="http://schemas.microsoft.com/office/powerpoint/2010/main" spd="slow">
    <p:cut/>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231775" y="288925"/>
            <a:ext cx="9659937" cy="909637"/>
          </a:xfrm>
          <a:prstGeom prst="rect">
            <a:avLst/>
          </a:prstGeom>
          <a:noFill/>
          <a:ln>
            <a:noFill/>
          </a:ln>
        </p:spPr>
        <p:txBody>
          <a:bodyPr lIns="0" tIns="0" rIns="0" bIns="0" anchor="t" anchorCtr="0">
            <a:noAutofit/>
          </a:bodyPr>
          <a:lstStyle/>
          <a:p>
            <a:pPr marL="0" marR="0" lvl="0" indent="0" algn="l" rtl="0">
              <a:lnSpc>
                <a:spcPct val="95000"/>
              </a:lnSpc>
              <a:spcBef>
                <a:spcPts val="0"/>
              </a:spcBef>
              <a:spcAft>
                <a:spcPts val="0"/>
              </a:spcAft>
              <a:buClr>
                <a:schemeClr val="dk2"/>
              </a:buClr>
              <a:buSzPct val="25000"/>
              <a:buFont typeface="Arial"/>
              <a:buNone/>
            </a:pPr>
            <a:r>
              <a:rPr lang="en-US" sz="4800" b="0" i="0" u="none" strike="noStrike" cap="none" baseline="0">
                <a:solidFill>
                  <a:srgbClr val="FFFFFF"/>
                </a:solidFill>
                <a:latin typeface="Arial"/>
                <a:ea typeface="Arial"/>
                <a:cs typeface="Arial"/>
                <a:sym typeface="Arial"/>
              </a:rPr>
              <a:t>Media Queries</a:t>
            </a:r>
          </a:p>
        </p:txBody>
      </p:sp>
      <p:sp>
        <p:nvSpPr>
          <p:cNvPr id="117" name="Shape 117"/>
          <p:cNvSpPr txBox="1">
            <a:spLocks noGrp="1"/>
          </p:cNvSpPr>
          <p:nvPr>
            <p:ph type="body" idx="1"/>
          </p:nvPr>
        </p:nvSpPr>
        <p:spPr>
          <a:xfrm>
            <a:off x="246062" y="1522412"/>
            <a:ext cx="9501186" cy="5643561"/>
          </a:xfrm>
          <a:prstGeom prst="rect">
            <a:avLst/>
          </a:prstGeom>
          <a:noFill/>
          <a:ln>
            <a:noFill/>
          </a:ln>
        </p:spPr>
        <p:txBody>
          <a:bodyPr lIns="0" tIns="0" rIns="0" bIns="0" anchor="t" anchorCtr="0">
            <a:noAutofit/>
          </a:bodyPr>
          <a:lstStyle/>
          <a:p>
            <a:pPr marL="342900" marR="0" lvl="0" indent="-361950" algn="l" rtl="0">
              <a:lnSpc>
                <a:spcPct val="95000"/>
              </a:lnSpc>
              <a:spcBef>
                <a:spcPts val="0"/>
              </a:spcBef>
              <a:spcAft>
                <a:spcPts val="0"/>
              </a:spcAft>
              <a:buClr>
                <a:srgbClr val="FFFFFF"/>
              </a:buClr>
              <a:buSzPct val="99099"/>
              <a:buFont typeface="Arial"/>
              <a:buChar char="•"/>
            </a:pPr>
            <a:r>
              <a:rPr lang="en-US" sz="3700" b="0" i="0" u="none" strike="noStrike" cap="none" baseline="0">
                <a:solidFill>
                  <a:srgbClr val="FFFFFF"/>
                </a:solidFill>
                <a:latin typeface="Arial"/>
                <a:ea typeface="Arial"/>
                <a:cs typeface="Arial"/>
                <a:sym typeface="Arial"/>
              </a:rPr>
              <a:t>switch stylesheets based on width and height of viewport</a:t>
            </a:r>
          </a:p>
          <a:p>
            <a:pPr marL="342900" marR="0" lvl="0" indent="-361950" algn="l" rtl="0">
              <a:lnSpc>
                <a:spcPct val="95000"/>
              </a:lnSpc>
              <a:spcBef>
                <a:spcPts val="0"/>
              </a:spcBef>
              <a:spcAft>
                <a:spcPts val="0"/>
              </a:spcAft>
              <a:buClr>
                <a:srgbClr val="FFFFFF"/>
              </a:buClr>
              <a:buSzPct val="99099"/>
              <a:buFont typeface="Arial"/>
              <a:buChar char="•"/>
            </a:pPr>
            <a:r>
              <a:rPr lang="en-US" sz="3700" b="0" i="0" u="none" strike="noStrike" cap="none" baseline="0">
                <a:solidFill>
                  <a:srgbClr val="FFFFFF"/>
                </a:solidFill>
                <a:latin typeface="Arial"/>
                <a:ea typeface="Arial"/>
                <a:cs typeface="Arial"/>
                <a:sym typeface="Arial"/>
              </a:rPr>
              <a:t>same content, new view depending on device</a:t>
            </a:r>
          </a:p>
          <a:p>
            <a:endParaRPr/>
          </a:p>
          <a:p>
            <a:pPr marL="0" marR="0" lvl="0" indent="0" algn="l" rtl="0">
              <a:lnSpc>
                <a:spcPct val="95000"/>
              </a:lnSpc>
              <a:spcBef>
                <a:spcPts val="0"/>
              </a:spcBef>
              <a:spcAft>
                <a:spcPts val="0"/>
              </a:spcAft>
              <a:buClr>
                <a:schemeClr val="dk1"/>
              </a:buClr>
              <a:buSzPct val="25000"/>
              <a:buFont typeface="Arial"/>
              <a:buNone/>
            </a:pPr>
            <a:r>
              <a:rPr lang="en-US" sz="3700" b="0" i="0" u="none" strike="noStrike" cap="none" baseline="0">
                <a:solidFill>
                  <a:srgbClr val="FFFFFF"/>
                </a:solidFill>
                <a:latin typeface="Courier New"/>
                <a:ea typeface="Courier New"/>
                <a:cs typeface="Courier New"/>
                <a:sym typeface="Courier New"/>
              </a:rPr>
              <a:t>@media screen and (max-device-width:480px) {… mobile styles here… }</a:t>
            </a:r>
          </a:p>
          <a:p>
            <a:endParaRPr/>
          </a:p>
          <a:p>
            <a:pPr marL="0" marR="0" lvl="0" indent="0" algn="l" rtl="0">
              <a:lnSpc>
                <a:spcPct val="95000"/>
              </a:lnSpc>
              <a:spcBef>
                <a:spcPts val="0"/>
              </a:spcBef>
              <a:spcAft>
                <a:spcPts val="0"/>
              </a:spcAft>
              <a:buClr>
                <a:schemeClr val="dk1"/>
              </a:buClr>
              <a:buSzPct val="25000"/>
              <a:buFont typeface="Arial"/>
              <a:buNone/>
            </a:pPr>
            <a:r>
              <a:rPr lang="en-US" sz="2400" b="0" i="0" u="none" strike="noStrike" cap="none" baseline="0">
                <a:solidFill>
                  <a:srgbClr val="FFFFFF"/>
                </a:solidFill>
                <a:latin typeface="Arial"/>
                <a:ea typeface="Arial"/>
                <a:cs typeface="Arial"/>
                <a:sym typeface="Arial"/>
              </a:rPr>
              <a:t>* note “em” measurements based on base sizing of main body font are becoming standard (not pixels)</a:t>
            </a:r>
          </a:p>
        </p:txBody>
      </p:sp>
    </p:spTree>
  </p:cSld>
  <p:clrMapOvr>
    <a:masterClrMapping/>
  </p:clrMapOvr>
  <p:transition xmlns:p14="http://schemas.microsoft.com/office/powerpoint/2010/main" spd="slow">
    <p:cut/>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231775" y="288925"/>
            <a:ext cx="9659937" cy="909637"/>
          </a:xfrm>
          <a:prstGeom prst="rect">
            <a:avLst/>
          </a:prstGeom>
          <a:noFill/>
          <a:ln>
            <a:noFill/>
          </a:ln>
        </p:spPr>
        <p:txBody>
          <a:bodyPr lIns="0" tIns="0" rIns="0" bIns="0" anchor="t" anchorCtr="0">
            <a:noAutofit/>
          </a:bodyPr>
          <a:lstStyle/>
          <a:p>
            <a:pPr marL="0" marR="0" lvl="0" indent="0" algn="l" rtl="0">
              <a:lnSpc>
                <a:spcPct val="95000"/>
              </a:lnSpc>
              <a:spcBef>
                <a:spcPts val="0"/>
              </a:spcBef>
              <a:spcAft>
                <a:spcPts val="0"/>
              </a:spcAft>
              <a:buClr>
                <a:schemeClr val="dk2"/>
              </a:buClr>
              <a:buSzPct val="25000"/>
              <a:buFont typeface="Arial"/>
              <a:buNone/>
            </a:pPr>
            <a:r>
              <a:rPr lang="en-US" sz="4800" b="0" i="0" u="none" strike="noStrike" cap="none" baseline="0">
                <a:solidFill>
                  <a:srgbClr val="FFFFFF"/>
                </a:solidFill>
                <a:latin typeface="Arial"/>
                <a:ea typeface="Arial"/>
                <a:cs typeface="Arial"/>
                <a:sym typeface="Arial"/>
              </a:rPr>
              <a:t>Media Queries in Action</a:t>
            </a:r>
          </a:p>
        </p:txBody>
      </p:sp>
      <p:sp>
        <p:nvSpPr>
          <p:cNvPr id="123" name="Shape 123"/>
          <p:cNvSpPr txBox="1">
            <a:spLocks noGrp="1"/>
          </p:cNvSpPr>
          <p:nvPr>
            <p:ph type="body" idx="1"/>
          </p:nvPr>
        </p:nvSpPr>
        <p:spPr>
          <a:xfrm>
            <a:off x="246062" y="1522412"/>
            <a:ext cx="9501186" cy="5643561"/>
          </a:xfrm>
          <a:prstGeom prst="rect">
            <a:avLst/>
          </a:prstGeom>
          <a:noFill/>
          <a:ln>
            <a:noFill/>
          </a:ln>
        </p:spPr>
        <p:txBody>
          <a:bodyPr lIns="0" tIns="0" rIns="0" bIns="0" anchor="t" anchorCtr="0">
            <a:noAutofit/>
          </a:bodyPr>
          <a:lstStyle/>
          <a:p>
            <a:pPr marL="114300" marR="0" lvl="1" indent="0" algn="l" rtl="0">
              <a:lnSpc>
                <a:spcPct val="95000"/>
              </a:lnSpc>
              <a:spcBef>
                <a:spcPts val="0"/>
              </a:spcBef>
              <a:spcAft>
                <a:spcPts val="0"/>
              </a:spcAft>
              <a:buClr>
                <a:schemeClr val="dk1"/>
              </a:buClr>
              <a:buSzPct val="25000"/>
              <a:buFont typeface="Arial"/>
              <a:buNone/>
            </a:pPr>
            <a:r>
              <a:rPr lang="en-US" sz="3700" b="0" i="0" u="none" strike="noStrike" cap="none" baseline="0">
                <a:solidFill>
                  <a:srgbClr val="FFFFFF"/>
                </a:solidFill>
                <a:latin typeface="Courier New"/>
                <a:ea typeface="Courier New"/>
                <a:cs typeface="Courier New"/>
                <a:sym typeface="Courier New"/>
              </a:rPr>
              <a:t>&lt;link rel="stylesheet" type="text/css” media="screen and (max-device-width:480px) and (resolution: 163dpi)” href="shetland.css" /&gt;</a:t>
            </a:r>
          </a:p>
          <a:p>
            <a:endParaRPr/>
          </a:p>
          <a:p>
            <a:endParaRPr/>
          </a:p>
          <a:p>
            <a:pPr marL="114300" marR="0" lvl="1" indent="342900" algn="l" rtl="0">
              <a:lnSpc>
                <a:spcPct val="95000"/>
              </a:lnSpc>
              <a:spcBef>
                <a:spcPts val="0"/>
              </a:spcBef>
              <a:spcAft>
                <a:spcPts val="0"/>
              </a:spcAft>
              <a:buClr>
                <a:schemeClr val="dk1"/>
              </a:buClr>
              <a:buSzPct val="25000"/>
              <a:buFont typeface="Arial"/>
              <a:buNone/>
            </a:pPr>
            <a:r>
              <a:rPr lang="en-US" sz="3700" b="0" i="0" u="none" strike="noStrike" cap="none" baseline="0">
                <a:solidFill>
                  <a:srgbClr val="FFFFFF"/>
                </a:solidFill>
                <a:latin typeface="Arial"/>
                <a:ea typeface="Arial"/>
                <a:cs typeface="Arial"/>
                <a:sym typeface="Arial"/>
              </a:rPr>
              <a:t>Responsive Web Design, Ethan Marcotte</a:t>
            </a:r>
          </a:p>
          <a:p>
            <a:pPr marL="114300" marR="0" lvl="1" indent="342900" algn="l" rtl="0">
              <a:lnSpc>
                <a:spcPct val="95000"/>
              </a:lnSpc>
              <a:spcBef>
                <a:spcPts val="0"/>
              </a:spcBef>
              <a:spcAft>
                <a:spcPts val="0"/>
              </a:spcAft>
              <a:buClr>
                <a:schemeClr val="dk1"/>
              </a:buClr>
              <a:buSzPct val="25000"/>
              <a:buFont typeface="Arial"/>
              <a:buNone/>
            </a:pPr>
            <a:r>
              <a:rPr lang="en-US" sz="2400" b="0" i="0" u="none" strike="noStrike" cap="none" baseline="0">
                <a:solidFill>
                  <a:srgbClr val="FFFFFF"/>
                </a:solidFill>
                <a:latin typeface="Arial"/>
                <a:ea typeface="Arial"/>
                <a:cs typeface="Arial"/>
                <a:sym typeface="Arial"/>
              </a:rPr>
              <a:t>http://www.alistapart.com/articles/responsive-web-design</a:t>
            </a:r>
          </a:p>
        </p:txBody>
      </p:sp>
    </p:spTree>
  </p:cSld>
  <p:clrMapOvr>
    <a:masterClrMapping/>
  </p:clrMapOvr>
  <p:transition xmlns:p14="http://schemas.microsoft.com/office/powerpoint/2010/main" spd="slow">
    <p:cut/>
  </p:transition>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304800" y="304800"/>
            <a:ext cx="9626699" cy="990599"/>
          </a:xfrm>
          <a:prstGeom prst="rect">
            <a:avLst/>
          </a:prstGeom>
        </p:spPr>
        <p:txBody>
          <a:bodyPr lIns="38100" tIns="38100" rIns="38100" bIns="38100" anchor="t" anchorCtr="0">
            <a:noAutofit/>
          </a:bodyPr>
          <a:lstStyle/>
          <a:p>
            <a:pPr lvl="0" rtl="0">
              <a:lnSpc>
                <a:spcPct val="100000"/>
              </a:lnSpc>
              <a:buNone/>
            </a:pPr>
            <a:r>
              <a:rPr lang="en-US" sz="4800">
                <a:solidFill>
                  <a:srgbClr val="FFFFFF"/>
                </a:solidFill>
                <a:latin typeface="verdana"/>
                <a:ea typeface="verdana"/>
                <a:cs typeface="verdana"/>
                <a:sym typeface="verdana"/>
              </a:rPr>
              <a:t>Define the Breakpoints</a:t>
            </a:r>
          </a:p>
        </p:txBody>
      </p:sp>
      <p:sp>
        <p:nvSpPr>
          <p:cNvPr id="129" name="Shape 129"/>
          <p:cNvSpPr txBox="1">
            <a:spLocks noGrp="1"/>
          </p:cNvSpPr>
          <p:nvPr>
            <p:ph type="body" idx="1"/>
          </p:nvPr>
        </p:nvSpPr>
        <p:spPr>
          <a:xfrm>
            <a:off x="304300" y="1519975"/>
            <a:ext cx="9410400" cy="4961099"/>
          </a:xfrm>
          <a:prstGeom prst="rect">
            <a:avLst/>
          </a:prstGeom>
        </p:spPr>
        <p:txBody>
          <a:bodyPr lIns="38100" tIns="38100" rIns="38100" bIns="38100" anchor="t" anchorCtr="0">
            <a:noAutofit/>
          </a:bodyPr>
          <a:lstStyle/>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arial"/>
                <a:ea typeface="arial"/>
                <a:cs typeface="arial"/>
                <a:sym typeface="arial"/>
              </a:rPr>
              <a:t>3 major breaks</a:t>
            </a:r>
          </a:p>
          <a:p>
            <a:endParaRPr/>
          </a:p>
          <a:p>
            <a:endParaRPr/>
          </a:p>
          <a:p>
            <a:pPr marL="0" marR="0" lvl="0" indent="0" algn="ctr" rtl="0">
              <a:lnSpc>
                <a:spcPct val="100000"/>
              </a:lnSpc>
              <a:spcBef>
                <a:spcPts val="0"/>
              </a:spcBef>
              <a:spcAft>
                <a:spcPts val="0"/>
              </a:spcAft>
              <a:buNone/>
            </a:pPr>
            <a:r>
              <a:rPr lang="en-US" sz="6000">
                <a:solidFill>
                  <a:srgbClr val="FFFFFF"/>
                </a:solidFill>
                <a:latin typeface="arial"/>
                <a:ea typeface="arial"/>
                <a:cs typeface="arial"/>
                <a:sym typeface="arial"/>
              </a:rPr>
              <a:t>480 / 768 / 1024</a:t>
            </a:r>
          </a:p>
          <a:p>
            <a:endParaRPr/>
          </a:p>
        </p:txBody>
      </p:sp>
    </p:spTree>
  </p:cSld>
  <p:clrMapOvr>
    <a:masterClrMapping/>
  </p:clrMapOvr>
  <p:transition xmlns:p14="http://schemas.microsoft.com/office/powerpoint/2010/main" spd="slow">
    <p:cut/>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133"/>
        <p:cNvGrpSpPr/>
        <p:nvPr/>
      </p:nvGrpSpPr>
      <p:grpSpPr>
        <a:xfrm>
          <a:off x="0" y="0"/>
          <a:ext cx="0" cy="0"/>
          <a:chOff x="0" y="0"/>
          <a:chExt cx="0" cy="0"/>
        </a:xfrm>
      </p:grpSpPr>
      <p:sp>
        <p:nvSpPr>
          <p:cNvPr id="134" name="Shape 134"/>
          <p:cNvSpPr txBox="1">
            <a:spLocks noGrp="1"/>
          </p:cNvSpPr>
          <p:nvPr>
            <p:ph type="title"/>
          </p:nvPr>
        </p:nvSpPr>
        <p:spPr>
          <a:xfrm>
            <a:off x="304800" y="304800"/>
            <a:ext cx="9626699" cy="990599"/>
          </a:xfrm>
          <a:prstGeom prst="rect">
            <a:avLst/>
          </a:prstGeom>
        </p:spPr>
        <p:txBody>
          <a:bodyPr lIns="38100" tIns="38100" rIns="38100" bIns="38100" anchor="t" anchorCtr="0">
            <a:noAutofit/>
          </a:bodyPr>
          <a:lstStyle/>
          <a:p>
            <a:pPr lvl="0" rtl="0">
              <a:lnSpc>
                <a:spcPct val="100000"/>
              </a:lnSpc>
              <a:buNone/>
            </a:pPr>
            <a:r>
              <a:rPr lang="en-US" sz="4800">
                <a:solidFill>
                  <a:srgbClr val="FFFFFF"/>
                </a:solidFill>
                <a:latin typeface="verdana"/>
                <a:ea typeface="verdana"/>
                <a:cs typeface="verdana"/>
                <a:sym typeface="verdana"/>
              </a:rPr>
              <a:t>Define the Breakpoints</a:t>
            </a:r>
          </a:p>
        </p:txBody>
      </p:sp>
      <p:sp>
        <p:nvSpPr>
          <p:cNvPr id="135" name="Shape 135"/>
          <p:cNvSpPr txBox="1">
            <a:spLocks noGrp="1"/>
          </p:cNvSpPr>
          <p:nvPr>
            <p:ph type="body" idx="1"/>
          </p:nvPr>
        </p:nvSpPr>
        <p:spPr>
          <a:xfrm>
            <a:off x="304300" y="1519975"/>
            <a:ext cx="9410400" cy="4961099"/>
          </a:xfrm>
          <a:prstGeom prst="rect">
            <a:avLst/>
          </a:prstGeom>
        </p:spPr>
        <p:txBody>
          <a:bodyPr lIns="38100" tIns="38100" rIns="38100" bIns="38100" anchor="t" anchorCtr="0">
            <a:noAutofit/>
          </a:bodyPr>
          <a:lstStyle/>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arial"/>
                <a:ea typeface="arial"/>
                <a:cs typeface="arial"/>
                <a:sym typeface="arial"/>
              </a:rPr>
              <a:t>3 major media query rules</a:t>
            </a:r>
          </a:p>
          <a:p>
            <a:endParaRPr/>
          </a:p>
          <a:p>
            <a:pPr marL="0" marR="0" lvl="0" indent="0" algn="ctr" rtl="0">
              <a:lnSpc>
                <a:spcPct val="100000"/>
              </a:lnSpc>
              <a:spcBef>
                <a:spcPts val="0"/>
              </a:spcBef>
              <a:spcAft>
                <a:spcPts val="0"/>
              </a:spcAft>
              <a:buNone/>
            </a:pPr>
            <a:r>
              <a:rPr lang="en-US" sz="6000">
                <a:solidFill>
                  <a:srgbClr val="FFFFFF"/>
                </a:solidFill>
                <a:latin typeface="arial"/>
                <a:ea typeface="arial"/>
                <a:cs typeface="arial"/>
                <a:sym typeface="arial"/>
              </a:rPr>
              <a:t>&lt; 480 </a:t>
            </a:r>
          </a:p>
          <a:p>
            <a:pPr marL="0" marR="0" lvl="0" indent="0" algn="ctr" rtl="0">
              <a:lnSpc>
                <a:spcPct val="100000"/>
              </a:lnSpc>
              <a:spcBef>
                <a:spcPts val="0"/>
              </a:spcBef>
              <a:spcAft>
                <a:spcPts val="0"/>
              </a:spcAft>
              <a:buNone/>
            </a:pPr>
            <a:r>
              <a:rPr lang="en-US" sz="6000">
                <a:solidFill>
                  <a:srgbClr val="FFFFFF"/>
                </a:solidFill>
                <a:latin typeface="arial"/>
                <a:ea typeface="arial"/>
                <a:cs typeface="arial"/>
                <a:sym typeface="arial"/>
              </a:rPr>
              <a:t>&lt; 768</a:t>
            </a:r>
          </a:p>
          <a:p>
            <a:pPr marL="0" marR="0" lvl="0" indent="0" algn="ctr" rtl="0">
              <a:lnSpc>
                <a:spcPct val="100000"/>
              </a:lnSpc>
              <a:spcBef>
                <a:spcPts val="0"/>
              </a:spcBef>
              <a:spcAft>
                <a:spcPts val="0"/>
              </a:spcAft>
              <a:buNone/>
            </a:pPr>
            <a:r>
              <a:rPr lang="en-US" sz="6000">
                <a:solidFill>
                  <a:srgbClr val="FFFFFF"/>
                </a:solidFill>
                <a:latin typeface="arial"/>
                <a:ea typeface="arial"/>
                <a:cs typeface="arial"/>
                <a:sym typeface="arial"/>
              </a:rPr>
              <a:t>&gt; 768</a:t>
            </a:r>
          </a:p>
          <a:p>
            <a:endParaRPr/>
          </a:p>
        </p:txBody>
      </p:sp>
    </p:spTree>
  </p:cSld>
  <p:clrMapOvr>
    <a:masterClrMapping/>
  </p:clrMapOvr>
  <p:transition xmlns:p14="http://schemas.microsoft.com/office/powerpoint/2010/main" spd="slow">
    <p:cut/>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304800" y="304800"/>
            <a:ext cx="9626699" cy="990599"/>
          </a:xfrm>
          <a:prstGeom prst="rect">
            <a:avLst/>
          </a:prstGeom>
        </p:spPr>
        <p:txBody>
          <a:bodyPr lIns="38100" tIns="38100" rIns="38100" bIns="38100" anchor="t" anchorCtr="0">
            <a:noAutofit/>
          </a:bodyPr>
          <a:lstStyle/>
          <a:p>
            <a:pPr lvl="0" rtl="0">
              <a:lnSpc>
                <a:spcPct val="100000"/>
              </a:lnSpc>
              <a:buNone/>
            </a:pPr>
            <a:r>
              <a:rPr lang="en-US" sz="4800">
                <a:solidFill>
                  <a:srgbClr val="FFFFFF"/>
                </a:solidFill>
                <a:latin typeface="verdana"/>
                <a:ea typeface="verdana"/>
                <a:cs typeface="verdana"/>
                <a:sym typeface="verdana"/>
              </a:rPr>
              <a:t>A Fluid Grid</a:t>
            </a:r>
          </a:p>
        </p:txBody>
      </p:sp>
      <p:sp>
        <p:nvSpPr>
          <p:cNvPr id="141" name="Shape 141"/>
          <p:cNvSpPr txBox="1">
            <a:spLocks noGrp="1"/>
          </p:cNvSpPr>
          <p:nvPr>
            <p:ph type="body" idx="1"/>
          </p:nvPr>
        </p:nvSpPr>
        <p:spPr>
          <a:xfrm>
            <a:off x="304300" y="1519975"/>
            <a:ext cx="9410400" cy="4961099"/>
          </a:xfrm>
          <a:prstGeom prst="rect">
            <a:avLst/>
          </a:prstGeom>
        </p:spPr>
        <p:txBody>
          <a:bodyPr lIns="38100" tIns="38100" rIns="38100" bIns="38100" anchor="t" anchorCtr="0">
            <a:noAutofit/>
          </a:bodyPr>
          <a:lstStyle/>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arial"/>
                <a:ea typeface="arial"/>
                <a:cs typeface="arial"/>
                <a:sym typeface="arial"/>
              </a:rPr>
              <a:t>Create Flexible Layouts with Relative Sizing</a:t>
            </a:r>
          </a:p>
          <a:p>
            <a:endParaRPr/>
          </a:p>
          <a:p>
            <a:pPr marL="0" marR="0" lvl="0" indent="0" algn="ctr" rtl="0">
              <a:lnSpc>
                <a:spcPct val="100000"/>
              </a:lnSpc>
              <a:spcBef>
                <a:spcPts val="0"/>
              </a:spcBef>
              <a:spcAft>
                <a:spcPts val="0"/>
              </a:spcAft>
              <a:buNone/>
            </a:pPr>
            <a:r>
              <a:rPr lang="en-US" sz="4800" strike="sngStrike">
                <a:solidFill>
                  <a:srgbClr val="FFFFFF"/>
                </a:solidFill>
                <a:latin typeface="arial"/>
                <a:ea typeface="arial"/>
                <a:cs typeface="arial"/>
                <a:sym typeface="arial"/>
              </a:rPr>
              <a:t>| 200 px | 300 px | 800 px |</a:t>
            </a:r>
          </a:p>
          <a:p>
            <a:endParaRPr/>
          </a:p>
          <a:p>
            <a:pPr marL="0" marR="0" lvl="0" indent="0" algn="ctr" rtl="0">
              <a:lnSpc>
                <a:spcPct val="100000"/>
              </a:lnSpc>
              <a:spcBef>
                <a:spcPts val="0"/>
              </a:spcBef>
              <a:spcAft>
                <a:spcPts val="0"/>
              </a:spcAft>
              <a:buNone/>
            </a:pPr>
            <a:r>
              <a:rPr lang="en-US" sz="6000">
                <a:solidFill>
                  <a:srgbClr val="FFFFFF"/>
                </a:solidFill>
                <a:latin typeface="arial"/>
                <a:ea typeface="arial"/>
                <a:cs typeface="arial"/>
                <a:sym typeface="arial"/>
              </a:rPr>
              <a:t> </a:t>
            </a:r>
            <a:r>
              <a:rPr lang="en-US" sz="4800">
                <a:solidFill>
                  <a:srgbClr val="FFFFFF"/>
                </a:solidFill>
                <a:latin typeface="arial"/>
                <a:ea typeface="arial"/>
                <a:cs typeface="arial"/>
                <a:sym typeface="arial"/>
              </a:rPr>
              <a:t>| 15.38% | 23.07% | 61.5384% |</a:t>
            </a:r>
          </a:p>
          <a:p>
            <a:endParaRPr/>
          </a:p>
          <a:p>
            <a:endParaRPr/>
          </a:p>
        </p:txBody>
      </p:sp>
    </p:spTree>
  </p:cSld>
  <p:clrMapOvr>
    <a:masterClrMapping/>
  </p:clrMapOvr>
  <p:transition xmlns:p14="http://schemas.microsoft.com/office/powerpoint/2010/main" spd="slow">
    <p:cut/>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231775" y="288925"/>
            <a:ext cx="9659937" cy="909637"/>
          </a:xfrm>
          <a:prstGeom prst="rect">
            <a:avLst/>
          </a:prstGeom>
          <a:noFill/>
          <a:ln>
            <a:noFill/>
          </a:ln>
        </p:spPr>
        <p:txBody>
          <a:bodyPr lIns="0" tIns="0" rIns="0" bIns="0" anchor="t" anchorCtr="0">
            <a:noAutofit/>
          </a:bodyPr>
          <a:lstStyle/>
          <a:p>
            <a:pPr marL="0" marR="0" lvl="0" indent="0" algn="l" rtl="0">
              <a:lnSpc>
                <a:spcPct val="95000"/>
              </a:lnSpc>
              <a:spcBef>
                <a:spcPts val="0"/>
              </a:spcBef>
              <a:spcAft>
                <a:spcPts val="0"/>
              </a:spcAft>
              <a:buClr>
                <a:schemeClr val="dk2"/>
              </a:buClr>
              <a:buSzPct val="25000"/>
              <a:buFont typeface="Arial"/>
              <a:buNone/>
            </a:pPr>
            <a:r>
              <a:rPr lang="en-US" sz="4800" b="0" i="0" u="none" strike="noStrike" cap="none" baseline="0">
                <a:solidFill>
                  <a:srgbClr val="FFFFFF"/>
                </a:solidFill>
                <a:latin typeface="Arial"/>
                <a:ea typeface="Arial"/>
                <a:cs typeface="Arial"/>
                <a:sym typeface="Arial"/>
              </a:rPr>
              <a:t>Box Sizing</a:t>
            </a:r>
          </a:p>
        </p:txBody>
      </p:sp>
      <p:sp>
        <p:nvSpPr>
          <p:cNvPr id="147" name="Shape 147"/>
          <p:cNvSpPr txBox="1">
            <a:spLocks noGrp="1"/>
          </p:cNvSpPr>
          <p:nvPr>
            <p:ph type="body" idx="1"/>
          </p:nvPr>
        </p:nvSpPr>
        <p:spPr>
          <a:xfrm>
            <a:off x="246062" y="1522412"/>
            <a:ext cx="9913937" cy="5640386"/>
          </a:xfrm>
          <a:prstGeom prst="rect">
            <a:avLst/>
          </a:prstGeom>
          <a:noFill/>
          <a:ln>
            <a:noFill/>
          </a:ln>
        </p:spPr>
        <p:txBody>
          <a:bodyPr lIns="0" tIns="0" rIns="0" bIns="0" anchor="t" anchorCtr="0">
            <a:noAutofit/>
          </a:bodyPr>
          <a:lstStyle/>
          <a:p>
            <a:pPr marL="0" marR="0" lvl="0" indent="0" algn="l" rtl="0">
              <a:lnSpc>
                <a:spcPct val="95000"/>
              </a:lnSpc>
              <a:spcBef>
                <a:spcPts val="0"/>
              </a:spcBef>
              <a:spcAft>
                <a:spcPts val="0"/>
              </a:spcAft>
              <a:buNone/>
            </a:pPr>
            <a:r>
              <a:rPr lang="en-US" sz="3700" b="0" i="0" u="none" strike="noStrike" cap="none" baseline="0">
                <a:solidFill>
                  <a:srgbClr val="FFFFFF"/>
                </a:solidFill>
                <a:latin typeface="Arial"/>
                <a:ea typeface="Arial"/>
                <a:cs typeface="Arial"/>
                <a:sym typeface="Arial"/>
              </a:rPr>
              <a:t>Set how the browser calculates the width of an element to include (or not include) padding, borders, and margins</a:t>
            </a:r>
          </a:p>
          <a:p>
            <a:endParaRPr/>
          </a:p>
          <a:p>
            <a:pPr marL="114300" marR="0" lvl="1" indent="342900" algn="l" rtl="0">
              <a:lnSpc>
                <a:spcPct val="95000"/>
              </a:lnSpc>
              <a:spcBef>
                <a:spcPts val="0"/>
              </a:spcBef>
              <a:spcAft>
                <a:spcPts val="0"/>
              </a:spcAft>
              <a:buClr>
                <a:schemeClr val="dk1"/>
              </a:buClr>
              <a:buSzPct val="25000"/>
              <a:buFont typeface="Arial"/>
              <a:buNone/>
            </a:pPr>
            <a:r>
              <a:rPr lang="en-US" sz="3200" b="0" i="0" u="none" strike="noStrike" cap="none" baseline="0">
                <a:solidFill>
                  <a:srgbClr val="FFFFFF"/>
                </a:solidFill>
                <a:latin typeface="Courier New"/>
                <a:ea typeface="Courier New"/>
                <a:cs typeface="Courier New"/>
                <a:sym typeface="Courier New"/>
              </a:rPr>
              <a:t>div.doc {</a:t>
            </a:r>
          </a:p>
          <a:p>
            <a:pPr marL="114300" marR="0" lvl="1" indent="342900" algn="l" rtl="0">
              <a:lnSpc>
                <a:spcPct val="95000"/>
              </a:lnSpc>
              <a:spcBef>
                <a:spcPts val="0"/>
              </a:spcBef>
              <a:spcAft>
                <a:spcPts val="0"/>
              </a:spcAft>
              <a:buClr>
                <a:schemeClr val="dk1"/>
              </a:buClr>
              <a:buSzPct val="25000"/>
              <a:buFont typeface="Arial"/>
              <a:buNone/>
            </a:pPr>
            <a:r>
              <a:rPr lang="en-US" sz="3200" b="0" i="0" u="none" strike="noStrike" cap="none" baseline="0">
                <a:solidFill>
                  <a:srgbClr val="FFFFFF"/>
                </a:solidFill>
                <a:latin typeface="Courier New"/>
                <a:ea typeface="Courier New"/>
                <a:cs typeface="Courier New"/>
                <a:sym typeface="Courier New"/>
              </a:rPr>
              <a:t>    width: 200px;</a:t>
            </a:r>
          </a:p>
          <a:p>
            <a:pPr marL="114300" marR="0" lvl="1" indent="342900" algn="l" rtl="0">
              <a:lnSpc>
                <a:spcPct val="95000"/>
              </a:lnSpc>
              <a:spcBef>
                <a:spcPts val="0"/>
              </a:spcBef>
              <a:spcAft>
                <a:spcPts val="0"/>
              </a:spcAft>
              <a:buClr>
                <a:schemeClr val="dk1"/>
              </a:buClr>
              <a:buSzPct val="25000"/>
              <a:buFont typeface="Arial"/>
              <a:buNone/>
            </a:pPr>
            <a:r>
              <a:rPr lang="en-US" sz="3200" b="0" i="0" u="none" strike="noStrike" cap="none" baseline="0">
                <a:solidFill>
                  <a:srgbClr val="FFFFFF"/>
                </a:solidFill>
                <a:latin typeface="Courier New"/>
                <a:ea typeface="Courier New"/>
                <a:cs typeface="Courier New"/>
                <a:sym typeface="Courier New"/>
              </a:rPr>
              <a:t>    padding: 0 30px;</a:t>
            </a:r>
          </a:p>
          <a:p>
            <a:pPr marL="114300" marR="0" lvl="1" indent="342900" algn="l" rtl="0">
              <a:lnSpc>
                <a:spcPct val="95000"/>
              </a:lnSpc>
              <a:spcBef>
                <a:spcPts val="0"/>
              </a:spcBef>
              <a:spcAft>
                <a:spcPts val="0"/>
              </a:spcAft>
              <a:buClr>
                <a:schemeClr val="dk1"/>
              </a:buClr>
              <a:buSzPct val="25000"/>
              <a:buFont typeface="Arial"/>
              <a:buNone/>
            </a:pPr>
            <a:r>
              <a:rPr lang="en-US" sz="3200" b="0" i="0" u="none" strike="noStrike" cap="none" baseline="0">
                <a:solidFill>
                  <a:srgbClr val="FFFFFF"/>
                </a:solidFill>
                <a:latin typeface="Courier New"/>
                <a:ea typeface="Courier New"/>
                <a:cs typeface="Courier New"/>
                <a:sym typeface="Courier New"/>
              </a:rPr>
              <a:t>    -webkit-box-sizing: border-box; </a:t>
            </a:r>
          </a:p>
          <a:p>
            <a:pPr marL="114300" marR="0" lvl="1" indent="342900" algn="l" rtl="0">
              <a:lnSpc>
                <a:spcPct val="95000"/>
              </a:lnSpc>
              <a:spcBef>
                <a:spcPts val="0"/>
              </a:spcBef>
              <a:spcAft>
                <a:spcPts val="0"/>
              </a:spcAft>
              <a:buClr>
                <a:schemeClr val="dk1"/>
              </a:buClr>
              <a:buSzPct val="25000"/>
              <a:buFont typeface="Arial"/>
              <a:buNone/>
            </a:pPr>
            <a:r>
              <a:rPr lang="en-US" sz="3200" b="0" i="0" u="none" strike="noStrike" cap="none" baseline="0">
                <a:solidFill>
                  <a:srgbClr val="FFFFFF"/>
                </a:solidFill>
                <a:latin typeface="Courier New"/>
                <a:ea typeface="Courier New"/>
                <a:cs typeface="Courier New"/>
                <a:sym typeface="Courier New"/>
              </a:rPr>
              <a:t>    -moz-box-sizing: border-box;</a:t>
            </a:r>
          </a:p>
          <a:p>
            <a:pPr marL="114300" marR="0" lvl="1" indent="342900" algn="l" rtl="0">
              <a:lnSpc>
                <a:spcPct val="95000"/>
              </a:lnSpc>
              <a:spcBef>
                <a:spcPts val="0"/>
              </a:spcBef>
              <a:spcAft>
                <a:spcPts val="0"/>
              </a:spcAft>
              <a:buClr>
                <a:schemeClr val="dk1"/>
              </a:buClr>
              <a:buSzPct val="25000"/>
              <a:buFont typeface="Arial"/>
              <a:buNone/>
            </a:pPr>
            <a:r>
              <a:rPr lang="en-US" sz="3200" b="0" i="0" u="none" strike="noStrike" cap="none" baseline="0">
                <a:solidFill>
                  <a:srgbClr val="FFFFFF"/>
                </a:solidFill>
                <a:latin typeface="Courier New"/>
                <a:ea typeface="Courier New"/>
                <a:cs typeface="Courier New"/>
                <a:sym typeface="Courier New"/>
              </a:rPr>
              <a:t>    box-sizing: border-box;</a:t>
            </a:r>
          </a:p>
          <a:p>
            <a:pPr marL="114300" marR="0" lvl="1" indent="342900" algn="l" rtl="0">
              <a:lnSpc>
                <a:spcPct val="95000"/>
              </a:lnSpc>
              <a:spcBef>
                <a:spcPts val="0"/>
              </a:spcBef>
              <a:spcAft>
                <a:spcPts val="0"/>
              </a:spcAft>
              <a:buClr>
                <a:schemeClr val="dk1"/>
              </a:buClr>
              <a:buSzPct val="25000"/>
              <a:buFont typeface="Arial"/>
              <a:buNone/>
            </a:pPr>
            <a:r>
              <a:rPr lang="en-US" sz="3200" b="0" i="0" u="none" strike="noStrike" cap="none" baseline="0">
                <a:solidFill>
                  <a:srgbClr val="FFFFFF"/>
                </a:solidFill>
                <a:latin typeface="Courier New"/>
                <a:ea typeface="Courier New"/>
                <a:cs typeface="Courier New"/>
                <a:sym typeface="Courier New"/>
              </a:rPr>
              <a:t>}</a:t>
            </a:r>
          </a:p>
        </p:txBody>
      </p:sp>
    </p:spTree>
  </p:cSld>
  <p:clrMapOvr>
    <a:masterClrMapping/>
  </p:clrMapOvr>
  <p:transition xmlns:p14="http://schemas.microsoft.com/office/powerpoint/2010/main" spd="slow">
    <p:cut/>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304800" y="304800"/>
            <a:ext cx="9626699" cy="990599"/>
          </a:xfrm>
          <a:prstGeom prst="rect">
            <a:avLst/>
          </a:prstGeom>
        </p:spPr>
        <p:txBody>
          <a:bodyPr lIns="38100" tIns="38100" rIns="38100" bIns="38100" anchor="t" anchorCtr="0">
            <a:noAutofit/>
          </a:bodyPr>
          <a:lstStyle/>
          <a:p>
            <a:pPr lvl="0" rtl="0">
              <a:lnSpc>
                <a:spcPct val="100000"/>
              </a:lnSpc>
              <a:buNone/>
            </a:pPr>
            <a:r>
              <a:rPr lang="en-US" sz="4800">
                <a:solidFill>
                  <a:srgbClr val="FFFFFF"/>
                </a:solidFill>
                <a:latin typeface="verdana"/>
                <a:ea typeface="verdana"/>
                <a:cs typeface="verdana"/>
                <a:sym typeface="verdana"/>
              </a:rPr>
              <a:t>Flexible Images &amp; Media</a:t>
            </a:r>
          </a:p>
        </p:txBody>
      </p:sp>
      <p:sp>
        <p:nvSpPr>
          <p:cNvPr id="153" name="Shape 153"/>
          <p:cNvSpPr txBox="1">
            <a:spLocks noGrp="1"/>
          </p:cNvSpPr>
          <p:nvPr>
            <p:ph type="body" idx="1"/>
          </p:nvPr>
        </p:nvSpPr>
        <p:spPr>
          <a:xfrm>
            <a:off x="304300" y="1519975"/>
            <a:ext cx="9410400" cy="4961099"/>
          </a:xfrm>
          <a:prstGeom prst="rect">
            <a:avLst/>
          </a:prstGeom>
        </p:spPr>
        <p:txBody>
          <a:bodyPr lIns="38100" tIns="38100" rIns="38100" bIns="38100" anchor="t" anchorCtr="0">
            <a:noAutofit/>
          </a:bodyPr>
          <a:lstStyle/>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arial"/>
                <a:ea typeface="arial"/>
                <a:cs typeface="arial"/>
                <a:sym typeface="arial"/>
              </a:rPr>
              <a:t>Adaptive Sizing</a:t>
            </a:r>
          </a:p>
          <a:p>
            <a:endParaRPr/>
          </a:p>
          <a:p>
            <a:endParaRPr/>
          </a:p>
          <a:p>
            <a:pPr marL="0" marR="0" lvl="0" indent="0" algn="ctr" rtl="0">
              <a:lnSpc>
                <a:spcPct val="100000"/>
              </a:lnSpc>
              <a:spcBef>
                <a:spcPts val="0"/>
              </a:spcBef>
              <a:spcAft>
                <a:spcPts val="0"/>
              </a:spcAft>
              <a:buNone/>
            </a:pPr>
            <a:r>
              <a:rPr lang="en-US" sz="4800">
                <a:solidFill>
                  <a:srgbClr val="FFFFFF"/>
                </a:solidFill>
                <a:latin typeface="Courier New"/>
                <a:ea typeface="Courier New"/>
                <a:cs typeface="Courier New"/>
                <a:sym typeface="Courier New"/>
              </a:rPr>
              <a:t>img {width:100%;}</a:t>
            </a:r>
          </a:p>
          <a:p>
            <a:pPr marL="0" marR="0" lvl="0" indent="0" algn="ctr" rtl="0">
              <a:lnSpc>
                <a:spcPct val="100000"/>
              </a:lnSpc>
              <a:spcBef>
                <a:spcPts val="0"/>
              </a:spcBef>
              <a:spcAft>
                <a:spcPts val="0"/>
              </a:spcAft>
              <a:buNone/>
            </a:pPr>
            <a:r>
              <a:rPr lang="en-US" sz="4800">
                <a:solidFill>
                  <a:srgbClr val="FFFFFF"/>
                </a:solidFill>
                <a:latin typeface="Courier New"/>
                <a:ea typeface="Courier New"/>
                <a:cs typeface="Courier New"/>
                <a:sym typeface="Courier New"/>
              </a:rPr>
              <a:t>img {max-width:100%;}</a:t>
            </a:r>
          </a:p>
          <a:p>
            <a:endParaRPr/>
          </a:p>
          <a:p>
            <a:endParaRPr/>
          </a:p>
        </p:txBody>
      </p:sp>
    </p:spTree>
  </p:cSld>
  <p:clrMapOvr>
    <a:masterClrMapping/>
  </p:clrMapOvr>
  <p:transition xmlns:p14="http://schemas.microsoft.com/office/powerpoint/2010/main" spd="slow">
    <p:cut/>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304800" y="304800"/>
            <a:ext cx="9626699" cy="990599"/>
          </a:xfrm>
          <a:prstGeom prst="rect">
            <a:avLst/>
          </a:prstGeom>
        </p:spPr>
        <p:txBody>
          <a:bodyPr lIns="38100" tIns="38100" rIns="38100" bIns="38100" anchor="t" anchorCtr="0">
            <a:noAutofit/>
          </a:bodyPr>
          <a:lstStyle/>
          <a:p>
            <a:pPr lvl="0" rtl="0">
              <a:lnSpc>
                <a:spcPct val="100000"/>
              </a:lnSpc>
              <a:buNone/>
            </a:pPr>
            <a:r>
              <a:rPr lang="en-US" sz="4800">
                <a:solidFill>
                  <a:srgbClr val="FFFFFF"/>
                </a:solidFill>
                <a:latin typeface="verdana"/>
                <a:ea typeface="verdana"/>
                <a:cs typeface="verdana"/>
                <a:sym typeface="verdana"/>
              </a:rPr>
              <a:t>Flexible Images &amp; Media ...</a:t>
            </a:r>
          </a:p>
        </p:txBody>
      </p:sp>
      <p:sp>
        <p:nvSpPr>
          <p:cNvPr id="159" name="Shape 159"/>
          <p:cNvSpPr txBox="1">
            <a:spLocks noGrp="1"/>
          </p:cNvSpPr>
          <p:nvPr>
            <p:ph type="body" idx="1"/>
          </p:nvPr>
        </p:nvSpPr>
        <p:spPr>
          <a:xfrm>
            <a:off x="304300" y="1519975"/>
            <a:ext cx="9410400" cy="5854799"/>
          </a:xfrm>
          <a:prstGeom prst="rect">
            <a:avLst/>
          </a:prstGeom>
        </p:spPr>
        <p:txBody>
          <a:bodyPr lIns="38100" tIns="38100" rIns="38100" bIns="38100" anchor="t" anchorCtr="0">
            <a:noAutofit/>
          </a:bodyPr>
          <a:lstStyle/>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arial"/>
                <a:ea typeface="arial"/>
                <a:cs typeface="arial"/>
                <a:sym typeface="arial"/>
              </a:rPr>
              <a:t>Adaptive Sizing</a:t>
            </a:r>
          </a:p>
          <a:p>
            <a:endParaRPr/>
          </a:p>
          <a:p>
            <a:pPr marL="0" marR="0" lvl="0" indent="0" rtl="0">
              <a:lnSpc>
                <a:spcPct val="100000"/>
              </a:lnSpc>
              <a:spcBef>
                <a:spcPts val="0"/>
              </a:spcBef>
              <a:spcAft>
                <a:spcPts val="0"/>
              </a:spcAft>
              <a:buNone/>
            </a:pPr>
            <a:r>
              <a:rPr lang="en-US" sz="2200">
                <a:solidFill>
                  <a:srgbClr val="FFFFFF"/>
                </a:solidFill>
                <a:latin typeface="Courier New"/>
                <a:ea typeface="Courier New"/>
                <a:cs typeface="Courier New"/>
                <a:sym typeface="Courier New"/>
              </a:rPr>
              <a:t>&lt;div class="video-container"&gt;</a:t>
            </a:r>
          </a:p>
          <a:p>
            <a:pPr marL="0" marR="0" lvl="0" indent="0" rtl="0">
              <a:lnSpc>
                <a:spcPct val="100000"/>
              </a:lnSpc>
              <a:spcBef>
                <a:spcPts val="0"/>
              </a:spcBef>
              <a:spcAft>
                <a:spcPts val="0"/>
              </a:spcAft>
              <a:buNone/>
            </a:pPr>
            <a:r>
              <a:rPr lang="en-US" sz="2200">
                <a:solidFill>
                  <a:srgbClr val="FFFFFF"/>
                </a:solidFill>
                <a:latin typeface="Courier New"/>
                <a:ea typeface="Courier New"/>
                <a:cs typeface="Courier New"/>
                <a:sym typeface="Courier New"/>
              </a:rPr>
              <a:t>&lt;iframe src="http://player.vimeo.com/video/6284199?title=0&amp;byline=0&amp;portrait=0" width="800" height="450" frameborder="0"&gt;&lt;/iframe&gt;</a:t>
            </a:r>
          </a:p>
          <a:p>
            <a:pPr marL="0" marR="0" lvl="0" indent="0" rtl="0">
              <a:lnSpc>
                <a:spcPct val="100000"/>
              </a:lnSpc>
              <a:spcBef>
                <a:spcPts val="0"/>
              </a:spcBef>
              <a:spcAft>
                <a:spcPts val="0"/>
              </a:spcAft>
              <a:buNone/>
            </a:pPr>
            <a:r>
              <a:rPr lang="en-US" sz="2200">
                <a:solidFill>
                  <a:srgbClr val="FFFFFF"/>
                </a:solidFill>
                <a:latin typeface="Courier New"/>
                <a:ea typeface="Courier New"/>
                <a:cs typeface="Courier New"/>
                <a:sym typeface="Courier New"/>
              </a:rPr>
              <a:t>&lt;/div&gt;</a:t>
            </a:r>
          </a:p>
          <a:p>
            <a:endParaRPr/>
          </a:p>
          <a:p>
            <a:pPr marL="0" marR="0" lvl="0" indent="0" rtl="0">
              <a:lnSpc>
                <a:spcPct val="100000"/>
              </a:lnSpc>
              <a:spcBef>
                <a:spcPts val="0"/>
              </a:spcBef>
              <a:spcAft>
                <a:spcPts val="0"/>
              </a:spcAft>
              <a:buNone/>
            </a:pPr>
            <a:r>
              <a:rPr lang="en-US" sz="2200">
                <a:solidFill>
                  <a:srgbClr val="FFFFFF"/>
                </a:solidFill>
                <a:latin typeface="Courier New"/>
                <a:ea typeface="Courier New"/>
                <a:cs typeface="Courier New"/>
                <a:sym typeface="Courier New"/>
              </a:rPr>
              <a:t>.video-container {position:relative;padding-bottom:56.25%;padding-top: 30px;height:0;overflow:hidden;}</a:t>
            </a:r>
          </a:p>
          <a:p>
            <a:pPr marL="0" marR="0" lvl="0" indent="0" rtl="0">
              <a:lnSpc>
                <a:spcPct val="100000"/>
              </a:lnSpc>
              <a:spcBef>
                <a:spcPts val="0"/>
              </a:spcBef>
              <a:spcAft>
                <a:spcPts val="0"/>
              </a:spcAft>
              <a:buNone/>
            </a:pPr>
            <a:r>
              <a:rPr lang="en-US" sz="2200">
                <a:solidFill>
                  <a:srgbClr val="FFFFFF"/>
                </a:solidFill>
                <a:latin typeface="Courier New"/>
                <a:ea typeface="Courier New"/>
                <a:cs typeface="Courier New"/>
                <a:sym typeface="Courier New"/>
              </a:rPr>
              <a:t>.video-container iframe {position:absolute;top:0;left:0;width:100%;height: 100%;}</a:t>
            </a:r>
          </a:p>
          <a:p>
            <a:endParaRPr/>
          </a:p>
          <a:p>
            <a:endParaRPr/>
          </a:p>
          <a:p>
            <a:endParaRPr/>
          </a:p>
        </p:txBody>
      </p:sp>
    </p:spTree>
  </p:cSld>
  <p:clrMapOvr>
    <a:masterClrMapping/>
  </p:clrMapOvr>
  <p:transition xmlns:p14="http://schemas.microsoft.com/office/powerpoint/2010/main" spd="slow">
    <p:cut/>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163"/>
        <p:cNvGrpSpPr/>
        <p:nvPr/>
      </p:nvGrpSpPr>
      <p:grpSpPr>
        <a:xfrm>
          <a:off x="0" y="0"/>
          <a:ext cx="0" cy="0"/>
          <a:chOff x="0" y="0"/>
          <a:chExt cx="0" cy="0"/>
        </a:xfrm>
      </p:grpSpPr>
      <p:sp>
        <p:nvSpPr>
          <p:cNvPr id="164" name="Shape 164"/>
          <p:cNvSpPr txBox="1">
            <a:spLocks noGrp="1"/>
          </p:cNvSpPr>
          <p:nvPr>
            <p:ph type="title"/>
          </p:nvPr>
        </p:nvSpPr>
        <p:spPr>
          <a:xfrm>
            <a:off x="304800" y="304800"/>
            <a:ext cx="9626699" cy="990599"/>
          </a:xfrm>
          <a:prstGeom prst="rect">
            <a:avLst/>
          </a:prstGeom>
        </p:spPr>
        <p:txBody>
          <a:bodyPr lIns="38100" tIns="38100" rIns="38100" bIns="38100" anchor="t" anchorCtr="0">
            <a:noAutofit/>
          </a:bodyPr>
          <a:lstStyle/>
          <a:p>
            <a:pPr lvl="0" rtl="0">
              <a:lnSpc>
                <a:spcPct val="100000"/>
              </a:lnSpc>
              <a:buNone/>
            </a:pPr>
            <a:r>
              <a:rPr lang="en-US" sz="4800">
                <a:solidFill>
                  <a:srgbClr val="FFFFFF"/>
                </a:solidFill>
                <a:latin typeface="verdana"/>
                <a:ea typeface="verdana"/>
                <a:cs typeface="verdana"/>
                <a:sym typeface="verdana"/>
              </a:rPr>
              <a:t>Ensure Device Screen Size</a:t>
            </a:r>
          </a:p>
        </p:txBody>
      </p:sp>
      <p:sp>
        <p:nvSpPr>
          <p:cNvPr id="165" name="Shape 165"/>
          <p:cNvSpPr txBox="1">
            <a:spLocks noGrp="1"/>
          </p:cNvSpPr>
          <p:nvPr>
            <p:ph type="body" idx="1"/>
          </p:nvPr>
        </p:nvSpPr>
        <p:spPr>
          <a:xfrm>
            <a:off x="304300" y="1519975"/>
            <a:ext cx="9410400" cy="4961099"/>
          </a:xfrm>
          <a:prstGeom prst="rect">
            <a:avLst/>
          </a:prstGeom>
        </p:spPr>
        <p:txBody>
          <a:bodyPr lIns="38100" tIns="38100" rIns="38100" bIns="38100" anchor="t" anchorCtr="0">
            <a:noAutofit/>
          </a:bodyPr>
          <a:lstStyle/>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arial"/>
                <a:ea typeface="arial"/>
                <a:cs typeface="arial"/>
                <a:sym typeface="arial"/>
              </a:rPr>
              <a:t>meta viewport tag in &lt;head&gt;</a:t>
            </a:r>
          </a:p>
          <a:p>
            <a:endParaRPr/>
          </a:p>
          <a:p>
            <a:endParaRPr/>
          </a:p>
          <a:p>
            <a:pPr marL="0" marR="0" lvl="0" indent="0" algn="l" rtl="0">
              <a:lnSpc>
                <a:spcPct val="100000"/>
              </a:lnSpc>
              <a:spcBef>
                <a:spcPts val="0"/>
              </a:spcBef>
              <a:spcAft>
                <a:spcPts val="0"/>
              </a:spcAft>
              <a:buNone/>
            </a:pPr>
            <a:r>
              <a:rPr lang="en-US" sz="4800">
                <a:solidFill>
                  <a:srgbClr val="FFFFFF"/>
                </a:solidFill>
                <a:latin typeface="Courier New"/>
                <a:ea typeface="Courier New"/>
                <a:cs typeface="Courier New"/>
                <a:sym typeface="Courier New"/>
              </a:rPr>
              <a:t>&lt;meta name="viewport" content="width=device-width, initial-scale=1"&gt;</a:t>
            </a:r>
          </a:p>
          <a:p>
            <a:endParaRPr/>
          </a:p>
          <a:p>
            <a:endParaRPr/>
          </a:p>
        </p:txBody>
      </p:sp>
    </p:spTree>
  </p:cSld>
  <p:clrMapOvr>
    <a:masterClrMapping/>
  </p:clrMapOvr>
  <p:transition xmlns:p14="http://schemas.microsoft.com/office/powerpoint/2010/main" spd="slow">
    <p:cut/>
  </p:transition>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304800" y="304800"/>
            <a:ext cx="9626699" cy="990599"/>
          </a:xfrm>
          <a:prstGeom prst="rect">
            <a:avLst/>
          </a:prstGeom>
        </p:spPr>
        <p:txBody>
          <a:bodyPr lIns="38100" tIns="38100" rIns="38100" bIns="38100" anchor="t" anchorCtr="0">
            <a:noAutofit/>
          </a:bodyPr>
          <a:lstStyle/>
          <a:p>
            <a:pPr lvl="0" rtl="0">
              <a:lnSpc>
                <a:spcPct val="100000"/>
              </a:lnSpc>
              <a:buNone/>
            </a:pPr>
            <a:r>
              <a:rPr lang="en-US" sz="4800">
                <a:solidFill>
                  <a:srgbClr val="FFFFFF"/>
                </a:solidFill>
                <a:latin typeface="verdana"/>
                <a:ea typeface="verdana"/>
                <a:cs typeface="verdana"/>
                <a:sym typeface="verdana"/>
              </a:rPr>
              <a:t>Linearize Layout for Mobile</a:t>
            </a:r>
          </a:p>
        </p:txBody>
      </p:sp>
      <p:sp>
        <p:nvSpPr>
          <p:cNvPr id="171" name="Shape 171"/>
          <p:cNvSpPr txBox="1">
            <a:spLocks noGrp="1"/>
          </p:cNvSpPr>
          <p:nvPr>
            <p:ph type="body" idx="1"/>
          </p:nvPr>
        </p:nvSpPr>
        <p:spPr>
          <a:xfrm>
            <a:off x="304300" y="1519975"/>
            <a:ext cx="9410400" cy="4961099"/>
          </a:xfrm>
          <a:prstGeom prst="rect">
            <a:avLst/>
          </a:prstGeom>
        </p:spPr>
        <p:txBody>
          <a:bodyPr lIns="38100" tIns="38100" rIns="38100" bIns="38100" anchor="t" anchorCtr="0">
            <a:noAutofit/>
          </a:bodyPr>
          <a:lstStyle/>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arial"/>
                <a:ea typeface="arial"/>
                <a:cs typeface="arial"/>
                <a:sym typeface="arial"/>
              </a:rPr>
              <a:t>Turn all block level elements into full width to create single column layout</a:t>
            </a:r>
          </a:p>
          <a:p>
            <a:endParaRPr/>
          </a:p>
          <a:p>
            <a:pPr marL="0" marR="0" lvl="0" indent="0" algn="ctr" rtl="0">
              <a:lnSpc>
                <a:spcPct val="100000"/>
              </a:lnSpc>
              <a:spcBef>
                <a:spcPts val="0"/>
              </a:spcBef>
              <a:spcAft>
                <a:spcPts val="0"/>
              </a:spcAft>
              <a:buNone/>
            </a:pPr>
            <a:r>
              <a:rPr lang="en-US" sz="6000">
                <a:solidFill>
                  <a:srgbClr val="FFFFFF"/>
                </a:solidFill>
                <a:latin typeface="Courier New"/>
                <a:ea typeface="Courier New"/>
                <a:cs typeface="Courier New"/>
                <a:sym typeface="Courier New"/>
              </a:rPr>
              <a:t>width -&gt; 100%</a:t>
            </a:r>
          </a:p>
          <a:p>
            <a:endParaRPr/>
          </a:p>
          <a:p>
            <a:endParaRPr/>
          </a:p>
          <a:p>
            <a:endParaRPr/>
          </a:p>
        </p:txBody>
      </p:sp>
    </p:spTree>
  </p:cSld>
  <p:clrMapOvr>
    <a:masterClrMapping/>
  </p:clrMapOvr>
  <p:transition xmlns:p14="http://schemas.microsoft.com/office/powerpoint/2010/main" spd="slow">
    <p:cu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67"/>
        <p:cNvGrpSpPr/>
        <p:nvPr/>
      </p:nvGrpSpPr>
      <p:grpSpPr>
        <a:xfrm>
          <a:off x="0" y="0"/>
          <a:ext cx="0" cy="0"/>
          <a:chOff x="0" y="0"/>
          <a:chExt cx="0" cy="0"/>
        </a:xfrm>
      </p:grpSpPr>
      <p:sp>
        <p:nvSpPr>
          <p:cNvPr id="68" name="Shape 68"/>
          <p:cNvSpPr/>
          <p:nvPr/>
        </p:nvSpPr>
        <p:spPr>
          <a:xfrm>
            <a:off x="952491" y="685800"/>
            <a:ext cx="8331214" cy="6248400"/>
          </a:xfrm>
          <a:prstGeom prst="rect">
            <a:avLst/>
          </a:prstGeom>
          <a:blipFill>
            <a:blip r:embed="rId3"/>
            <a:stretch>
              <a:fillRect/>
            </a:stretch>
          </a:blipFill>
        </p:spPr>
      </p:sp>
    </p:spTree>
  </p:cSld>
  <p:clrMapOvr>
    <a:masterClrMapping/>
  </p:clrMapOvr>
  <p:transition xmlns:p14="http://schemas.microsoft.com/office/powerpoint/2010/main" spd="slow">
    <p:cut/>
  </p:transition>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304800" y="304800"/>
            <a:ext cx="9626699" cy="990599"/>
          </a:xfrm>
          <a:prstGeom prst="rect">
            <a:avLst/>
          </a:prstGeom>
        </p:spPr>
        <p:txBody>
          <a:bodyPr lIns="38100" tIns="38100" rIns="38100" bIns="38100" anchor="t" anchorCtr="0">
            <a:noAutofit/>
          </a:bodyPr>
          <a:lstStyle/>
          <a:p>
            <a:pPr lvl="0" rtl="0">
              <a:lnSpc>
                <a:spcPct val="100000"/>
              </a:lnSpc>
              <a:buNone/>
            </a:pPr>
            <a:r>
              <a:rPr lang="en-US" sz="4800">
                <a:solidFill>
                  <a:srgbClr val="FFFFFF"/>
                </a:solidFill>
                <a:latin typeface="verdana"/>
                <a:ea typeface="verdana"/>
                <a:cs typeface="verdana"/>
                <a:sym typeface="verdana"/>
              </a:rPr>
              <a:t>Hide Non-Essential Content</a:t>
            </a:r>
          </a:p>
        </p:txBody>
      </p:sp>
      <p:sp>
        <p:nvSpPr>
          <p:cNvPr id="177" name="Shape 177"/>
          <p:cNvSpPr txBox="1">
            <a:spLocks noGrp="1"/>
          </p:cNvSpPr>
          <p:nvPr>
            <p:ph type="body" idx="1"/>
          </p:nvPr>
        </p:nvSpPr>
        <p:spPr>
          <a:xfrm>
            <a:off x="304300" y="1519975"/>
            <a:ext cx="9410400" cy="5782800"/>
          </a:xfrm>
          <a:prstGeom prst="rect">
            <a:avLst/>
          </a:prstGeom>
        </p:spPr>
        <p:txBody>
          <a:bodyPr lIns="38100" tIns="38100" rIns="38100" bIns="38100" anchor="t" anchorCtr="0">
            <a:noAutofit/>
          </a:bodyPr>
          <a:lstStyle/>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arial"/>
                <a:ea typeface="arial"/>
                <a:cs typeface="arial"/>
                <a:sym typeface="arial"/>
              </a:rPr>
              <a:t>As screen sizes shrink, remove elements from view</a:t>
            </a:r>
          </a:p>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arial"/>
                <a:ea typeface="arial"/>
                <a:cs typeface="arial"/>
                <a:sym typeface="arial"/>
              </a:rPr>
              <a:t>Apply a </a:t>
            </a:r>
            <a:r>
              <a:rPr lang="en-US" sz="3733">
                <a:solidFill>
                  <a:srgbClr val="FFFFFF"/>
                </a:solidFill>
                <a:latin typeface="Courier New"/>
                <a:ea typeface="Courier New"/>
                <a:cs typeface="Courier New"/>
                <a:sym typeface="Courier New"/>
              </a:rPr>
              <a:t>.hide </a:t>
            </a:r>
            <a:r>
              <a:rPr lang="en-US" sz="3733">
                <a:solidFill>
                  <a:srgbClr val="FFFFFF"/>
                </a:solidFill>
              </a:rPr>
              <a:t>class</a:t>
            </a:r>
          </a:p>
          <a:p>
            <a:endParaRPr/>
          </a:p>
          <a:p>
            <a:pPr marL="0" marR="0" lvl="0" indent="0" rtl="0">
              <a:lnSpc>
                <a:spcPct val="100000"/>
              </a:lnSpc>
              <a:spcBef>
                <a:spcPts val="0"/>
              </a:spcBef>
              <a:spcAft>
                <a:spcPts val="0"/>
              </a:spcAft>
              <a:buNone/>
            </a:pPr>
            <a:r>
              <a:rPr lang="en-US" sz="4800">
                <a:solidFill>
                  <a:srgbClr val="FFFFFF"/>
                </a:solidFill>
                <a:latin typeface="Courier New"/>
                <a:ea typeface="Courier New"/>
                <a:cs typeface="Courier New"/>
                <a:sym typeface="Courier New"/>
              </a:rPr>
              <a:t>@media screen and (max-width:480) {</a:t>
            </a:r>
          </a:p>
          <a:p>
            <a:pPr marL="0" marR="0" lvl="0" indent="0" rtl="0">
              <a:lnSpc>
                <a:spcPct val="100000"/>
              </a:lnSpc>
              <a:spcBef>
                <a:spcPts val="0"/>
              </a:spcBef>
              <a:spcAft>
                <a:spcPts val="0"/>
              </a:spcAft>
              <a:buNone/>
            </a:pPr>
            <a:r>
              <a:rPr lang="en-US" sz="4800">
                <a:solidFill>
                  <a:srgbClr val="FFFFFF"/>
                </a:solidFill>
                <a:latin typeface="Courier New"/>
                <a:ea typeface="Courier New"/>
                <a:cs typeface="Courier New"/>
                <a:sym typeface="Courier New"/>
              </a:rPr>
              <a:t>  .hide {display:none;}</a:t>
            </a:r>
          </a:p>
          <a:p>
            <a:pPr marL="0" marR="0" lvl="0" indent="0" rtl="0">
              <a:lnSpc>
                <a:spcPct val="100000"/>
              </a:lnSpc>
              <a:spcBef>
                <a:spcPts val="0"/>
              </a:spcBef>
              <a:spcAft>
                <a:spcPts val="0"/>
              </a:spcAft>
              <a:buNone/>
            </a:pPr>
            <a:r>
              <a:rPr lang="en-US" sz="4800">
                <a:solidFill>
                  <a:srgbClr val="FFFFFF"/>
                </a:solidFill>
                <a:latin typeface="Courier New"/>
                <a:ea typeface="Courier New"/>
                <a:cs typeface="Courier New"/>
                <a:sym typeface="Courier New"/>
              </a:rPr>
              <a:t>}</a:t>
            </a:r>
          </a:p>
          <a:p>
            <a:endParaRPr/>
          </a:p>
          <a:p>
            <a:endParaRPr/>
          </a:p>
        </p:txBody>
      </p:sp>
    </p:spTree>
  </p:cSld>
  <p:clrMapOvr>
    <a:masterClrMapping/>
  </p:clrMapOvr>
  <p:transition xmlns:p14="http://schemas.microsoft.com/office/powerpoint/2010/main" spd="slow">
    <p:cut/>
  </p:transition>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304800" y="304800"/>
            <a:ext cx="9626699" cy="990599"/>
          </a:xfrm>
          <a:prstGeom prst="rect">
            <a:avLst/>
          </a:prstGeom>
        </p:spPr>
        <p:txBody>
          <a:bodyPr lIns="38100" tIns="38100" rIns="38100" bIns="38100" anchor="t" anchorCtr="0">
            <a:noAutofit/>
          </a:bodyPr>
          <a:lstStyle/>
          <a:p>
            <a:pPr lvl="0" rtl="0">
              <a:lnSpc>
                <a:spcPct val="100000"/>
              </a:lnSpc>
              <a:buNone/>
            </a:pPr>
            <a:r>
              <a:rPr lang="en-US" sz="4800">
                <a:solidFill>
                  <a:srgbClr val="FFFFFF"/>
                </a:solidFill>
                <a:latin typeface="verdana"/>
                <a:ea typeface="verdana"/>
                <a:cs typeface="verdana"/>
                <a:sym typeface="verdana"/>
              </a:rPr>
              <a:t>RWD Gotchas</a:t>
            </a:r>
          </a:p>
        </p:txBody>
      </p:sp>
      <p:sp>
        <p:nvSpPr>
          <p:cNvPr id="183" name="Shape 183"/>
          <p:cNvSpPr txBox="1">
            <a:spLocks noGrp="1"/>
          </p:cNvSpPr>
          <p:nvPr>
            <p:ph type="body" idx="1"/>
          </p:nvPr>
        </p:nvSpPr>
        <p:spPr>
          <a:xfrm>
            <a:off x="304300" y="1519975"/>
            <a:ext cx="9410400" cy="4961099"/>
          </a:xfrm>
          <a:prstGeom prst="rect">
            <a:avLst/>
          </a:prstGeom>
        </p:spPr>
        <p:txBody>
          <a:bodyPr lIns="38100" tIns="38100" rIns="38100" bIns="38100" anchor="t" anchorCtr="0">
            <a:noAutofit/>
          </a:bodyPr>
          <a:lstStyle/>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arial"/>
                <a:ea typeface="arial"/>
                <a:cs typeface="arial"/>
                <a:sym typeface="arial"/>
              </a:rPr>
              <a:t>Hidden page weights</a:t>
            </a:r>
          </a:p>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arial"/>
                <a:ea typeface="arial"/>
                <a:cs typeface="arial"/>
                <a:sym typeface="arial"/>
              </a:rPr>
              <a:t>Be lean with your markup</a:t>
            </a:r>
          </a:p>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arial"/>
                <a:ea typeface="arial"/>
                <a:cs typeface="arial"/>
                <a:sym typeface="arial"/>
              </a:rPr>
              <a:t>Minify if performance bottleneck</a:t>
            </a:r>
          </a:p>
          <a:p>
            <a:endParaRPr/>
          </a:p>
          <a:p>
            <a:endParaRPr/>
          </a:p>
        </p:txBody>
      </p:sp>
    </p:spTree>
  </p:cSld>
  <p:clrMapOvr>
    <a:masterClrMapping/>
  </p:clrMapOvr>
  <p:transition xmlns:p14="http://schemas.microsoft.com/office/powerpoint/2010/main" spd="slow">
    <p:cut/>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87"/>
        <p:cNvGrpSpPr/>
        <p:nvPr/>
      </p:nvGrpSpPr>
      <p:grpSpPr>
        <a:xfrm>
          <a:off x="0" y="0"/>
          <a:ext cx="0" cy="0"/>
          <a:chOff x="0" y="0"/>
          <a:chExt cx="0" cy="0"/>
        </a:xfrm>
      </p:grpSpPr>
      <p:sp>
        <p:nvSpPr>
          <p:cNvPr id="188" name="Shape 188"/>
          <p:cNvSpPr txBox="1">
            <a:spLocks noGrp="1"/>
          </p:cNvSpPr>
          <p:nvPr>
            <p:ph type="title"/>
          </p:nvPr>
        </p:nvSpPr>
        <p:spPr>
          <a:xfrm>
            <a:off x="231775" y="288925"/>
            <a:ext cx="9659937" cy="909637"/>
          </a:xfrm>
          <a:prstGeom prst="rect">
            <a:avLst/>
          </a:prstGeom>
          <a:noFill/>
          <a:ln>
            <a:noFill/>
          </a:ln>
        </p:spPr>
        <p:txBody>
          <a:bodyPr lIns="0" tIns="0" rIns="0" bIns="0" anchor="t" anchorCtr="0">
            <a:noAutofit/>
          </a:bodyPr>
          <a:lstStyle/>
          <a:p>
            <a:pPr marL="0" marR="0" lvl="0" indent="0" algn="l" rtl="0">
              <a:lnSpc>
                <a:spcPct val="95000"/>
              </a:lnSpc>
              <a:spcBef>
                <a:spcPts val="0"/>
              </a:spcBef>
              <a:spcAft>
                <a:spcPts val="0"/>
              </a:spcAft>
              <a:buClr>
                <a:schemeClr val="dk2"/>
              </a:buClr>
              <a:buSzPct val="25000"/>
              <a:buFont typeface="Arial"/>
              <a:buNone/>
            </a:pPr>
            <a:r>
              <a:rPr lang="en-US" sz="4800" b="0" i="0" u="none" strike="noStrike" cap="none" baseline="0">
                <a:solidFill>
                  <a:srgbClr val="FFFFFF"/>
                </a:solidFill>
                <a:latin typeface="Arial"/>
                <a:ea typeface="Arial"/>
                <a:cs typeface="Arial"/>
                <a:sym typeface="Arial"/>
              </a:rPr>
              <a:t>Minification + Optimization</a:t>
            </a:r>
          </a:p>
        </p:txBody>
      </p:sp>
      <p:sp>
        <p:nvSpPr>
          <p:cNvPr id="189" name="Shape 189"/>
          <p:cNvSpPr txBox="1">
            <a:spLocks noGrp="1"/>
          </p:cNvSpPr>
          <p:nvPr>
            <p:ph type="body" idx="1"/>
          </p:nvPr>
        </p:nvSpPr>
        <p:spPr>
          <a:xfrm>
            <a:off x="246062" y="1522412"/>
            <a:ext cx="9501186" cy="5643561"/>
          </a:xfrm>
          <a:prstGeom prst="rect">
            <a:avLst/>
          </a:prstGeom>
          <a:noFill/>
          <a:ln>
            <a:noFill/>
          </a:ln>
        </p:spPr>
        <p:txBody>
          <a:bodyPr lIns="0" tIns="0" rIns="0" bIns="0" anchor="t" anchorCtr="0">
            <a:noAutofit/>
          </a:bodyPr>
          <a:lstStyle/>
          <a:p>
            <a:pPr marL="0" marR="0" lvl="0" indent="0" algn="l" rtl="0">
              <a:lnSpc>
                <a:spcPct val="95000"/>
              </a:lnSpc>
              <a:spcBef>
                <a:spcPts val="0"/>
              </a:spcBef>
              <a:spcAft>
                <a:spcPts val="0"/>
              </a:spcAft>
              <a:buNone/>
            </a:pPr>
            <a:r>
              <a:rPr lang="en-US" sz="3700" b="0" i="0" u="none" strike="noStrike" cap="none" baseline="0">
                <a:solidFill>
                  <a:srgbClr val="FFFFFF"/>
                </a:solidFill>
                <a:latin typeface="Arial"/>
                <a:ea typeface="Arial"/>
                <a:cs typeface="Arial"/>
                <a:sym typeface="Arial"/>
              </a:rPr>
              <a:t>Removing unnecessary characters and spacing from code to reduce size, and optimizing the code to improve load times</a:t>
            </a:r>
          </a:p>
          <a:p>
            <a:endParaRPr/>
          </a:p>
          <a:p>
            <a:pPr marL="114300" marR="0" lvl="1" indent="342900" algn="l" rtl="0">
              <a:lnSpc>
                <a:spcPct val="95000"/>
              </a:lnSpc>
              <a:spcBef>
                <a:spcPts val="0"/>
              </a:spcBef>
              <a:spcAft>
                <a:spcPts val="0"/>
              </a:spcAft>
              <a:buClr>
                <a:schemeClr val="dk1"/>
              </a:buClr>
              <a:buSzPct val="25000"/>
              <a:buFont typeface="Arial"/>
              <a:buNone/>
            </a:pPr>
            <a:r>
              <a:rPr lang="en-US" sz="3700" b="0" i="0" u="none" strike="noStrike" cap="none" baseline="0">
                <a:solidFill>
                  <a:srgbClr val="FFFFFF"/>
                </a:solidFill>
                <a:latin typeface="Arial"/>
                <a:ea typeface="Arial"/>
                <a:cs typeface="Arial"/>
                <a:sym typeface="Arial"/>
              </a:rPr>
              <a:t>Minify</a:t>
            </a:r>
          </a:p>
          <a:p>
            <a:pPr marL="114300" marR="0" lvl="1" indent="342900" algn="l" rtl="0">
              <a:lnSpc>
                <a:spcPct val="95000"/>
              </a:lnSpc>
              <a:spcBef>
                <a:spcPts val="0"/>
              </a:spcBef>
              <a:spcAft>
                <a:spcPts val="0"/>
              </a:spcAft>
              <a:buClr>
                <a:schemeClr val="dk1"/>
              </a:buClr>
              <a:buSzPct val="25000"/>
              <a:buFont typeface="Arial"/>
              <a:buNone/>
            </a:pPr>
            <a:r>
              <a:rPr lang="en-US" sz="3700">
                <a:solidFill>
                  <a:srgbClr val="FFFFFF"/>
                </a:solidFill>
                <a:latin typeface="Arial"/>
                <a:ea typeface="Arial"/>
                <a:cs typeface="Arial"/>
                <a:sym typeface="Arial"/>
              </a:rPr>
              <a:t>www.cleancss.com</a:t>
            </a:r>
          </a:p>
          <a:p>
            <a:endParaRPr/>
          </a:p>
          <a:p>
            <a:pPr marL="114300" marR="0" lvl="1" indent="342900" algn="l" rtl="0">
              <a:lnSpc>
                <a:spcPct val="95000"/>
              </a:lnSpc>
              <a:spcBef>
                <a:spcPts val="0"/>
              </a:spcBef>
              <a:spcAft>
                <a:spcPts val="0"/>
              </a:spcAft>
              <a:buClr>
                <a:schemeClr val="dk1"/>
              </a:buClr>
              <a:buSzPct val="25000"/>
              <a:buFont typeface="Arial"/>
              <a:buNone/>
            </a:pPr>
            <a:r>
              <a:rPr lang="en-US" sz="3700" b="0" i="0" u="none" strike="noStrike" cap="none" baseline="0">
                <a:solidFill>
                  <a:srgbClr val="FFFFFF"/>
                </a:solidFill>
                <a:latin typeface="Arial"/>
                <a:ea typeface="Arial"/>
                <a:cs typeface="Arial"/>
                <a:sym typeface="Arial"/>
              </a:rPr>
              <a:t>Optim</a:t>
            </a:r>
            <a:r>
              <a:rPr lang="en-US" sz="3700">
                <a:solidFill>
                  <a:srgbClr val="FFFFFF"/>
                </a:solidFill>
                <a:latin typeface="Arial"/>
                <a:ea typeface="Arial"/>
                <a:cs typeface="Arial"/>
                <a:sym typeface="Arial"/>
              </a:rPr>
              <a:t>ize</a:t>
            </a:r>
          </a:p>
          <a:p>
            <a:pPr marL="114300" marR="0" lvl="1" indent="342900" algn="l" rtl="0">
              <a:lnSpc>
                <a:spcPct val="95000"/>
              </a:lnSpc>
              <a:spcBef>
                <a:spcPts val="0"/>
              </a:spcBef>
              <a:spcAft>
                <a:spcPts val="0"/>
              </a:spcAft>
              <a:buClr>
                <a:schemeClr val="dk1"/>
              </a:buClr>
              <a:buSzPct val="25000"/>
              <a:buFont typeface="Arial"/>
              <a:buNone/>
            </a:pPr>
            <a:r>
              <a:rPr lang="en-US" sz="3700">
                <a:solidFill>
                  <a:srgbClr val="FFFFFF"/>
                </a:solidFill>
                <a:latin typeface="Arial"/>
                <a:ea typeface="Arial"/>
                <a:cs typeface="Arial"/>
                <a:sym typeface="Arial"/>
              </a:rPr>
              <a:t>csstidyonline.com</a:t>
            </a:r>
          </a:p>
          <a:p>
            <a:pPr marL="114300" marR="0" lvl="1" indent="0" algn="l" rtl="0">
              <a:lnSpc>
                <a:spcPct val="95000"/>
              </a:lnSpc>
              <a:spcBef>
                <a:spcPts val="0"/>
              </a:spcBef>
              <a:spcAft>
                <a:spcPts val="0"/>
              </a:spcAft>
              <a:buClr>
                <a:schemeClr val="dk1"/>
              </a:buClr>
              <a:buSzPct val="25000"/>
              <a:buFont typeface="Arial"/>
              <a:buNone/>
            </a:pPr>
            <a:r>
              <a:rPr lang="en-US"/>
              <a:t>stidyonline.com/</a:t>
            </a:r>
          </a:p>
        </p:txBody>
      </p:sp>
    </p:spTree>
  </p:cSld>
  <p:clrMapOvr>
    <a:masterClrMapping/>
  </p:clrMapOvr>
  <p:transition xmlns:p14="http://schemas.microsoft.com/office/powerpoint/2010/main" spd="slow">
    <p:cut/>
  </p:transition>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247650" y="304800"/>
            <a:ext cx="9664700" cy="914400"/>
          </a:xfrm>
          <a:prstGeom prst="rect">
            <a:avLst/>
          </a:prstGeom>
          <a:noFill/>
          <a:ln>
            <a:noFill/>
          </a:ln>
        </p:spPr>
        <p:txBody>
          <a:bodyPr lIns="0" tIns="0" rIns="0" bIns="0" anchor="t" anchorCtr="0">
            <a:noAutofit/>
          </a:bodyPr>
          <a:lstStyle/>
          <a:p>
            <a:pPr marL="0" marR="0" lvl="0" indent="0" algn="l" rtl="0">
              <a:lnSpc>
                <a:spcPct val="95000"/>
              </a:lnSpc>
              <a:spcBef>
                <a:spcPts val="0"/>
              </a:spcBef>
              <a:spcAft>
                <a:spcPts val="0"/>
              </a:spcAft>
              <a:buClr>
                <a:schemeClr val="dk2"/>
              </a:buClr>
              <a:buSzPct val="25000"/>
              <a:buFont typeface="Verdana"/>
              <a:buNone/>
            </a:pPr>
            <a:r>
              <a:rPr lang="en-US" sz="4800" b="0" i="0" u="none" strike="noStrike" cap="none" baseline="0">
                <a:solidFill>
                  <a:srgbClr val="FFFFFF"/>
                </a:solidFill>
                <a:latin typeface="Verdana"/>
                <a:ea typeface="Verdana"/>
                <a:cs typeface="Verdana"/>
                <a:sym typeface="Verdana"/>
              </a:rPr>
              <a:t>What Type of Support?</a:t>
            </a:r>
          </a:p>
        </p:txBody>
      </p:sp>
      <p:sp>
        <p:nvSpPr>
          <p:cNvPr id="195" name="Shape 195"/>
          <p:cNvSpPr txBox="1">
            <a:spLocks noGrp="1"/>
          </p:cNvSpPr>
          <p:nvPr>
            <p:ph type="body" idx="1"/>
          </p:nvPr>
        </p:nvSpPr>
        <p:spPr>
          <a:xfrm>
            <a:off x="247650" y="1519237"/>
            <a:ext cx="9683750" cy="5414961"/>
          </a:xfrm>
          <a:prstGeom prst="rect">
            <a:avLst/>
          </a:prstGeom>
          <a:noFill/>
          <a:ln>
            <a:noFill/>
          </a:ln>
        </p:spPr>
        <p:txBody>
          <a:bodyPr lIns="0" tIns="0" rIns="0" bIns="0" anchor="t" anchorCtr="0">
            <a:noAutofit/>
          </a:bodyPr>
          <a:lstStyle/>
          <a:p>
            <a:pPr marL="114300" marR="0" lvl="1" indent="342900" algn="l" rtl="0">
              <a:lnSpc>
                <a:spcPct val="95000"/>
              </a:lnSpc>
              <a:spcBef>
                <a:spcPts val="0"/>
              </a:spcBef>
              <a:spcAft>
                <a:spcPts val="0"/>
              </a:spcAft>
              <a:buClr>
                <a:srgbClr val="EEEEEE"/>
              </a:buClr>
              <a:buSzPct val="99099"/>
              <a:buFont typeface="Arial"/>
              <a:buChar char="•"/>
            </a:pPr>
            <a:r>
              <a:rPr lang="en-US" sz="3700" b="0" i="0" u="none" strike="noStrike" cap="none" baseline="0">
                <a:solidFill>
                  <a:srgbClr val="EEEEEE"/>
                </a:solidFill>
                <a:latin typeface="Arial"/>
                <a:ea typeface="Arial"/>
                <a:cs typeface="Arial"/>
                <a:sym typeface="Arial"/>
              </a:rPr>
              <a:t>see "When can I use…" </a:t>
            </a:r>
          </a:p>
          <a:p>
            <a:pPr marL="571500" marR="0" lvl="2" indent="279400" algn="l" rtl="0">
              <a:lnSpc>
                <a:spcPct val="95000"/>
              </a:lnSpc>
              <a:spcBef>
                <a:spcPts val="0"/>
              </a:spcBef>
              <a:spcAft>
                <a:spcPts val="0"/>
              </a:spcAft>
              <a:buClr>
                <a:srgbClr val="EEEEEE"/>
              </a:buClr>
              <a:buSzPct val="80000"/>
              <a:buFont typeface="Courier New"/>
              <a:buChar char="o"/>
            </a:pPr>
            <a:r>
              <a:rPr lang="en-US" sz="3700" b="0" i="0" u="none" strike="noStrike" cap="none" baseline="0">
                <a:solidFill>
                  <a:srgbClr val="EEEEEE"/>
                </a:solidFill>
                <a:latin typeface="Arial"/>
                <a:ea typeface="Arial"/>
                <a:cs typeface="Arial"/>
                <a:sym typeface="Arial"/>
              </a:rPr>
              <a:t>http://a.deveria.com/caniuse/</a:t>
            </a:r>
          </a:p>
          <a:p>
            <a:pPr marL="114300" marR="0" lvl="1" indent="342900" algn="l" rtl="0">
              <a:lnSpc>
                <a:spcPct val="95000"/>
              </a:lnSpc>
              <a:spcBef>
                <a:spcPts val="0"/>
              </a:spcBef>
              <a:spcAft>
                <a:spcPts val="0"/>
              </a:spcAft>
              <a:buClr>
                <a:srgbClr val="EEEEEE"/>
              </a:buClr>
              <a:buSzPct val="99099"/>
              <a:buFont typeface="Arial"/>
              <a:buChar char="•"/>
            </a:pPr>
            <a:r>
              <a:rPr lang="en-US" sz="3700" b="0" i="0" u="none" strike="noStrike" cap="none" baseline="0">
                <a:solidFill>
                  <a:srgbClr val="EEEEEE"/>
                </a:solidFill>
                <a:latin typeface="Arial"/>
                <a:ea typeface="Arial"/>
                <a:cs typeface="Arial"/>
                <a:sym typeface="Arial"/>
              </a:rPr>
              <a:t>Mobile browsers leading the way</a:t>
            </a:r>
          </a:p>
          <a:p>
            <a:endParaRPr/>
          </a:p>
          <a:p>
            <a:pPr marL="114300" marR="0" lvl="1" indent="342900" algn="l" rtl="0">
              <a:lnSpc>
                <a:spcPct val="95000"/>
              </a:lnSpc>
              <a:spcBef>
                <a:spcPts val="0"/>
              </a:spcBef>
              <a:spcAft>
                <a:spcPts val="0"/>
              </a:spcAft>
              <a:buClr>
                <a:srgbClr val="EEEEEE"/>
              </a:buClr>
              <a:buSzPct val="99099"/>
              <a:buFont typeface="Arial"/>
              <a:buChar char="•"/>
            </a:pPr>
            <a:r>
              <a:rPr lang="en-US" sz="3700" b="0" i="0" u="none" strike="noStrike" cap="none" baseline="0">
                <a:solidFill>
                  <a:srgbClr val="EEEEEE"/>
                </a:solidFill>
                <a:latin typeface="Arial"/>
                <a:ea typeface="Arial"/>
                <a:cs typeface="Arial"/>
                <a:sym typeface="Arial"/>
              </a:rPr>
              <a:t>Modernizr</a:t>
            </a:r>
          </a:p>
          <a:p>
            <a:pPr marL="571500" marR="0" lvl="2" indent="279400" algn="l" rtl="0">
              <a:lnSpc>
                <a:spcPct val="95000"/>
              </a:lnSpc>
              <a:spcBef>
                <a:spcPts val="0"/>
              </a:spcBef>
              <a:spcAft>
                <a:spcPts val="0"/>
              </a:spcAft>
              <a:buClr>
                <a:srgbClr val="EEEEEE"/>
              </a:buClr>
              <a:buSzPct val="59722"/>
              <a:buFont typeface="Courier New"/>
              <a:buChar char="o"/>
            </a:pPr>
            <a:r>
              <a:rPr lang="en-US" sz="3600" b="0" i="0" u="none" strike="noStrike" cap="none" baseline="0">
                <a:solidFill>
                  <a:schemeClr val="lt1"/>
                </a:solidFill>
                <a:latin typeface="Arial"/>
                <a:ea typeface="Arial"/>
                <a:cs typeface="Arial"/>
                <a:sym typeface="Arial"/>
              </a:rPr>
              <a:t>http://www.modernizr.com/</a:t>
            </a:r>
          </a:p>
          <a:p>
            <a:pPr marL="114300" marR="0" lvl="1" indent="342900" algn="l" rtl="0">
              <a:lnSpc>
                <a:spcPct val="95000"/>
              </a:lnSpc>
              <a:spcBef>
                <a:spcPts val="0"/>
              </a:spcBef>
              <a:spcAft>
                <a:spcPts val="0"/>
              </a:spcAft>
              <a:buClr>
                <a:srgbClr val="EEEEEE"/>
              </a:buClr>
              <a:buSzPct val="99099"/>
              <a:buFont typeface="Arial"/>
              <a:buChar char="•"/>
            </a:pPr>
            <a:r>
              <a:rPr lang="en-US" sz="3700" b="0" i="0" u="none" strike="noStrike" cap="none" baseline="0">
                <a:solidFill>
                  <a:srgbClr val="EEEEEE"/>
                </a:solidFill>
                <a:latin typeface="Arial"/>
                <a:ea typeface="Arial"/>
                <a:cs typeface="Arial"/>
                <a:sym typeface="Arial"/>
              </a:rPr>
              <a:t>HTML5 enabling script </a:t>
            </a:r>
          </a:p>
          <a:p>
            <a:pPr marL="571500" marR="0" lvl="2" indent="279400" algn="l" rtl="0">
              <a:lnSpc>
                <a:spcPct val="95000"/>
              </a:lnSpc>
              <a:spcBef>
                <a:spcPts val="0"/>
              </a:spcBef>
              <a:spcAft>
                <a:spcPts val="0"/>
              </a:spcAft>
              <a:buClr>
                <a:srgbClr val="EEEEEE"/>
              </a:buClr>
              <a:buSzPct val="80000"/>
              <a:buFont typeface="Courier New"/>
              <a:buChar char="o"/>
            </a:pPr>
            <a:r>
              <a:rPr lang="en-US" sz="3700" b="0" i="0" u="none" strike="noStrike" cap="none" baseline="0">
                <a:solidFill>
                  <a:srgbClr val="EEEEEE"/>
                </a:solidFill>
                <a:latin typeface="Arial"/>
                <a:ea typeface="Arial"/>
                <a:cs typeface="Arial"/>
                <a:sym typeface="Arial"/>
              </a:rPr>
              <a:t>http://remysharp.com/2009/01/07/html5-enabling-script/</a:t>
            </a:r>
          </a:p>
          <a:p>
            <a:endParaRPr/>
          </a:p>
        </p:txBody>
      </p:sp>
    </p:spTree>
  </p:cSld>
  <p:clrMapOvr>
    <a:masterClrMapping/>
  </p:clrMapOvr>
  <p:transition xmlns:p14="http://schemas.microsoft.com/office/powerpoint/2010/main" spd="slow">
    <p:cut/>
  </p:transition>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304800" y="304800"/>
            <a:ext cx="9626699" cy="990599"/>
          </a:xfrm>
          <a:prstGeom prst="rect">
            <a:avLst/>
          </a:prstGeom>
        </p:spPr>
        <p:txBody>
          <a:bodyPr lIns="38100" tIns="38100" rIns="38100" bIns="38100" anchor="t" anchorCtr="0">
            <a:noAutofit/>
          </a:bodyPr>
          <a:lstStyle/>
          <a:p>
            <a:pPr lvl="0" rtl="0">
              <a:lnSpc>
                <a:spcPct val="100000"/>
              </a:lnSpc>
              <a:buNone/>
            </a:pPr>
            <a:r>
              <a:rPr lang="en-US" sz="4800">
                <a:solidFill>
                  <a:srgbClr val="FFFFFF"/>
                </a:solidFill>
                <a:latin typeface="verdana"/>
                <a:ea typeface="verdana"/>
                <a:cs typeface="verdana"/>
                <a:sym typeface="verdana"/>
              </a:rPr>
              <a:t>RWD Tools</a:t>
            </a:r>
          </a:p>
        </p:txBody>
      </p:sp>
      <p:sp>
        <p:nvSpPr>
          <p:cNvPr id="201" name="Shape 201"/>
          <p:cNvSpPr txBox="1">
            <a:spLocks noGrp="1"/>
          </p:cNvSpPr>
          <p:nvPr>
            <p:ph type="body" idx="1"/>
          </p:nvPr>
        </p:nvSpPr>
        <p:spPr>
          <a:xfrm>
            <a:off x="304300" y="1519975"/>
            <a:ext cx="9410400" cy="4961099"/>
          </a:xfrm>
          <a:prstGeom prst="rect">
            <a:avLst/>
          </a:prstGeom>
        </p:spPr>
        <p:txBody>
          <a:bodyPr lIns="38100" tIns="38100" rIns="38100" bIns="38100" anchor="t" anchorCtr="0">
            <a:noAutofit/>
          </a:bodyPr>
          <a:lstStyle/>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arial"/>
                <a:ea typeface="arial"/>
                <a:cs typeface="arial"/>
                <a:sym typeface="arial"/>
              </a:rPr>
              <a:t>Twitter Bootstrap</a:t>
            </a:r>
          </a:p>
          <a:p>
            <a:pPr marL="914400" marR="0" lvl="1" indent="-397933" rtl="0">
              <a:lnSpc>
                <a:spcPct val="100000"/>
              </a:lnSpc>
              <a:spcBef>
                <a:spcPts val="0"/>
              </a:spcBef>
              <a:spcAft>
                <a:spcPts val="0"/>
              </a:spcAft>
              <a:buClr>
                <a:srgbClr val="000000"/>
              </a:buClr>
              <a:buSzPct val="72072"/>
              <a:buFont typeface="Courier New"/>
              <a:buChar char="o"/>
            </a:pPr>
            <a:r>
              <a:rPr lang="en-US" sz="3733">
                <a:solidFill>
                  <a:srgbClr val="FFFFFF"/>
                </a:solidFill>
                <a:latin typeface="arial"/>
                <a:ea typeface="arial"/>
                <a:cs typeface="arial"/>
                <a:sym typeface="arial"/>
              </a:rPr>
              <a:t>twitter.github.io/bootstrap/</a:t>
            </a:r>
          </a:p>
          <a:p>
            <a:endParaRPr/>
          </a:p>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arial"/>
                <a:ea typeface="arial"/>
                <a:cs typeface="arial"/>
                <a:sym typeface="arial"/>
              </a:rPr>
              <a:t>Responsify </a:t>
            </a:r>
          </a:p>
          <a:p>
            <a:pPr marL="914400" marR="0" lvl="1" indent="-397933" rtl="0">
              <a:lnSpc>
                <a:spcPct val="100000"/>
              </a:lnSpc>
              <a:spcBef>
                <a:spcPts val="0"/>
              </a:spcBef>
              <a:spcAft>
                <a:spcPts val="0"/>
              </a:spcAft>
              <a:buClr>
                <a:srgbClr val="000000"/>
              </a:buClr>
              <a:buSzPct val="72072"/>
              <a:buFont typeface="Courier New"/>
              <a:buChar char="o"/>
            </a:pPr>
            <a:r>
              <a:rPr lang="en-US" sz="3733">
                <a:solidFill>
                  <a:srgbClr val="FFFFFF"/>
                </a:solidFill>
                <a:latin typeface="arial"/>
                <a:ea typeface="arial"/>
                <a:cs typeface="arial"/>
                <a:sym typeface="arial"/>
              </a:rPr>
              <a:t>responsify.it/</a:t>
            </a:r>
          </a:p>
          <a:p>
            <a:endParaRPr/>
          </a:p>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arial"/>
                <a:ea typeface="arial"/>
                <a:cs typeface="arial"/>
                <a:sym typeface="arial"/>
              </a:rPr>
              <a:t>960 Grid System</a:t>
            </a:r>
          </a:p>
          <a:p>
            <a:pPr marL="914400" marR="0" lvl="1" indent="-397933" rtl="0">
              <a:lnSpc>
                <a:spcPct val="100000"/>
              </a:lnSpc>
              <a:spcBef>
                <a:spcPts val="0"/>
              </a:spcBef>
              <a:spcAft>
                <a:spcPts val="0"/>
              </a:spcAft>
              <a:buClr>
                <a:srgbClr val="000000"/>
              </a:buClr>
              <a:buSzPct val="72072"/>
              <a:buFont typeface="Courier New"/>
              <a:buChar char="o"/>
            </a:pPr>
            <a:r>
              <a:rPr lang="en-US" sz="3733">
                <a:solidFill>
                  <a:srgbClr val="FFFFFF"/>
                </a:solidFill>
                <a:latin typeface="arial"/>
                <a:ea typeface="arial"/>
                <a:cs typeface="arial"/>
                <a:sym typeface="arial"/>
              </a:rPr>
              <a:t>http://960.gs/</a:t>
            </a:r>
          </a:p>
          <a:p>
            <a:endParaRPr/>
          </a:p>
          <a:p>
            <a:endParaRPr/>
          </a:p>
          <a:p>
            <a:endParaRPr/>
          </a:p>
        </p:txBody>
      </p:sp>
    </p:spTree>
  </p:cSld>
  <p:clrMapOvr>
    <a:masterClrMapping/>
  </p:clrMapOvr>
  <p:transition xmlns:p14="http://schemas.microsoft.com/office/powerpoint/2010/main" spd="slow">
    <p:cut/>
  </p:transition>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05"/>
        <p:cNvGrpSpPr/>
        <p:nvPr/>
      </p:nvGrpSpPr>
      <p:grpSpPr>
        <a:xfrm>
          <a:off x="0" y="0"/>
          <a:ext cx="0" cy="0"/>
          <a:chOff x="0" y="0"/>
          <a:chExt cx="0" cy="0"/>
        </a:xfrm>
      </p:grpSpPr>
      <p:sp>
        <p:nvSpPr>
          <p:cNvPr id="206" name="Shape 206"/>
          <p:cNvSpPr txBox="1">
            <a:spLocks noGrp="1"/>
          </p:cNvSpPr>
          <p:nvPr>
            <p:ph type="title"/>
          </p:nvPr>
        </p:nvSpPr>
        <p:spPr>
          <a:xfrm>
            <a:off x="247650" y="304800"/>
            <a:ext cx="9664700" cy="914400"/>
          </a:xfrm>
          <a:prstGeom prst="rect">
            <a:avLst/>
          </a:prstGeom>
          <a:noFill/>
          <a:ln>
            <a:noFill/>
          </a:ln>
        </p:spPr>
        <p:txBody>
          <a:bodyPr lIns="0" tIns="0" rIns="0" bIns="0" anchor="t" anchorCtr="0">
            <a:noAutofit/>
          </a:bodyPr>
          <a:lstStyle/>
          <a:p>
            <a:pPr marL="0" marR="0" lvl="0" indent="0" algn="l" rtl="0">
              <a:lnSpc>
                <a:spcPct val="95000"/>
              </a:lnSpc>
              <a:spcBef>
                <a:spcPts val="0"/>
              </a:spcBef>
              <a:spcAft>
                <a:spcPts val="0"/>
              </a:spcAft>
              <a:buClr>
                <a:schemeClr val="dk2"/>
              </a:buClr>
              <a:buSzPct val="25000"/>
              <a:buFont typeface="Verdana"/>
              <a:buNone/>
            </a:pPr>
            <a:r>
              <a:rPr lang="en-US" sz="4800" b="0" i="0" u="none" strike="noStrike" cap="none" baseline="0">
                <a:solidFill>
                  <a:srgbClr val="FFFFFF"/>
                </a:solidFill>
                <a:latin typeface="Verdana"/>
                <a:ea typeface="Verdana"/>
                <a:cs typeface="Verdana"/>
                <a:sym typeface="Verdana"/>
              </a:rPr>
              <a:t>Resources</a:t>
            </a:r>
          </a:p>
        </p:txBody>
      </p:sp>
      <p:sp>
        <p:nvSpPr>
          <p:cNvPr id="207" name="Shape 207"/>
          <p:cNvSpPr txBox="1">
            <a:spLocks noGrp="1"/>
          </p:cNvSpPr>
          <p:nvPr>
            <p:ph type="body" idx="1"/>
          </p:nvPr>
        </p:nvSpPr>
        <p:spPr>
          <a:xfrm>
            <a:off x="0" y="1524000"/>
            <a:ext cx="9501186" cy="5643561"/>
          </a:xfrm>
          <a:prstGeom prst="rect">
            <a:avLst/>
          </a:prstGeom>
          <a:noFill/>
          <a:ln>
            <a:noFill/>
          </a:ln>
        </p:spPr>
        <p:txBody>
          <a:bodyPr lIns="0" tIns="0" rIns="0" bIns="0" anchor="t" anchorCtr="0">
            <a:noAutofit/>
          </a:bodyPr>
          <a:lstStyle/>
          <a:p>
            <a:pPr marL="114300" lvl="1" indent="342900" rtl="0">
              <a:lnSpc>
                <a:spcPct val="95000"/>
              </a:lnSpc>
              <a:spcBef>
                <a:spcPts val="0"/>
              </a:spcBef>
              <a:buClr>
                <a:srgbClr val="FFFFFF"/>
              </a:buClr>
              <a:buSzPct val="100877"/>
              <a:buFont typeface="Arial"/>
              <a:buChar char="•"/>
            </a:pPr>
            <a:r>
              <a:rPr lang="en-US" sz="3800">
                <a:solidFill>
                  <a:srgbClr val="FFFFFF"/>
                </a:solidFill>
                <a:latin typeface="Arial"/>
                <a:ea typeface="Arial"/>
                <a:cs typeface="Arial"/>
                <a:sym typeface="Arial"/>
              </a:rPr>
              <a:t>HTML5 &amp; CSS3 Cheat Sheets</a:t>
            </a:r>
          </a:p>
          <a:p>
            <a:pPr marL="571500" lvl="2" indent="279400" rtl="0">
              <a:lnSpc>
                <a:spcPct val="95000"/>
              </a:lnSpc>
              <a:spcBef>
                <a:spcPts val="0"/>
              </a:spcBef>
              <a:buClr>
                <a:srgbClr val="FFFFFF"/>
              </a:buClr>
              <a:buSzPct val="80000"/>
              <a:buFont typeface="Courier New"/>
              <a:buChar char="o"/>
            </a:pPr>
            <a:r>
              <a:rPr lang="en-US" sz="3200">
                <a:solidFill>
                  <a:srgbClr val="FFFFFF"/>
                </a:solidFill>
                <a:latin typeface="Arial"/>
                <a:ea typeface="Arial"/>
                <a:cs typeface="Arial"/>
                <a:sym typeface="Arial"/>
              </a:rPr>
              <a:t>webresourcesdepot.com/html-5-and-css3-cheat-sheets-collection/</a:t>
            </a:r>
          </a:p>
          <a:p>
            <a:pPr marL="114300" marR="0" lvl="1" indent="342900" algn="l" rtl="0">
              <a:lnSpc>
                <a:spcPct val="95000"/>
              </a:lnSpc>
              <a:spcBef>
                <a:spcPts val="0"/>
              </a:spcBef>
              <a:spcAft>
                <a:spcPts val="0"/>
              </a:spcAft>
              <a:buClr>
                <a:srgbClr val="FFFFFF"/>
              </a:buClr>
              <a:buSzPct val="99099"/>
              <a:buFont typeface="Arial"/>
              <a:buChar char="•"/>
            </a:pPr>
            <a:r>
              <a:rPr lang="en-US" sz="3700" b="0" i="0" u="none" strike="noStrike" cap="none" baseline="0">
                <a:solidFill>
                  <a:srgbClr val="FFFFFF"/>
                </a:solidFill>
                <a:latin typeface="Arial"/>
                <a:ea typeface="Arial"/>
                <a:cs typeface="Arial"/>
                <a:sym typeface="Arial"/>
              </a:rPr>
              <a:t>HTML5 Boilerplate </a:t>
            </a:r>
          </a:p>
          <a:p>
            <a:pPr marL="514350" marR="0" lvl="2" indent="336550" algn="l" rtl="0">
              <a:lnSpc>
                <a:spcPct val="95000"/>
              </a:lnSpc>
              <a:spcBef>
                <a:spcPts val="0"/>
              </a:spcBef>
              <a:spcAft>
                <a:spcPts val="0"/>
              </a:spcAft>
              <a:buClr>
                <a:srgbClr val="FFFFFF"/>
              </a:buClr>
              <a:buSzPct val="100000"/>
              <a:buFont typeface="Courier New"/>
              <a:buChar char="o"/>
            </a:pPr>
            <a:r>
              <a:rPr lang="en-US" sz="3300" b="0" i="0" u="none" strike="noStrike" cap="none" baseline="0">
                <a:solidFill>
                  <a:srgbClr val="FFFFFF"/>
                </a:solidFill>
                <a:latin typeface="Arial"/>
                <a:ea typeface="Arial"/>
                <a:cs typeface="Arial"/>
                <a:sym typeface="Arial"/>
              </a:rPr>
              <a:t>http://html5boilerplate.com/</a:t>
            </a:r>
          </a:p>
          <a:p>
            <a:pPr marL="114300" marR="0" lvl="1" indent="342900" algn="l" rtl="0">
              <a:lnSpc>
                <a:spcPct val="95000"/>
              </a:lnSpc>
              <a:spcBef>
                <a:spcPts val="0"/>
              </a:spcBef>
              <a:spcAft>
                <a:spcPts val="0"/>
              </a:spcAft>
              <a:buClr>
                <a:srgbClr val="FFFFFF"/>
              </a:buClr>
              <a:buSzPct val="99099"/>
              <a:buFont typeface="Arial"/>
              <a:buChar char="•"/>
            </a:pPr>
            <a:r>
              <a:rPr lang="en-US" sz="3700" b="0" i="0" u="none" strike="noStrike" cap="none" baseline="0">
                <a:solidFill>
                  <a:srgbClr val="FFFFFF"/>
                </a:solidFill>
                <a:latin typeface="Arial"/>
                <a:ea typeface="Arial"/>
                <a:cs typeface="Arial"/>
                <a:sym typeface="Arial"/>
              </a:rPr>
              <a:t>HTML5rocks</a:t>
            </a:r>
          </a:p>
          <a:p>
            <a:pPr marL="514350" marR="0" lvl="2" indent="336550" algn="l" rtl="0">
              <a:lnSpc>
                <a:spcPct val="95000"/>
              </a:lnSpc>
              <a:spcBef>
                <a:spcPts val="0"/>
              </a:spcBef>
              <a:spcAft>
                <a:spcPts val="0"/>
              </a:spcAft>
              <a:buClr>
                <a:srgbClr val="FFFFFF"/>
              </a:buClr>
              <a:buSzPct val="80000"/>
              <a:buFont typeface="Courier New"/>
              <a:buChar char="o"/>
            </a:pPr>
            <a:r>
              <a:rPr lang="en-US" sz="3200" b="0" i="0" u="none" strike="noStrike" cap="none" baseline="0">
                <a:solidFill>
                  <a:srgbClr val="FFFFFF"/>
                </a:solidFill>
                <a:latin typeface="Arial"/>
                <a:ea typeface="Arial"/>
                <a:cs typeface="Arial"/>
                <a:sym typeface="Arial"/>
              </a:rPr>
              <a:t>html5rocks.com</a:t>
            </a:r>
          </a:p>
          <a:p>
            <a:pPr marL="114300" marR="0" lvl="1" indent="342900" algn="l" rtl="0">
              <a:lnSpc>
                <a:spcPct val="95000"/>
              </a:lnSpc>
              <a:spcBef>
                <a:spcPts val="0"/>
              </a:spcBef>
              <a:spcAft>
                <a:spcPts val="0"/>
              </a:spcAft>
              <a:buClr>
                <a:srgbClr val="FFFFFF"/>
              </a:buClr>
              <a:buSzPct val="99099"/>
              <a:buFont typeface="Arial"/>
              <a:buChar char="•"/>
            </a:pPr>
            <a:r>
              <a:rPr lang="en-US" sz="3700" b="0" i="0" u="none" strike="noStrike" cap="none" baseline="0">
                <a:solidFill>
                  <a:srgbClr val="FFFFFF"/>
                </a:solidFill>
                <a:latin typeface="Arial"/>
                <a:ea typeface="Arial"/>
                <a:cs typeface="Arial"/>
                <a:sym typeface="Arial"/>
              </a:rPr>
              <a:t>HTML5 Please</a:t>
            </a:r>
          </a:p>
          <a:p>
            <a:pPr marL="514350" marR="0" lvl="2" indent="336550" algn="l" rtl="0">
              <a:lnSpc>
                <a:spcPct val="95000"/>
              </a:lnSpc>
              <a:spcBef>
                <a:spcPts val="0"/>
              </a:spcBef>
              <a:spcAft>
                <a:spcPts val="0"/>
              </a:spcAft>
              <a:buClr>
                <a:srgbClr val="FFFFFF"/>
              </a:buClr>
              <a:buSzPct val="80000"/>
              <a:buFont typeface="Courier New"/>
              <a:buChar char="o"/>
            </a:pPr>
            <a:r>
              <a:rPr lang="en-US" sz="3200" b="0" i="0" u="none" strike="noStrike" cap="none" baseline="0">
                <a:solidFill>
                  <a:srgbClr val="FFFFFF"/>
                </a:solidFill>
                <a:latin typeface="Arial"/>
                <a:ea typeface="Arial"/>
                <a:cs typeface="Arial"/>
                <a:sym typeface="Arial"/>
              </a:rPr>
              <a:t>html5please.com/#use</a:t>
            </a:r>
          </a:p>
        </p:txBody>
      </p:sp>
    </p:spTree>
  </p:cSld>
  <p:clrMapOvr>
    <a:masterClrMapping/>
  </p:clrMapOvr>
  <p:transition xmlns:p14="http://schemas.microsoft.com/office/powerpoint/2010/main" spd="slow">
    <p:cut/>
  </p:transition>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11"/>
        <p:cNvGrpSpPr/>
        <p:nvPr/>
      </p:nvGrpSpPr>
      <p:grpSpPr>
        <a:xfrm>
          <a:off x="0" y="0"/>
          <a:ext cx="0" cy="0"/>
          <a:chOff x="0" y="0"/>
          <a:chExt cx="0" cy="0"/>
        </a:xfrm>
      </p:grpSpPr>
      <p:sp>
        <p:nvSpPr>
          <p:cNvPr id="212" name="Shape 212"/>
          <p:cNvSpPr txBox="1">
            <a:spLocks noGrp="1"/>
          </p:cNvSpPr>
          <p:nvPr>
            <p:ph type="title"/>
          </p:nvPr>
        </p:nvSpPr>
        <p:spPr>
          <a:xfrm>
            <a:off x="231775" y="288925"/>
            <a:ext cx="9659937" cy="909637"/>
          </a:xfrm>
          <a:prstGeom prst="rect">
            <a:avLst/>
          </a:prstGeom>
          <a:noFill/>
          <a:ln>
            <a:noFill/>
          </a:ln>
        </p:spPr>
        <p:txBody>
          <a:bodyPr lIns="0" tIns="0" rIns="0" bIns="0" anchor="t" anchorCtr="0">
            <a:noAutofit/>
          </a:bodyPr>
          <a:lstStyle/>
          <a:p>
            <a:pPr marL="0" marR="0" lvl="0" indent="0" algn="l" rtl="0">
              <a:lnSpc>
                <a:spcPct val="95000"/>
              </a:lnSpc>
              <a:spcBef>
                <a:spcPts val="0"/>
              </a:spcBef>
              <a:spcAft>
                <a:spcPts val="0"/>
              </a:spcAft>
              <a:buClr>
                <a:schemeClr val="dk2"/>
              </a:buClr>
              <a:buSzPct val="25000"/>
              <a:buFont typeface="Arial"/>
              <a:buNone/>
            </a:pPr>
            <a:r>
              <a:rPr lang="en-US" sz="4800">
                <a:solidFill>
                  <a:srgbClr val="FFFFFF"/>
                </a:solidFill>
                <a:latin typeface="Arial"/>
                <a:ea typeface="Arial"/>
                <a:cs typeface="Arial"/>
                <a:sym typeface="Arial"/>
              </a:rPr>
              <a:t>Next version of RWD = </a:t>
            </a:r>
            <a:r>
              <a:rPr lang="en-US" sz="4800" b="0" i="0" u="none" strike="noStrike" cap="none" baseline="0">
                <a:solidFill>
                  <a:srgbClr val="FFFFFF"/>
                </a:solidFill>
                <a:latin typeface="Arial"/>
                <a:ea typeface="Arial"/>
                <a:cs typeface="Arial"/>
                <a:sym typeface="Arial"/>
              </a:rPr>
              <a:t>Flexbox</a:t>
            </a:r>
          </a:p>
        </p:txBody>
      </p:sp>
      <p:sp>
        <p:nvSpPr>
          <p:cNvPr id="213" name="Shape 213"/>
          <p:cNvSpPr txBox="1">
            <a:spLocks noGrp="1"/>
          </p:cNvSpPr>
          <p:nvPr>
            <p:ph type="body" idx="1"/>
          </p:nvPr>
        </p:nvSpPr>
        <p:spPr>
          <a:xfrm>
            <a:off x="246062" y="1522412"/>
            <a:ext cx="9501186" cy="5868986"/>
          </a:xfrm>
          <a:prstGeom prst="rect">
            <a:avLst/>
          </a:prstGeom>
          <a:noFill/>
          <a:ln>
            <a:noFill/>
          </a:ln>
        </p:spPr>
        <p:txBody>
          <a:bodyPr lIns="0" tIns="0" rIns="0" bIns="0" anchor="t" anchorCtr="0">
            <a:noAutofit/>
          </a:bodyPr>
          <a:lstStyle/>
          <a:p>
            <a:pPr marL="114300" marR="0" lvl="1" indent="342900" algn="l" rtl="0">
              <a:lnSpc>
                <a:spcPct val="95000"/>
              </a:lnSpc>
              <a:spcBef>
                <a:spcPts val="0"/>
              </a:spcBef>
              <a:spcAft>
                <a:spcPts val="0"/>
              </a:spcAft>
              <a:buClr>
                <a:srgbClr val="FFFFFF"/>
              </a:buClr>
              <a:buSzPct val="99099"/>
              <a:buFont typeface="Arial"/>
              <a:buChar char="•"/>
            </a:pPr>
            <a:r>
              <a:rPr lang="en-US" sz="3700" b="0" i="0" u="none" strike="noStrike" cap="none" baseline="0">
                <a:solidFill>
                  <a:srgbClr val="FFFFFF"/>
                </a:solidFill>
                <a:latin typeface="Arial"/>
                <a:ea typeface="Arial"/>
                <a:cs typeface="Arial"/>
                <a:sym typeface="Arial"/>
              </a:rPr>
              <a:t>A flexible box model?</a:t>
            </a:r>
          </a:p>
          <a:p>
            <a:endParaRPr/>
          </a:p>
          <a:p>
            <a:pPr marL="114300" marR="0" lvl="1" indent="342900" algn="l" rtl="0">
              <a:lnSpc>
                <a:spcPct val="95000"/>
              </a:lnSpc>
              <a:spcBef>
                <a:spcPts val="0"/>
              </a:spcBef>
              <a:spcAft>
                <a:spcPts val="0"/>
              </a:spcAft>
              <a:buClr>
                <a:schemeClr val="dk1"/>
              </a:buClr>
              <a:buSzPct val="25000"/>
              <a:buFont typeface="Arial"/>
              <a:buNone/>
            </a:pPr>
            <a:r>
              <a:rPr lang="en-US" sz="2800" b="0" i="0" u="none" strike="noStrike" cap="none" baseline="0">
                <a:solidFill>
                  <a:srgbClr val="FFFFFF"/>
                </a:solidFill>
                <a:latin typeface="Courier New"/>
                <a:ea typeface="Courier New"/>
                <a:cs typeface="Courier New"/>
                <a:sym typeface="Courier New"/>
              </a:rPr>
              <a:t>body&gt;div#main {</a:t>
            </a:r>
          </a:p>
          <a:p>
            <a:pPr marL="114300" marR="0" lvl="1" indent="342900" algn="l" rtl="0">
              <a:lnSpc>
                <a:spcPct val="95000"/>
              </a:lnSpc>
              <a:spcBef>
                <a:spcPts val="0"/>
              </a:spcBef>
              <a:spcAft>
                <a:spcPts val="0"/>
              </a:spcAft>
              <a:buClr>
                <a:schemeClr val="dk1"/>
              </a:buClr>
              <a:buSzPct val="25000"/>
              <a:buFont typeface="Arial"/>
              <a:buNone/>
            </a:pPr>
            <a:r>
              <a:rPr lang="en-US" sz="2800" b="0" i="0" u="none" strike="noStrike" cap="none" baseline="0">
                <a:solidFill>
                  <a:srgbClr val="FFFFFF"/>
                </a:solidFill>
                <a:latin typeface="Courier New"/>
                <a:ea typeface="Courier New"/>
                <a:cs typeface="Courier New"/>
                <a:sym typeface="Courier New"/>
              </a:rPr>
              <a:t>  display: -webkit-flexbox; </a:t>
            </a:r>
          </a:p>
          <a:p>
            <a:pPr marL="114300" marR="0" lvl="1" indent="342900" algn="l" rtl="0">
              <a:lnSpc>
                <a:spcPct val="95000"/>
              </a:lnSpc>
              <a:spcBef>
                <a:spcPts val="0"/>
              </a:spcBef>
              <a:spcAft>
                <a:spcPts val="0"/>
              </a:spcAft>
              <a:buClr>
                <a:schemeClr val="dk1"/>
              </a:buClr>
              <a:buSzPct val="25000"/>
              <a:buFont typeface="Arial"/>
              <a:buNone/>
            </a:pPr>
            <a:r>
              <a:rPr lang="en-US" sz="2800" b="0" i="0" u="none" strike="noStrike" cap="none" baseline="0">
                <a:solidFill>
                  <a:srgbClr val="FFFFFF"/>
                </a:solidFill>
                <a:latin typeface="Courier New"/>
                <a:ea typeface="Courier New"/>
                <a:cs typeface="Courier New"/>
                <a:sym typeface="Courier New"/>
              </a:rPr>
              <a:t>  display: -moz-flexbox;</a:t>
            </a:r>
          </a:p>
          <a:p>
            <a:pPr marL="114300" marR="0" lvl="1" indent="342900" algn="l" rtl="0">
              <a:lnSpc>
                <a:spcPct val="95000"/>
              </a:lnSpc>
              <a:spcBef>
                <a:spcPts val="0"/>
              </a:spcBef>
              <a:spcAft>
                <a:spcPts val="0"/>
              </a:spcAft>
              <a:buClr>
                <a:schemeClr val="dk1"/>
              </a:buClr>
              <a:buSzPct val="25000"/>
              <a:buFont typeface="Arial"/>
              <a:buNone/>
            </a:pPr>
            <a:r>
              <a:rPr lang="en-US" sz="2800" b="0" i="0" u="none" strike="noStrike" cap="none" baseline="0">
                <a:solidFill>
                  <a:srgbClr val="FFFFFF"/>
                </a:solidFill>
                <a:latin typeface="Courier New"/>
                <a:ea typeface="Courier New"/>
                <a:cs typeface="Courier New"/>
                <a:sym typeface="Courier New"/>
              </a:rPr>
              <a:t>  display: -ms-flexbox;</a:t>
            </a:r>
          </a:p>
          <a:p>
            <a:pPr marL="114300" marR="0" lvl="1" indent="342900" algn="l" rtl="0">
              <a:lnSpc>
                <a:spcPct val="95000"/>
              </a:lnSpc>
              <a:spcBef>
                <a:spcPts val="0"/>
              </a:spcBef>
              <a:spcAft>
                <a:spcPts val="0"/>
              </a:spcAft>
              <a:buClr>
                <a:schemeClr val="dk1"/>
              </a:buClr>
              <a:buSzPct val="25000"/>
              <a:buFont typeface="Arial"/>
              <a:buNone/>
            </a:pPr>
            <a:r>
              <a:rPr lang="en-US" sz="2800" b="0" i="0" u="none" strike="noStrike" cap="none" baseline="0">
                <a:solidFill>
                  <a:srgbClr val="FFFFFF"/>
                </a:solidFill>
                <a:latin typeface="Courier New"/>
                <a:ea typeface="Courier New"/>
                <a:cs typeface="Courier New"/>
                <a:sym typeface="Courier New"/>
              </a:rPr>
              <a:t>  display: -o-flexbox;</a:t>
            </a:r>
          </a:p>
          <a:p>
            <a:pPr marL="114300" marR="0" lvl="1" indent="342900" algn="l" rtl="0">
              <a:lnSpc>
                <a:spcPct val="95000"/>
              </a:lnSpc>
              <a:spcBef>
                <a:spcPts val="0"/>
              </a:spcBef>
              <a:spcAft>
                <a:spcPts val="0"/>
              </a:spcAft>
              <a:buClr>
                <a:schemeClr val="dk1"/>
              </a:buClr>
              <a:buSzPct val="25000"/>
              <a:buFont typeface="Arial"/>
              <a:buNone/>
            </a:pPr>
            <a:r>
              <a:rPr lang="en-US" sz="2800" b="0" i="0" u="none" strike="noStrike" cap="none" baseline="0">
                <a:solidFill>
                  <a:srgbClr val="FFFFFF"/>
                </a:solidFill>
                <a:latin typeface="Courier New"/>
                <a:ea typeface="Courier New"/>
                <a:cs typeface="Courier New"/>
                <a:sym typeface="Courier New"/>
              </a:rPr>
              <a:t>  height: 500px;</a:t>
            </a:r>
          </a:p>
          <a:p>
            <a:pPr marL="114300" marR="0" lvl="1" indent="342900" algn="l" rtl="0">
              <a:lnSpc>
                <a:spcPct val="95000"/>
              </a:lnSpc>
              <a:spcBef>
                <a:spcPts val="0"/>
              </a:spcBef>
              <a:spcAft>
                <a:spcPts val="0"/>
              </a:spcAft>
              <a:buClr>
                <a:schemeClr val="dk1"/>
              </a:buClr>
              <a:buSzPct val="25000"/>
              <a:buFont typeface="Arial"/>
              <a:buNone/>
            </a:pPr>
            <a:r>
              <a:rPr lang="en-US" sz="2800" b="0" i="0" u="none" strike="noStrike" cap="none" baseline="0">
                <a:solidFill>
                  <a:srgbClr val="FFFFFF"/>
                </a:solidFill>
                <a:latin typeface="Courier New"/>
                <a:ea typeface="Courier New"/>
                <a:cs typeface="Courier New"/>
                <a:sym typeface="Courier New"/>
              </a:rPr>
              <a:t>  padding: 1em;</a:t>
            </a:r>
          </a:p>
          <a:p>
            <a:pPr marL="114300" marR="0" lvl="1" indent="342900" algn="l" rtl="0">
              <a:lnSpc>
                <a:spcPct val="95000"/>
              </a:lnSpc>
              <a:spcBef>
                <a:spcPts val="0"/>
              </a:spcBef>
              <a:spcAft>
                <a:spcPts val="0"/>
              </a:spcAft>
              <a:buClr>
                <a:schemeClr val="dk1"/>
              </a:buClr>
              <a:buSzPct val="25000"/>
              <a:buFont typeface="Arial"/>
              <a:buNone/>
            </a:pPr>
            <a:r>
              <a:rPr lang="en-US" sz="2800" b="0" i="0" u="none" strike="noStrike" cap="none" baseline="0">
                <a:solidFill>
                  <a:srgbClr val="FFFFFF"/>
                </a:solidFill>
                <a:latin typeface="Courier New"/>
                <a:ea typeface="Courier New"/>
                <a:cs typeface="Courier New"/>
                <a:sym typeface="Courier New"/>
              </a:rPr>
              <a:t>  background-color: gray;</a:t>
            </a:r>
          </a:p>
          <a:p>
            <a:pPr marL="114300" marR="0" lvl="1" indent="342900" algn="l" rtl="0">
              <a:lnSpc>
                <a:spcPct val="95000"/>
              </a:lnSpc>
              <a:spcBef>
                <a:spcPts val="0"/>
              </a:spcBef>
              <a:spcAft>
                <a:spcPts val="0"/>
              </a:spcAft>
              <a:buClr>
                <a:schemeClr val="dk1"/>
              </a:buClr>
              <a:buSzPct val="25000"/>
              <a:buFont typeface="Arial"/>
              <a:buNone/>
            </a:pPr>
            <a:r>
              <a:rPr lang="en-US" sz="2800" b="0" i="0" u="none" strike="noStrike" cap="none" baseline="0">
                <a:solidFill>
                  <a:srgbClr val="FFFFFF"/>
                </a:solidFill>
                <a:latin typeface="Courier New"/>
                <a:ea typeface="Courier New"/>
                <a:cs typeface="Courier New"/>
                <a:sym typeface="Courier New"/>
              </a:rPr>
              <a:t>} </a:t>
            </a:r>
          </a:p>
        </p:txBody>
      </p:sp>
    </p:spTree>
  </p:cSld>
  <p:clrMapOvr>
    <a:masterClrMapping/>
  </p:clrMapOvr>
  <p:transition xmlns:p14="http://schemas.microsoft.com/office/powerpoint/2010/main" spd="slow">
    <p:cut/>
  </p:transition>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17"/>
        <p:cNvGrpSpPr/>
        <p:nvPr/>
      </p:nvGrpSpPr>
      <p:grpSpPr>
        <a:xfrm>
          <a:off x="0" y="0"/>
          <a:ext cx="0" cy="0"/>
          <a:chOff x="0" y="0"/>
          <a:chExt cx="0" cy="0"/>
        </a:xfrm>
      </p:grpSpPr>
      <p:sp>
        <p:nvSpPr>
          <p:cNvPr id="218" name="Shape 218"/>
          <p:cNvSpPr txBox="1">
            <a:spLocks noGrp="1"/>
          </p:cNvSpPr>
          <p:nvPr>
            <p:ph type="ctrTitle"/>
          </p:nvPr>
        </p:nvSpPr>
        <p:spPr>
          <a:xfrm>
            <a:off x="755650" y="2133600"/>
            <a:ext cx="8437562" cy="1219199"/>
          </a:xfrm>
          <a:prstGeom prst="rect">
            <a:avLst/>
          </a:prstGeom>
          <a:noFill/>
          <a:ln>
            <a:noFill/>
          </a:ln>
        </p:spPr>
        <p:txBody>
          <a:bodyPr lIns="0" tIns="0" rIns="0" bIns="0" anchor="t" anchorCtr="0">
            <a:noAutofit/>
          </a:bodyPr>
          <a:lstStyle/>
          <a:p>
            <a:pPr marL="0" marR="0" lvl="0" indent="0" algn="l" rtl="0">
              <a:lnSpc>
                <a:spcPct val="95000"/>
              </a:lnSpc>
              <a:spcBef>
                <a:spcPts val="0"/>
              </a:spcBef>
              <a:spcAft>
                <a:spcPts val="0"/>
              </a:spcAft>
              <a:buClr>
                <a:srgbClr val="FFFFFF"/>
              </a:buClr>
              <a:buSzPct val="25000"/>
              <a:buFont typeface="Arial"/>
              <a:buNone/>
            </a:pPr>
            <a:r>
              <a:rPr lang="en-US" sz="5300">
                <a:solidFill>
                  <a:srgbClr val="FFFFFF"/>
                </a:solidFill>
                <a:latin typeface="Arial"/>
                <a:ea typeface="Arial"/>
                <a:cs typeface="Arial"/>
                <a:sym typeface="Arial"/>
              </a:rPr>
              <a:t>Live RWD redesign</a:t>
            </a:r>
            <a:r>
              <a:rPr lang="en-US" sz="4800" b="0" i="0" u="none" strike="noStrike" cap="none" baseline="0">
                <a:solidFill>
                  <a:srgbClr val="FFFFFF"/>
                </a:solidFill>
                <a:latin typeface="Arial"/>
                <a:ea typeface="Arial"/>
                <a:cs typeface="Arial"/>
                <a:sym typeface="Arial"/>
              </a:rPr>
              <a:t> </a:t>
            </a:r>
          </a:p>
        </p:txBody>
      </p:sp>
      <p:sp>
        <p:nvSpPr>
          <p:cNvPr id="219" name="Shape 219"/>
          <p:cNvSpPr txBox="1">
            <a:spLocks noGrp="1"/>
          </p:cNvSpPr>
          <p:nvPr>
            <p:ph type="subTitle" idx="1"/>
          </p:nvPr>
        </p:nvSpPr>
        <p:spPr>
          <a:xfrm>
            <a:off x="1673225" y="3549650"/>
            <a:ext cx="7577136" cy="611187"/>
          </a:xfrm>
          <a:prstGeom prst="rect">
            <a:avLst/>
          </a:prstGeom>
          <a:noFill/>
          <a:ln>
            <a:noFill/>
          </a:ln>
        </p:spPr>
        <p:txBody>
          <a:bodyPr lIns="0" tIns="0" rIns="0" bIns="0" anchor="t" anchorCtr="0">
            <a:noAutofit/>
          </a:bodyPr>
          <a:lstStyle/>
          <a:p>
            <a:pPr marL="0" marR="0" lvl="0" indent="0" algn="l" rtl="0">
              <a:lnSpc>
                <a:spcPct val="95000"/>
              </a:lnSpc>
              <a:spcBef>
                <a:spcPts val="0"/>
              </a:spcBef>
              <a:spcAft>
                <a:spcPts val="0"/>
              </a:spcAft>
              <a:buClr>
                <a:srgbClr val="3D85C6"/>
              </a:buClr>
              <a:buSzPct val="25000"/>
              <a:buFont typeface="Arial"/>
              <a:buNone/>
            </a:pPr>
            <a:r>
              <a:rPr lang="en-US" sz="3500">
                <a:solidFill>
                  <a:srgbClr val="3D85C6"/>
                </a:solidFill>
                <a:latin typeface="Arial"/>
                <a:ea typeface="Arial"/>
                <a:cs typeface="Arial"/>
                <a:sym typeface="Arial"/>
              </a:rPr>
              <a:t>Taking off the training wheels</a:t>
            </a:r>
            <a:r>
              <a:rPr lang="en-US" sz="3500" b="0" i="0" u="none" strike="noStrike" cap="none" baseline="0">
                <a:solidFill>
                  <a:srgbClr val="3D85C6"/>
                </a:solidFill>
                <a:latin typeface="Arial"/>
                <a:ea typeface="Arial"/>
                <a:cs typeface="Arial"/>
                <a:sym typeface="Arial"/>
              </a:rPr>
              <a:t>....</a:t>
            </a:r>
          </a:p>
        </p:txBody>
      </p:sp>
    </p:spTree>
  </p:cSld>
  <p:clrMapOvr>
    <a:masterClrMapping/>
  </p:clrMapOvr>
  <p:transition xmlns:p14="http://schemas.microsoft.com/office/powerpoint/2010/main" spd="slow">
    <p:cut/>
  </p:transition>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223"/>
        <p:cNvGrpSpPr/>
        <p:nvPr/>
      </p:nvGrpSpPr>
      <p:grpSpPr>
        <a:xfrm>
          <a:off x="0" y="0"/>
          <a:ext cx="0" cy="0"/>
          <a:chOff x="0" y="0"/>
          <a:chExt cx="0" cy="0"/>
        </a:xfrm>
      </p:grpSpPr>
      <p:sp>
        <p:nvSpPr>
          <p:cNvPr id="224" name="Shape 224"/>
          <p:cNvSpPr txBox="1">
            <a:spLocks noGrp="1"/>
          </p:cNvSpPr>
          <p:nvPr>
            <p:ph type="title"/>
          </p:nvPr>
        </p:nvSpPr>
        <p:spPr>
          <a:xfrm>
            <a:off x="304800" y="304800"/>
            <a:ext cx="9626699" cy="990599"/>
          </a:xfrm>
          <a:prstGeom prst="rect">
            <a:avLst/>
          </a:prstGeom>
        </p:spPr>
        <p:txBody>
          <a:bodyPr lIns="38100" tIns="38100" rIns="38100" bIns="38100" anchor="t" anchorCtr="0">
            <a:noAutofit/>
          </a:bodyPr>
          <a:lstStyle/>
          <a:p>
            <a:pPr lvl="0" rtl="0">
              <a:lnSpc>
                <a:spcPct val="100000"/>
              </a:lnSpc>
              <a:buNone/>
            </a:pPr>
            <a:r>
              <a:rPr lang="en-US" sz="4800">
                <a:solidFill>
                  <a:srgbClr val="FFFFFF"/>
                </a:solidFill>
                <a:latin typeface="verdana"/>
                <a:ea typeface="verdana"/>
                <a:cs typeface="verdana"/>
                <a:sym typeface="verdana"/>
              </a:rPr>
              <a:t>RWD in Libraries</a:t>
            </a:r>
          </a:p>
        </p:txBody>
      </p:sp>
      <p:sp>
        <p:nvSpPr>
          <p:cNvPr id="225" name="Shape 225"/>
          <p:cNvSpPr txBox="1">
            <a:spLocks noGrp="1"/>
          </p:cNvSpPr>
          <p:nvPr>
            <p:ph type="body" idx="1"/>
          </p:nvPr>
        </p:nvSpPr>
        <p:spPr>
          <a:xfrm>
            <a:off x="304300" y="1519975"/>
            <a:ext cx="9410400" cy="4961099"/>
          </a:xfrm>
          <a:prstGeom prst="rect">
            <a:avLst/>
          </a:prstGeom>
        </p:spPr>
        <p:txBody>
          <a:bodyPr lIns="38100" tIns="38100" rIns="38100" bIns="38100" anchor="t" anchorCtr="0">
            <a:noAutofit/>
          </a:bodyPr>
          <a:lstStyle/>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arial"/>
                <a:ea typeface="arial"/>
                <a:cs typeface="arial"/>
                <a:sym typeface="arial"/>
              </a:rPr>
              <a:t>Matthew Reidsma</a:t>
            </a:r>
          </a:p>
          <a:p>
            <a:pPr marL="914400" marR="0" lvl="1" indent="-397933" rtl="0">
              <a:lnSpc>
                <a:spcPct val="100000"/>
              </a:lnSpc>
              <a:spcBef>
                <a:spcPts val="0"/>
              </a:spcBef>
              <a:spcAft>
                <a:spcPts val="0"/>
              </a:spcAft>
              <a:buClr>
                <a:srgbClr val="000000"/>
              </a:buClr>
              <a:buSzPct val="72072"/>
              <a:buFont typeface="Courier New"/>
              <a:buChar char="o"/>
            </a:pPr>
            <a:r>
              <a:rPr lang="en-US" sz="3733">
                <a:solidFill>
                  <a:srgbClr val="FFFFFF"/>
                </a:solidFill>
                <a:latin typeface="arial"/>
                <a:ea typeface="arial"/>
                <a:cs typeface="arial"/>
                <a:sym typeface="arial"/>
              </a:rPr>
              <a:t>matthew.reidsrow.com</a:t>
            </a:r>
          </a:p>
          <a:p>
            <a:pPr marL="914400" marR="0" lvl="1" indent="-397933" rtl="0">
              <a:lnSpc>
                <a:spcPct val="100000"/>
              </a:lnSpc>
              <a:spcBef>
                <a:spcPts val="0"/>
              </a:spcBef>
              <a:spcAft>
                <a:spcPts val="0"/>
              </a:spcAft>
              <a:buClr>
                <a:srgbClr val="000000"/>
              </a:buClr>
              <a:buSzPct val="72072"/>
              <a:buFont typeface="Courier New"/>
              <a:buChar char="o"/>
            </a:pPr>
            <a:r>
              <a:rPr lang="en-US" sz="3733">
                <a:solidFill>
                  <a:srgbClr val="FFFFFF"/>
                </a:solidFill>
                <a:latin typeface="arial"/>
                <a:ea typeface="arial"/>
                <a:cs typeface="arial"/>
                <a:sym typeface="arial"/>
              </a:rPr>
              <a:t>@mreidsma</a:t>
            </a:r>
          </a:p>
          <a:p>
            <a:endParaRPr/>
          </a:p>
          <a:p>
            <a:endParaRPr/>
          </a:p>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arial"/>
                <a:ea typeface="arial"/>
                <a:cs typeface="arial"/>
                <a:sym typeface="arial"/>
              </a:rPr>
              <a:t>Brad Czerniak</a:t>
            </a:r>
          </a:p>
          <a:p>
            <a:pPr marL="914400" marR="0" lvl="1" indent="-397933" rtl="0">
              <a:lnSpc>
                <a:spcPct val="100000"/>
              </a:lnSpc>
              <a:spcBef>
                <a:spcPts val="0"/>
              </a:spcBef>
              <a:spcAft>
                <a:spcPts val="0"/>
              </a:spcAft>
              <a:buClr>
                <a:srgbClr val="000000"/>
              </a:buClr>
              <a:buSzPct val="72072"/>
              <a:buFont typeface="Courier New"/>
              <a:buChar char="o"/>
            </a:pPr>
            <a:r>
              <a:rPr lang="en-US" sz="3733">
                <a:solidFill>
                  <a:srgbClr val="FFFFFF"/>
                </a:solidFill>
                <a:latin typeface="arial"/>
                <a:ea typeface="arial"/>
                <a:cs typeface="arial"/>
                <a:sym typeface="arial"/>
              </a:rPr>
              <a:t>brad.hawidu.com</a:t>
            </a:r>
          </a:p>
          <a:p>
            <a:pPr marL="914400" marR="0" lvl="1" indent="-397933" rtl="0">
              <a:lnSpc>
                <a:spcPct val="100000"/>
              </a:lnSpc>
              <a:spcBef>
                <a:spcPts val="0"/>
              </a:spcBef>
              <a:spcAft>
                <a:spcPts val="0"/>
              </a:spcAft>
              <a:buClr>
                <a:srgbClr val="000000"/>
              </a:buClr>
              <a:buSzPct val="72072"/>
              <a:buFont typeface="Courier New"/>
              <a:buChar char="o"/>
            </a:pPr>
            <a:r>
              <a:rPr lang="en-US" sz="3733">
                <a:solidFill>
                  <a:srgbClr val="FFFFFF"/>
                </a:solidFill>
                <a:latin typeface="arial"/>
                <a:ea typeface="arial"/>
                <a:cs typeface="arial"/>
                <a:sym typeface="arial"/>
              </a:rPr>
              <a:t>@ao5357</a:t>
            </a:r>
          </a:p>
          <a:p>
            <a:endParaRPr/>
          </a:p>
          <a:p>
            <a:endParaRPr/>
          </a:p>
          <a:p>
            <a:endParaRPr/>
          </a:p>
          <a:p>
            <a:endParaRPr/>
          </a:p>
        </p:txBody>
      </p:sp>
    </p:spTree>
  </p:cSld>
  <p:clrMapOvr>
    <a:masterClrMapping/>
  </p:clrMapOvr>
  <p:transition xmlns:p14="http://schemas.microsoft.com/office/powerpoint/2010/main" spd="slow">
    <p:cut/>
  </p:transition>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EFEFEF"/>
        </a:solidFill>
        <a:effectLst/>
      </p:bgPr>
    </p:bg>
    <p:spTree>
      <p:nvGrpSpPr>
        <p:cNvPr id="1" name="Shape 229"/>
        <p:cNvGrpSpPr/>
        <p:nvPr/>
      </p:nvGrpSpPr>
      <p:grpSpPr>
        <a:xfrm>
          <a:off x="0" y="0"/>
          <a:ext cx="0" cy="0"/>
          <a:chOff x="0" y="0"/>
          <a:chExt cx="0" cy="0"/>
        </a:xfrm>
      </p:grpSpPr>
      <p:sp>
        <p:nvSpPr>
          <p:cNvPr id="230" name="Shape 230"/>
          <p:cNvSpPr/>
          <p:nvPr/>
        </p:nvSpPr>
        <p:spPr>
          <a:xfrm>
            <a:off x="2449285" y="635000"/>
            <a:ext cx="4608289" cy="6712858"/>
          </a:xfrm>
          <a:prstGeom prst="rect">
            <a:avLst/>
          </a:prstGeom>
          <a:blipFill>
            <a:blip r:embed="rId3"/>
            <a:stretch>
              <a:fillRect/>
            </a:stretch>
          </a:blipFill>
          <a:ln>
            <a:noFill/>
          </a:ln>
        </p:spPr>
      </p:sp>
    </p:spTree>
  </p:cSld>
  <p:clrMapOvr>
    <a:masterClrMapping/>
  </p:clrMapOvr>
  <p:transition xmlns:p14="http://schemas.microsoft.com/office/powerpoint/2010/main" spd="slow">
    <p:cut/>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800">
                <a:solidFill>
                  <a:srgbClr val="FFFFFF"/>
                </a:solidFill>
                <a:latin typeface="verdana"/>
                <a:ea typeface="verdana"/>
                <a:cs typeface="verdana"/>
                <a:sym typeface="verdana"/>
              </a:rPr>
              <a:t>pinboard.in tag</a:t>
            </a:r>
          </a:p>
        </p:txBody>
      </p:sp>
      <p:sp>
        <p:nvSpPr>
          <p:cNvPr id="74" name="Shape 74"/>
          <p:cNvSpPr txBox="1">
            <a:spLocks noGrp="1"/>
          </p:cNvSpPr>
          <p:nvPr>
            <p:ph type="body" idx="1"/>
          </p:nvPr>
        </p:nvSpPr>
        <p:spPr>
          <a:xfrm>
            <a:off x="304300" y="1519975"/>
            <a:ext cx="9410525" cy="4961125"/>
          </a:xfrm>
          <a:prstGeom prst="rect">
            <a:avLst/>
          </a:prstGeom>
        </p:spPr>
        <p:txBody>
          <a:bodyPr lIns="38100" tIns="38100" rIns="38100" bIns="38100" anchor="t" anchorCtr="0">
            <a:noAutofit/>
          </a:bodyPr>
          <a:lstStyle/>
          <a:p>
            <a:pPr marR="0" lvl="0" rtl="0">
              <a:lnSpc>
                <a:spcPct val="100000"/>
              </a:lnSpc>
              <a:spcBef>
                <a:spcPts val="0"/>
              </a:spcBef>
              <a:spcAft>
                <a:spcPts val="0"/>
              </a:spcAft>
              <a:buNone/>
            </a:pPr>
            <a:r>
              <a:rPr lang="en-US" sz="3733">
                <a:solidFill>
                  <a:srgbClr val="FFFFFF"/>
                </a:solidFill>
                <a:latin typeface="arial"/>
                <a:ea typeface="arial"/>
                <a:cs typeface="arial"/>
                <a:sym typeface="arial"/>
              </a:rPr>
              <a:t>
</a:t>
            </a:r>
          </a:p>
          <a:p>
            <a:pPr marR="0" lvl="0" rtl="0">
              <a:lnSpc>
                <a:spcPct val="100000"/>
              </a:lnSpc>
              <a:spcBef>
                <a:spcPts val="0"/>
              </a:spcBef>
              <a:spcAft>
                <a:spcPts val="0"/>
              </a:spcAft>
              <a:buNone/>
            </a:pPr>
            <a:r>
              <a:rPr lang="en-US" sz="5500">
                <a:solidFill>
                  <a:srgbClr val="FFFFFF"/>
                </a:solidFill>
                <a:latin typeface="arial"/>
                <a:ea typeface="arial"/>
                <a:cs typeface="arial"/>
                <a:sym typeface="arial"/>
              </a:rPr>
              <a:t>pinboard.in/u:jasonclark/t:rwd/</a:t>
            </a:r>
          </a:p>
        </p:txBody>
      </p:sp>
    </p:spTree>
  </p:cSld>
  <p:clrMapOvr>
    <a:masterClrMapping/>
  </p:clrMapOvr>
  <p:transition xmlns:p14="http://schemas.microsoft.com/office/powerpoint/2010/main" spd="slow">
    <p:cut/>
  </p:transition>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34"/>
        <p:cNvGrpSpPr/>
        <p:nvPr/>
      </p:nvGrpSpPr>
      <p:grpSpPr>
        <a:xfrm>
          <a:off x="0" y="0"/>
          <a:ext cx="0" cy="0"/>
          <a:chOff x="0" y="0"/>
          <a:chExt cx="0" cy="0"/>
        </a:xfrm>
      </p:grpSpPr>
      <p:sp>
        <p:nvSpPr>
          <p:cNvPr id="235" name="Shape 235"/>
          <p:cNvSpPr txBox="1">
            <a:spLocks noGrp="1"/>
          </p:cNvSpPr>
          <p:nvPr>
            <p:ph type="ctrTitle"/>
          </p:nvPr>
        </p:nvSpPr>
        <p:spPr>
          <a:xfrm>
            <a:off x="755650" y="2133600"/>
            <a:ext cx="8437562" cy="1219199"/>
          </a:xfrm>
          <a:prstGeom prst="rect">
            <a:avLst/>
          </a:prstGeom>
          <a:noFill/>
          <a:ln>
            <a:noFill/>
          </a:ln>
        </p:spPr>
        <p:txBody>
          <a:bodyPr lIns="0" tIns="0" rIns="0" bIns="0" anchor="t" anchorCtr="0">
            <a:noAutofit/>
          </a:bodyPr>
          <a:lstStyle/>
          <a:p>
            <a:pPr marL="0" marR="0" lvl="0" indent="0" algn="l" rtl="0">
              <a:lnSpc>
                <a:spcPct val="95000"/>
              </a:lnSpc>
              <a:spcBef>
                <a:spcPts val="0"/>
              </a:spcBef>
              <a:spcAft>
                <a:spcPts val="0"/>
              </a:spcAft>
              <a:buClr>
                <a:srgbClr val="FFFFFF"/>
              </a:buClr>
              <a:buSzPct val="25000"/>
              <a:buFont typeface="Arial"/>
              <a:buNone/>
            </a:pPr>
            <a:r>
              <a:rPr lang="en-US" sz="5300" b="0" i="0" u="none" strike="noStrike" cap="none" baseline="0">
                <a:solidFill>
                  <a:srgbClr val="FFFFFF"/>
                </a:solidFill>
                <a:latin typeface="Arial"/>
                <a:ea typeface="Arial"/>
                <a:cs typeface="Arial"/>
                <a:sym typeface="Arial"/>
              </a:rPr>
              <a:t>Questions? </a:t>
            </a:r>
            <a:r>
              <a:rPr lang="en-US" sz="4800" b="0" i="0" u="none" strike="noStrike" cap="none" baseline="0">
                <a:solidFill>
                  <a:srgbClr val="FFFFFF"/>
                </a:solidFill>
                <a:latin typeface="Arial"/>
                <a:ea typeface="Arial"/>
                <a:cs typeface="Arial"/>
                <a:sym typeface="Arial"/>
              </a:rPr>
              <a:t> </a:t>
            </a:r>
          </a:p>
        </p:txBody>
      </p:sp>
      <p:sp>
        <p:nvSpPr>
          <p:cNvPr id="236" name="Shape 236"/>
          <p:cNvSpPr txBox="1">
            <a:spLocks noGrp="1"/>
          </p:cNvSpPr>
          <p:nvPr>
            <p:ph type="subTitle" idx="1"/>
          </p:nvPr>
        </p:nvSpPr>
        <p:spPr>
          <a:xfrm>
            <a:off x="1674811" y="3544887"/>
            <a:ext cx="7916861" cy="1565274"/>
          </a:xfrm>
          <a:prstGeom prst="rect">
            <a:avLst/>
          </a:prstGeom>
          <a:noFill/>
          <a:ln>
            <a:noFill/>
          </a:ln>
        </p:spPr>
        <p:txBody>
          <a:bodyPr lIns="0" tIns="0" rIns="0" bIns="0" anchor="t" anchorCtr="0">
            <a:noAutofit/>
          </a:bodyPr>
          <a:lstStyle/>
          <a:p>
            <a:pPr marL="0" marR="0" lvl="0" indent="0" algn="l" rtl="0">
              <a:lnSpc>
                <a:spcPct val="95000"/>
              </a:lnSpc>
              <a:spcBef>
                <a:spcPts val="0"/>
              </a:spcBef>
              <a:spcAft>
                <a:spcPts val="0"/>
              </a:spcAft>
              <a:buClr>
                <a:srgbClr val="3D85C6"/>
              </a:buClr>
              <a:buSzPct val="25000"/>
              <a:buFont typeface="Arial"/>
              <a:buNone/>
            </a:pPr>
            <a:r>
              <a:rPr lang="en-US" sz="3500" b="0" i="0" u="none" strike="noStrike" cap="none" baseline="0">
                <a:solidFill>
                  <a:srgbClr val="3D85C6"/>
                </a:solidFill>
                <a:latin typeface="Arial"/>
                <a:ea typeface="Arial"/>
                <a:cs typeface="Arial"/>
                <a:sym typeface="Arial"/>
              </a:rPr>
              <a:t>twitter.com/jaclark</a:t>
            </a:r>
          </a:p>
          <a:p>
            <a:pPr marL="0" marR="0" lvl="0" indent="0" algn="l" rtl="0">
              <a:lnSpc>
                <a:spcPct val="95000"/>
              </a:lnSpc>
              <a:spcBef>
                <a:spcPts val="0"/>
              </a:spcBef>
              <a:spcAft>
                <a:spcPts val="0"/>
              </a:spcAft>
              <a:buClr>
                <a:srgbClr val="3D85C6"/>
              </a:buClr>
              <a:buSzPct val="25000"/>
              <a:buFont typeface="Arial"/>
              <a:buNone/>
            </a:pPr>
            <a:r>
              <a:rPr lang="en-US" sz="3500" b="0" i="0" u="none" strike="noStrike" cap="none" baseline="0">
                <a:solidFill>
                  <a:srgbClr val="3D85C6"/>
                </a:solidFill>
                <a:latin typeface="Arial"/>
                <a:ea typeface="Arial"/>
                <a:cs typeface="Arial"/>
                <a:sym typeface="Arial"/>
              </a:rPr>
              <a:t>www.lib.montana.edu/~jason/talks.php</a:t>
            </a:r>
          </a:p>
        </p:txBody>
      </p:sp>
    </p:spTree>
  </p:cSld>
  <p:clrMapOvr>
    <a:masterClrMapping/>
  </p:clrMapOvr>
  <p:transition xmlns:p14="http://schemas.microsoft.com/office/powerpoint/2010/main" spd="slow">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Content Placeholder 2"/>
          <p:cNvSpPr>
            <a:spLocks noGrp="1"/>
          </p:cNvSpPr>
          <p:nvPr>
            <p:ph idx="1"/>
          </p:nvPr>
        </p:nvSpPr>
        <p:spPr>
          <a:xfrm>
            <a:off x="1608667" y="4910667"/>
            <a:ext cx="7027333" cy="2074333"/>
          </a:xfrm>
        </p:spPr>
        <p:txBody>
          <a:bodyPr/>
          <a:lstStyle/>
          <a:p>
            <a:pPr marL="0" indent="0" algn="ctr">
              <a:buNone/>
            </a:pPr>
            <a:r>
              <a:rPr lang="en-US" sz="1600" dirty="0">
                <a:latin typeface="Arial" charset="0"/>
              </a:rPr>
              <a:t>Infopeople webinars are supported </a:t>
            </a:r>
            <a:r>
              <a:rPr lang="en-US" sz="1600">
                <a:latin typeface="Arial" charset="0"/>
              </a:rPr>
              <a:t>in part by </a:t>
            </a:r>
            <a:r>
              <a:rPr lang="en-US" sz="1600" dirty="0">
                <a:latin typeface="Arial" charset="0"/>
              </a:rPr>
              <a:t>the U.S. Institute of Museum and Library Services under the provisions of the Library Services and Technology Act, administered in California by the State Librarian. This material is licensed under a Creative Commons 3.0 Share &amp; Share-Alike license. Use of this material should credit the author and funding source.</a:t>
            </a:r>
          </a:p>
          <a:p>
            <a:pPr marL="0" indent="0" algn="ctr">
              <a:buNone/>
            </a:pPr>
            <a:endParaRPr lang="en-US" sz="1600" dirty="0">
              <a:latin typeface="Arial" charset="0"/>
            </a:endParaRPr>
          </a:p>
        </p:txBody>
      </p:sp>
      <p:pic>
        <p:nvPicPr>
          <p:cNvPr id="2" name="Picture 1" descr="IFP logo 2012_outlines.eps"/>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1008943" y="2394173"/>
            <a:ext cx="8184382" cy="968976"/>
          </a:xfrm>
          <a:prstGeom prst="rect">
            <a:avLst/>
          </a:prstGeom>
        </p:spPr>
      </p:pic>
    </p:spTree>
    <p:extLst>
      <p:ext uri="{BB962C8B-B14F-4D97-AF65-F5344CB8AC3E}">
        <p14:creationId xmlns:p14="http://schemas.microsoft.com/office/powerpoint/2010/main" val="4107229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247650" y="304800"/>
            <a:ext cx="9664700" cy="914400"/>
          </a:xfrm>
          <a:prstGeom prst="rect">
            <a:avLst/>
          </a:prstGeom>
          <a:noFill/>
          <a:ln>
            <a:noFill/>
          </a:ln>
        </p:spPr>
        <p:txBody>
          <a:bodyPr lIns="0" tIns="0" rIns="0" bIns="0" anchor="t" anchorCtr="0">
            <a:noAutofit/>
          </a:bodyPr>
          <a:lstStyle/>
          <a:p>
            <a:pPr marL="0" marR="0" lvl="0" indent="0" algn="l" rtl="0">
              <a:lnSpc>
                <a:spcPct val="95000"/>
              </a:lnSpc>
              <a:spcBef>
                <a:spcPts val="0"/>
              </a:spcBef>
              <a:spcAft>
                <a:spcPts val="0"/>
              </a:spcAft>
              <a:buClr>
                <a:schemeClr val="dk2"/>
              </a:buClr>
              <a:buSzPct val="25000"/>
              <a:buFont typeface="Verdana"/>
              <a:buNone/>
            </a:pPr>
            <a:r>
              <a:rPr lang="en-US" sz="4800" b="0" i="0" u="none" strike="noStrike" cap="none" baseline="0" dirty="0">
                <a:solidFill>
                  <a:srgbClr val="FFFFFF"/>
                </a:solidFill>
                <a:latin typeface="Verdana"/>
                <a:ea typeface="Verdana"/>
                <a:cs typeface="Verdana"/>
                <a:sym typeface="Verdana"/>
              </a:rPr>
              <a:t>twitter </a:t>
            </a:r>
            <a:r>
              <a:rPr lang="en-US" sz="4800" dirty="0">
                <a:solidFill>
                  <a:srgbClr val="FFFFFF"/>
                </a:solidFill>
                <a:latin typeface="Verdana"/>
                <a:ea typeface="Verdana"/>
                <a:cs typeface="Verdana"/>
                <a:sym typeface="Verdana"/>
              </a:rPr>
              <a:t>as channel (#</a:t>
            </a:r>
            <a:r>
              <a:rPr lang="en-US" sz="4800" dirty="0" err="1">
                <a:solidFill>
                  <a:srgbClr val="FFFFFF"/>
                </a:solidFill>
                <a:latin typeface="Verdana"/>
                <a:ea typeface="Verdana"/>
                <a:cs typeface="Verdana"/>
                <a:sym typeface="Verdana"/>
              </a:rPr>
              <a:t>hashtag</a:t>
            </a:r>
            <a:r>
              <a:rPr lang="en-US" sz="4800" dirty="0">
                <a:solidFill>
                  <a:srgbClr val="FFFFFF"/>
                </a:solidFill>
                <a:latin typeface="Verdana"/>
                <a:ea typeface="Verdana"/>
                <a:cs typeface="Verdana"/>
                <a:sym typeface="Verdana"/>
              </a:rPr>
              <a:t>)</a:t>
            </a:r>
          </a:p>
        </p:txBody>
      </p:sp>
      <p:sp>
        <p:nvSpPr>
          <p:cNvPr id="80" name="Shape 80"/>
          <p:cNvSpPr txBox="1">
            <a:spLocks noGrp="1"/>
          </p:cNvSpPr>
          <p:nvPr>
            <p:ph type="body" idx="1"/>
          </p:nvPr>
        </p:nvSpPr>
        <p:spPr>
          <a:xfrm>
            <a:off x="246062" y="1519237"/>
            <a:ext cx="9710736" cy="4886325"/>
          </a:xfrm>
          <a:prstGeom prst="rect">
            <a:avLst/>
          </a:prstGeom>
          <a:noFill/>
          <a:ln>
            <a:noFill/>
          </a:ln>
        </p:spPr>
        <p:txBody>
          <a:bodyPr lIns="0" tIns="0" rIns="0" bIns="0" anchor="t" anchorCtr="0">
            <a:noAutofit/>
          </a:bodyPr>
          <a:lstStyle/>
          <a:p>
            <a:pPr marL="342900" marR="0" lvl="0" indent="-222250" algn="l" rtl="0">
              <a:spcBef>
                <a:spcPts val="640"/>
              </a:spcBef>
              <a:spcAft>
                <a:spcPts val="0"/>
              </a:spcAft>
              <a:buClr>
                <a:schemeClr val="dk1"/>
              </a:buClr>
              <a:buSzPct val="59375"/>
              <a:buFont typeface="Times New Roman"/>
              <a:buNone/>
            </a:pPr>
            <a:r>
              <a:rPr lang="en-US" sz="3200" b="0" i="0" u="none" strike="noStrike" cap="none" baseline="0" dirty="0">
                <a:solidFill>
                  <a:schemeClr val="dk1"/>
                </a:solidFill>
                <a:latin typeface="Times New Roman"/>
                <a:ea typeface="Times New Roman"/>
                <a:cs typeface="Times New Roman"/>
                <a:sym typeface="Times New Roman"/>
              </a:rPr>
              <a:t>
</a:t>
            </a:r>
          </a:p>
          <a:p>
            <a:endParaRPr dirty="0"/>
          </a:p>
          <a:p>
            <a:pPr marL="114300" marR="0" lvl="1" indent="0" algn="ctr" rtl="0">
              <a:lnSpc>
                <a:spcPct val="95000"/>
              </a:lnSpc>
              <a:spcBef>
                <a:spcPts val="0"/>
              </a:spcBef>
              <a:spcAft>
                <a:spcPts val="0"/>
              </a:spcAft>
              <a:buClr>
                <a:schemeClr val="dk1"/>
              </a:buClr>
              <a:buSzPct val="25000"/>
              <a:buFont typeface="Verdana"/>
              <a:buNone/>
            </a:pPr>
            <a:r>
              <a:rPr lang="en-US" sz="6000" dirty="0">
                <a:solidFill>
                  <a:srgbClr val="FFFFFF"/>
                </a:solidFill>
                <a:latin typeface="Verdana"/>
                <a:ea typeface="Verdana"/>
                <a:cs typeface="Verdana"/>
                <a:sym typeface="Verdana"/>
              </a:rPr>
              <a:t>@</a:t>
            </a:r>
            <a:r>
              <a:rPr lang="en-US" sz="6000" dirty="0" err="1">
                <a:solidFill>
                  <a:srgbClr val="FFFFFF"/>
                </a:solidFill>
                <a:latin typeface="Verdana"/>
                <a:ea typeface="Verdana"/>
                <a:cs typeface="Verdana"/>
                <a:sym typeface="Verdana"/>
              </a:rPr>
              <a:t>jaclark</a:t>
            </a:r>
            <a:r>
              <a:rPr lang="en-US" sz="6000" b="0" i="0" u="none" strike="noStrike" cap="none" baseline="0" dirty="0">
                <a:solidFill>
                  <a:srgbClr val="FFFFFF"/>
                </a:solidFill>
                <a:latin typeface="Verdana"/>
                <a:ea typeface="Verdana"/>
                <a:cs typeface="Verdana"/>
                <a:sym typeface="Verdana"/>
              </a:rPr>
              <a:t> #</a:t>
            </a:r>
            <a:r>
              <a:rPr lang="en-US" sz="6000" dirty="0" err="1">
                <a:solidFill>
                  <a:srgbClr val="FFFFFF"/>
                </a:solidFill>
                <a:latin typeface="Verdana"/>
                <a:ea typeface="Verdana"/>
                <a:cs typeface="Verdana"/>
                <a:sym typeface="Verdana"/>
              </a:rPr>
              <a:t>rwd</a:t>
            </a:r>
            <a:endParaRPr lang="en-US" sz="6000" dirty="0">
              <a:solidFill>
                <a:srgbClr val="FFFFFF"/>
              </a:solidFill>
              <a:latin typeface="Verdana"/>
              <a:ea typeface="Verdana"/>
              <a:cs typeface="Verdana"/>
              <a:sym typeface="Verdana"/>
            </a:endParaRPr>
          </a:p>
        </p:txBody>
      </p:sp>
    </p:spTree>
  </p:cSld>
  <p:clrMapOvr>
    <a:masterClrMapping/>
  </p:clrMapOvr>
  <p:transition xmlns:p14="http://schemas.microsoft.com/office/powerpoint/2010/main" spd="slow">
    <p:cut/>
  </p:transition>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800">
                <a:solidFill>
                  <a:srgbClr val="FFFFFF"/>
                </a:solidFill>
                <a:latin typeface="verdana"/>
                <a:ea typeface="verdana"/>
                <a:cs typeface="verdana"/>
                <a:sym typeface="verdana"/>
              </a:rPr>
              <a:t>Terms: HTML + CSS</a:t>
            </a:r>
          </a:p>
        </p:txBody>
      </p:sp>
      <p:sp>
        <p:nvSpPr>
          <p:cNvPr id="86" name="Shape 86"/>
          <p:cNvSpPr txBox="1">
            <a:spLocks noGrp="1"/>
          </p:cNvSpPr>
          <p:nvPr>
            <p:ph type="body" idx="1"/>
          </p:nvPr>
        </p:nvSpPr>
        <p:spPr>
          <a:xfrm>
            <a:off x="304425" y="1519175"/>
            <a:ext cx="9470025" cy="5969399"/>
          </a:xfrm>
          <a:prstGeom prst="rect">
            <a:avLst/>
          </a:prstGeom>
        </p:spPr>
        <p:txBody>
          <a:bodyPr lIns="38100" tIns="38100" rIns="38100" bIns="38100" anchor="t" anchorCtr="0">
            <a:noAutofit/>
          </a:bodyPr>
          <a:lstStyle/>
          <a:p>
            <a:pPr rtl="0">
              <a:lnSpc>
                <a:spcPct val="100000"/>
              </a:lnSpc>
              <a:buNone/>
            </a:pPr>
            <a:r>
              <a:rPr lang="en-US" sz="3200">
                <a:solidFill>
                  <a:srgbClr val="FFFFFF"/>
                </a:solidFill>
                <a:latin typeface="Arial"/>
                <a:ea typeface="Arial"/>
                <a:cs typeface="Arial"/>
                <a:sym typeface="Arial"/>
              </a:rPr>
              <a:t>Does everybody know what these elements are?</a:t>
            </a:r>
          </a:p>
          <a:p>
            <a:endParaRPr/>
          </a:p>
          <a:p>
            <a:pPr rtl="0">
              <a:lnSpc>
                <a:spcPct val="100000"/>
              </a:lnSpc>
              <a:buNone/>
            </a:pPr>
            <a:r>
              <a:rPr lang="en-US" sz="3200">
                <a:solidFill>
                  <a:srgbClr val="FFFFFF"/>
                </a:solidFill>
                <a:latin typeface="Arial"/>
                <a:ea typeface="Arial"/>
                <a:cs typeface="Arial"/>
                <a:sym typeface="Arial"/>
              </a:rPr>
              <a:t>CSS </a:t>
            </a:r>
          </a:p>
          <a:p>
            <a:pPr rtl="0">
              <a:lnSpc>
                <a:spcPct val="100000"/>
              </a:lnSpc>
              <a:buNone/>
            </a:pPr>
            <a:r>
              <a:rPr lang="en-US" sz="3200">
                <a:solidFill>
                  <a:srgbClr val="FFFFFF"/>
                </a:solidFill>
                <a:latin typeface="Arial"/>
                <a:ea typeface="Arial"/>
                <a:cs typeface="Arial"/>
                <a:sym typeface="Arial"/>
              </a:rPr>
              <a:t>- style rules for HTML documents</a:t>
            </a:r>
          </a:p>
          <a:p>
            <a:endParaRPr/>
          </a:p>
          <a:p>
            <a:pPr rtl="0">
              <a:lnSpc>
                <a:spcPct val="100000"/>
              </a:lnSpc>
              <a:buNone/>
            </a:pPr>
            <a:r>
              <a:rPr lang="en-US" sz="3200">
                <a:solidFill>
                  <a:srgbClr val="FFFFFF"/>
                </a:solidFill>
                <a:latin typeface="Arial"/>
                <a:ea typeface="Arial"/>
                <a:cs typeface="Arial"/>
                <a:sym typeface="Arial"/>
              </a:rPr>
              <a:t>HTML</a:t>
            </a:r>
          </a:p>
          <a:p>
            <a:pPr rtl="0">
              <a:lnSpc>
                <a:spcPct val="100000"/>
              </a:lnSpc>
              <a:buNone/>
            </a:pPr>
            <a:r>
              <a:rPr lang="en-US" sz="3200">
                <a:solidFill>
                  <a:srgbClr val="FFFFFF"/>
                </a:solidFill>
                <a:latin typeface="Arial"/>
                <a:ea typeface="Arial"/>
                <a:cs typeface="Arial"/>
                <a:sym typeface="Arial"/>
              </a:rPr>
              <a:t>- markup tags that structure docs</a:t>
            </a:r>
          </a:p>
          <a:p>
            <a:pPr lvl="0" rtl="0">
              <a:lnSpc>
                <a:spcPct val="100000"/>
              </a:lnSpc>
              <a:buNone/>
            </a:pPr>
            <a:r>
              <a:rPr lang="en-US" sz="3200">
                <a:solidFill>
                  <a:srgbClr val="FFFFFF"/>
                </a:solidFill>
                <a:latin typeface="Arial"/>
                <a:ea typeface="Arial"/>
                <a:cs typeface="Arial"/>
                <a:sym typeface="Arial"/>
              </a:rPr>
              <a:t>- browsers read them and display according to rules</a:t>
            </a:r>
          </a:p>
        </p:txBody>
      </p:sp>
    </p:spTree>
  </p:cSld>
  <p:clrMapOvr>
    <a:masterClrMapping/>
  </p:clrMapOvr>
  <p:transition xmlns:p14="http://schemas.microsoft.com/office/powerpoint/2010/main" spd="slow">
    <p:cut/>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04800" y="304800"/>
            <a:ext cx="9626599" cy="990599"/>
          </a:xfrm>
          <a:prstGeom prst="rect">
            <a:avLst/>
          </a:prstGeom>
        </p:spPr>
        <p:txBody>
          <a:bodyPr lIns="38100" tIns="38100" rIns="38100" bIns="38100" anchor="t" anchorCtr="0">
            <a:noAutofit/>
          </a:bodyPr>
          <a:lstStyle/>
          <a:p>
            <a:pPr rtl="0">
              <a:lnSpc>
                <a:spcPct val="100000"/>
              </a:lnSpc>
              <a:buNone/>
            </a:pPr>
            <a:r>
              <a:rPr lang="en-US" sz="4800">
                <a:solidFill>
                  <a:srgbClr val="FFFFFF"/>
                </a:solidFill>
                <a:latin typeface="verdana"/>
                <a:ea typeface="verdana"/>
                <a:cs typeface="verdana"/>
                <a:sym typeface="verdana"/>
              </a:rPr>
              <a:t>Overview</a:t>
            </a:r>
          </a:p>
        </p:txBody>
      </p:sp>
      <p:sp>
        <p:nvSpPr>
          <p:cNvPr id="92" name="Shape 92"/>
          <p:cNvSpPr txBox="1">
            <a:spLocks noGrp="1"/>
          </p:cNvSpPr>
          <p:nvPr>
            <p:ph type="body" idx="1"/>
          </p:nvPr>
        </p:nvSpPr>
        <p:spPr>
          <a:xfrm>
            <a:off x="304300" y="1519975"/>
            <a:ext cx="9410525" cy="4961125"/>
          </a:xfrm>
          <a:prstGeom prst="rect">
            <a:avLst/>
          </a:prstGeom>
        </p:spPr>
        <p:txBody>
          <a:bodyPr lIns="38100" tIns="38100" rIns="38100" bIns="38100" anchor="t" anchorCtr="0">
            <a:noAutofit/>
          </a:bodyPr>
          <a:lstStyle/>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arial"/>
                <a:ea typeface="arial"/>
                <a:cs typeface="arial"/>
                <a:sym typeface="arial"/>
              </a:rPr>
              <a:t>What is Responsive Web Design?</a:t>
            </a:r>
          </a:p>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rPr>
              <a:t>RWD Principles</a:t>
            </a:r>
          </a:p>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rPr>
              <a:t>Live RWD Redesign</a:t>
            </a:r>
          </a:p>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Arial"/>
                <a:ea typeface="Arial"/>
                <a:cs typeface="Arial"/>
                <a:sym typeface="Arial"/>
              </a:rPr>
              <a:t>Getting Started</a:t>
            </a:r>
          </a:p>
          <a:p>
            <a:pPr marL="381000" marR="0" lvl="0" indent="-287866" rtl="0">
              <a:lnSpc>
                <a:spcPct val="100000"/>
              </a:lnSpc>
              <a:spcBef>
                <a:spcPts val="0"/>
              </a:spcBef>
              <a:spcAft>
                <a:spcPts val="0"/>
              </a:spcAft>
              <a:buClr>
                <a:srgbClr val="FFFFFF"/>
              </a:buClr>
              <a:buSzPct val="168168"/>
              <a:buFont typeface="Arial"/>
              <a:buChar char="•"/>
            </a:pPr>
            <a:r>
              <a:rPr lang="en-US" sz="3733">
                <a:solidFill>
                  <a:srgbClr val="FFFFFF"/>
                </a:solidFill>
                <a:latin typeface="verdana"/>
                <a:ea typeface="verdana"/>
                <a:cs typeface="verdana"/>
                <a:sym typeface="verdana"/>
              </a:rPr>
              <a:t>Questions</a:t>
            </a:r>
          </a:p>
        </p:txBody>
      </p:sp>
    </p:spTree>
  </p:cSld>
  <p:clrMapOvr>
    <a:masterClrMapping/>
  </p:clrMapOvr>
  <p:transition xmlns:p14="http://schemas.microsoft.com/office/powerpoint/2010/main" spd="slow">
    <p:cut/>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96"/>
        <p:cNvGrpSpPr/>
        <p:nvPr/>
      </p:nvGrpSpPr>
      <p:grpSpPr>
        <a:xfrm>
          <a:off x="0" y="0"/>
          <a:ext cx="0" cy="0"/>
          <a:chOff x="0" y="0"/>
          <a:chExt cx="0" cy="0"/>
        </a:xfrm>
      </p:grpSpPr>
      <p:sp>
        <p:nvSpPr>
          <p:cNvPr id="97" name="Shape 97"/>
          <p:cNvSpPr txBox="1">
            <a:spLocks noGrp="1"/>
          </p:cNvSpPr>
          <p:nvPr>
            <p:ph type="body" idx="1"/>
          </p:nvPr>
        </p:nvSpPr>
        <p:spPr>
          <a:xfrm>
            <a:off x="279400" y="6858000"/>
            <a:ext cx="9450387" cy="538161"/>
          </a:xfrm>
          <a:prstGeom prst="rect">
            <a:avLst/>
          </a:prstGeom>
          <a:noFill/>
          <a:ln>
            <a:noFill/>
          </a:ln>
        </p:spPr>
        <p:txBody>
          <a:bodyPr lIns="0" tIns="0" rIns="0" bIns="0" anchor="t" anchorCtr="0">
            <a:noAutofit/>
          </a:bodyPr>
          <a:lstStyle/>
          <a:p>
            <a:pPr marL="0" marR="0" lvl="0" indent="0" algn="ctr" rtl="0">
              <a:lnSpc>
                <a:spcPct val="95000"/>
              </a:lnSpc>
              <a:spcBef>
                <a:spcPts val="0"/>
              </a:spcBef>
              <a:spcAft>
                <a:spcPts val="0"/>
              </a:spcAft>
              <a:buClr>
                <a:schemeClr val="dk1"/>
              </a:buClr>
              <a:buSzPct val="25000"/>
              <a:buFont typeface="Arial"/>
              <a:buNone/>
            </a:pPr>
            <a:r>
              <a:rPr lang="en-US" sz="2200" b="0" i="0" u="none" strike="noStrike" cap="none" baseline="0">
                <a:solidFill>
                  <a:srgbClr val="FFFFFF"/>
                </a:solidFill>
                <a:latin typeface="Arial"/>
                <a:ea typeface="Arial"/>
                <a:cs typeface="Arial"/>
                <a:sym typeface="Arial"/>
              </a:rPr>
              <a:t>http://www.w3.org/History/19921103-hypertext/hypertext/WWW/Link.html</a:t>
            </a:r>
          </a:p>
        </p:txBody>
      </p:sp>
      <p:sp>
        <p:nvSpPr>
          <p:cNvPr id="98" name="Shape 98"/>
          <p:cNvSpPr/>
          <p:nvPr/>
        </p:nvSpPr>
        <p:spPr>
          <a:xfrm>
            <a:off x="736600" y="4114800"/>
            <a:ext cx="8610600" cy="1392237"/>
          </a:xfrm>
          <a:prstGeom prst="rect">
            <a:avLst/>
          </a:prstGeom>
          <a:blipFill>
            <a:blip r:embed="rId3"/>
            <a:stretch>
              <a:fillRect/>
            </a:stretch>
          </a:blipFill>
        </p:spPr>
      </p:sp>
      <p:sp>
        <p:nvSpPr>
          <p:cNvPr id="99" name="Shape 99"/>
          <p:cNvSpPr/>
          <p:nvPr/>
        </p:nvSpPr>
        <p:spPr>
          <a:xfrm>
            <a:off x="736600" y="457200"/>
            <a:ext cx="8559800" cy="2895600"/>
          </a:xfrm>
          <a:prstGeom prst="rect">
            <a:avLst/>
          </a:prstGeom>
          <a:blipFill>
            <a:blip r:embed="rId4"/>
            <a:stretch>
              <a:fillRect/>
            </a:stretch>
          </a:blipFill>
        </p:spPr>
      </p:sp>
    </p:spTree>
  </p:cSld>
  <p:clrMapOvr>
    <a:masterClrMapping/>
  </p:clrMapOvr>
  <p:transition xmlns:p14="http://schemas.microsoft.com/office/powerpoint/2010/main" spd="slow">
    <p:cut/>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stretch>
            <a:fillRect/>
          </a:stretch>
        </a:blipFill>
        <a:effectLst/>
      </p:bgPr>
    </p:bg>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304800" y="304800"/>
            <a:ext cx="9626699" cy="990599"/>
          </a:xfrm>
          <a:prstGeom prst="rect">
            <a:avLst/>
          </a:prstGeom>
        </p:spPr>
        <p:txBody>
          <a:bodyPr lIns="38100" tIns="38100" rIns="38100" bIns="38100" anchor="t" anchorCtr="0">
            <a:noAutofit/>
          </a:bodyPr>
          <a:lstStyle/>
          <a:p>
            <a:pPr lvl="0" rtl="0">
              <a:lnSpc>
                <a:spcPct val="100000"/>
              </a:lnSpc>
              <a:buNone/>
            </a:pPr>
            <a:r>
              <a:rPr lang="en-US" sz="3733">
                <a:solidFill>
                  <a:srgbClr val="FFFFFF"/>
                </a:solidFill>
                <a:latin typeface="arial"/>
                <a:ea typeface="arial"/>
                <a:cs typeface="arial"/>
                <a:sym typeface="arial"/>
              </a:rPr>
              <a:t>Responsive design = 3 techniques</a:t>
            </a:r>
          </a:p>
        </p:txBody>
      </p:sp>
      <p:sp>
        <p:nvSpPr>
          <p:cNvPr id="105" name="Shape 105"/>
          <p:cNvSpPr txBox="1">
            <a:spLocks noGrp="1"/>
          </p:cNvSpPr>
          <p:nvPr>
            <p:ph type="body" idx="1"/>
          </p:nvPr>
        </p:nvSpPr>
        <p:spPr>
          <a:xfrm>
            <a:off x="304300" y="1519975"/>
            <a:ext cx="9410400" cy="4961099"/>
          </a:xfrm>
          <a:prstGeom prst="rect">
            <a:avLst/>
          </a:prstGeom>
        </p:spPr>
        <p:txBody>
          <a:bodyPr lIns="38100" tIns="38100" rIns="38100" bIns="38100" anchor="t" anchorCtr="0">
            <a:noAutofit/>
          </a:bodyPr>
          <a:lstStyle/>
          <a:p>
            <a:pPr marL="457200" marR="0" lvl="0" indent="-397933" rtl="0">
              <a:lnSpc>
                <a:spcPct val="100000"/>
              </a:lnSpc>
              <a:spcBef>
                <a:spcPts val="0"/>
              </a:spcBef>
              <a:spcAft>
                <a:spcPts val="0"/>
              </a:spcAft>
              <a:buClr>
                <a:srgbClr val="FFFFFF"/>
              </a:buClr>
              <a:buSzPct val="72072"/>
              <a:buFont typeface="Arial"/>
              <a:buAutoNum type="arabicPeriod"/>
            </a:pPr>
            <a:r>
              <a:rPr lang="en-US" sz="3733">
                <a:solidFill>
                  <a:srgbClr val="FFFFFF"/>
                </a:solidFill>
                <a:latin typeface="arial"/>
                <a:ea typeface="arial"/>
                <a:cs typeface="arial"/>
                <a:sym typeface="arial"/>
              </a:rPr>
              <a:t>Media Queries</a:t>
            </a:r>
          </a:p>
          <a:p>
            <a:endParaRPr/>
          </a:p>
          <a:p>
            <a:pPr marL="457200" marR="0" lvl="0" indent="-397933" rtl="0">
              <a:lnSpc>
                <a:spcPct val="100000"/>
              </a:lnSpc>
              <a:spcBef>
                <a:spcPts val="0"/>
              </a:spcBef>
              <a:spcAft>
                <a:spcPts val="0"/>
              </a:spcAft>
              <a:buClr>
                <a:srgbClr val="FFFFFF"/>
              </a:buClr>
              <a:buSzPct val="72072"/>
              <a:buFont typeface="Arial"/>
              <a:buAutoNum type="arabicPeriod"/>
            </a:pPr>
            <a:r>
              <a:rPr lang="en-US" sz="3733">
                <a:solidFill>
                  <a:srgbClr val="FFFFFF"/>
                </a:solidFill>
                <a:latin typeface="arial"/>
                <a:ea typeface="arial"/>
                <a:cs typeface="arial"/>
                <a:sym typeface="arial"/>
              </a:rPr>
              <a:t>A Fluid Grid</a:t>
            </a:r>
          </a:p>
          <a:p>
            <a:endParaRPr/>
          </a:p>
          <a:p>
            <a:pPr marL="457200" marR="0" lvl="0" indent="-397933" rtl="0">
              <a:lnSpc>
                <a:spcPct val="100000"/>
              </a:lnSpc>
              <a:spcBef>
                <a:spcPts val="0"/>
              </a:spcBef>
              <a:spcAft>
                <a:spcPts val="0"/>
              </a:spcAft>
              <a:buClr>
                <a:srgbClr val="FFFFFF"/>
              </a:buClr>
              <a:buSzPct val="72072"/>
              <a:buFont typeface="Arial"/>
              <a:buAutoNum type="arabicPeriod"/>
            </a:pPr>
            <a:r>
              <a:rPr lang="en-US" sz="3733">
                <a:solidFill>
                  <a:srgbClr val="FFFFFF"/>
                </a:solidFill>
                <a:latin typeface="arial"/>
                <a:ea typeface="arial"/>
                <a:cs typeface="arial"/>
                <a:sym typeface="arial"/>
              </a:rPr>
              <a:t>Flexible Images or Media Objects</a:t>
            </a:r>
          </a:p>
          <a:p>
            <a:endParaRPr/>
          </a:p>
        </p:txBody>
      </p:sp>
    </p:spTree>
  </p:cSld>
  <p:clrMapOvr>
    <a:masterClrMapping/>
  </p:clrMapOvr>
  <p:transition xmlns:p14="http://schemas.microsoft.com/office/powerpoint/2010/main" spd="slow">
    <p:cut/>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231775" y="288925"/>
            <a:ext cx="9659937" cy="909637"/>
          </a:xfrm>
          <a:prstGeom prst="rect">
            <a:avLst/>
          </a:prstGeom>
          <a:noFill/>
          <a:ln>
            <a:noFill/>
          </a:ln>
        </p:spPr>
        <p:txBody>
          <a:bodyPr lIns="0" tIns="0" rIns="0" bIns="0" anchor="t" anchorCtr="0">
            <a:noAutofit/>
          </a:bodyPr>
          <a:lstStyle/>
          <a:p>
            <a:pPr marL="0" marR="0" lvl="0" indent="0" algn="l" rtl="0">
              <a:lnSpc>
                <a:spcPct val="95000"/>
              </a:lnSpc>
              <a:spcBef>
                <a:spcPts val="0"/>
              </a:spcBef>
              <a:spcAft>
                <a:spcPts val="0"/>
              </a:spcAft>
              <a:buClr>
                <a:schemeClr val="dk2"/>
              </a:buClr>
              <a:buSzPct val="25000"/>
              <a:buFont typeface="Arial"/>
              <a:buNone/>
            </a:pPr>
            <a:r>
              <a:rPr lang="en-US" sz="4800" dirty="0">
                <a:solidFill>
                  <a:srgbClr val="FFFFFF"/>
                </a:solidFill>
                <a:latin typeface="Arial"/>
                <a:ea typeface="Arial"/>
                <a:cs typeface="Arial"/>
                <a:sym typeface="Arial"/>
              </a:rPr>
              <a:t>RWD</a:t>
            </a:r>
            <a:r>
              <a:rPr lang="en-US" sz="4800" b="0" i="0" u="none" strike="noStrike" cap="none" baseline="0" dirty="0">
                <a:solidFill>
                  <a:srgbClr val="FFFFFF"/>
                </a:solidFill>
                <a:latin typeface="Arial"/>
                <a:ea typeface="Arial"/>
                <a:cs typeface="Arial"/>
                <a:sym typeface="Arial"/>
              </a:rPr>
              <a:t> Working Examples</a:t>
            </a:r>
          </a:p>
        </p:txBody>
      </p:sp>
      <p:sp>
        <p:nvSpPr>
          <p:cNvPr id="111" name="Shape 111"/>
          <p:cNvSpPr txBox="1">
            <a:spLocks noGrp="1"/>
          </p:cNvSpPr>
          <p:nvPr>
            <p:ph type="body" idx="1"/>
          </p:nvPr>
        </p:nvSpPr>
        <p:spPr>
          <a:xfrm>
            <a:off x="246062" y="1522412"/>
            <a:ext cx="9710736" cy="5643561"/>
          </a:xfrm>
          <a:prstGeom prst="rect">
            <a:avLst/>
          </a:prstGeom>
          <a:noFill/>
          <a:ln>
            <a:noFill/>
          </a:ln>
        </p:spPr>
        <p:txBody>
          <a:bodyPr lIns="0" tIns="0" rIns="0" bIns="0" anchor="t" anchorCtr="0">
            <a:noAutofit/>
          </a:bodyPr>
          <a:lstStyle/>
          <a:p>
            <a:pPr marL="114300" marR="0" lvl="1" indent="0" algn="l" rtl="0">
              <a:lnSpc>
                <a:spcPct val="95000"/>
              </a:lnSpc>
              <a:spcBef>
                <a:spcPts val="0"/>
              </a:spcBef>
              <a:spcAft>
                <a:spcPts val="0"/>
              </a:spcAft>
              <a:buClr>
                <a:schemeClr val="dk1"/>
              </a:buClr>
              <a:buSzPct val="25000"/>
              <a:buFont typeface="Arial"/>
              <a:buNone/>
            </a:pPr>
            <a:r>
              <a:rPr lang="en-US" sz="3200" b="0" i="0" u="none" strike="noStrike" cap="none" baseline="0" dirty="0">
                <a:solidFill>
                  <a:srgbClr val="FFFFFF"/>
                </a:solidFill>
                <a:latin typeface="Arial"/>
                <a:ea typeface="Arial"/>
                <a:cs typeface="Arial"/>
                <a:sym typeface="Arial"/>
              </a:rPr>
              <a:t>HTML5 Mobile Feed Widget</a:t>
            </a:r>
          </a:p>
          <a:p>
            <a:pPr marL="114300" marR="0" lvl="1" indent="0" algn="l" rtl="0">
              <a:lnSpc>
                <a:spcPct val="95000"/>
              </a:lnSpc>
              <a:spcBef>
                <a:spcPts val="0"/>
              </a:spcBef>
              <a:spcAft>
                <a:spcPts val="0"/>
              </a:spcAft>
              <a:buClr>
                <a:schemeClr val="dk1"/>
              </a:buClr>
              <a:buSzPct val="25000"/>
              <a:buFont typeface="Arial"/>
              <a:buNone/>
            </a:pPr>
            <a:r>
              <a:rPr lang="en-US" sz="3000" b="0" i="0" u="none" strike="noStrike" cap="none" baseline="0" dirty="0" err="1">
                <a:solidFill>
                  <a:srgbClr val="FFFFFF"/>
                </a:solidFill>
                <a:latin typeface="Arial"/>
                <a:ea typeface="Arial"/>
                <a:cs typeface="Arial"/>
                <a:sym typeface="Arial"/>
              </a:rPr>
              <a:t>www.lib.montana.edu</a:t>
            </a:r>
            <a:r>
              <a:rPr lang="en-US" sz="3000" b="0" i="0" u="none" strike="noStrike" cap="none" baseline="0" dirty="0">
                <a:solidFill>
                  <a:srgbClr val="FFFFFF"/>
                </a:solidFill>
                <a:latin typeface="Arial"/>
                <a:ea typeface="Arial"/>
                <a:cs typeface="Arial"/>
                <a:sym typeface="Arial"/>
              </a:rPr>
              <a:t>/~</a:t>
            </a:r>
            <a:r>
              <a:rPr lang="en-US" sz="3000" b="0" i="0" u="none" strike="noStrike" cap="none" baseline="0" dirty="0" err="1">
                <a:solidFill>
                  <a:srgbClr val="FFFFFF"/>
                </a:solidFill>
                <a:latin typeface="Arial"/>
                <a:ea typeface="Arial"/>
                <a:cs typeface="Arial"/>
                <a:sym typeface="Arial"/>
              </a:rPr>
              <a:t>jason</a:t>
            </a:r>
            <a:r>
              <a:rPr lang="en-US" sz="3000" b="0" i="0" u="none" strike="noStrike" cap="none" baseline="0" dirty="0">
                <a:solidFill>
                  <a:srgbClr val="FFFFFF"/>
                </a:solidFill>
                <a:latin typeface="Arial"/>
                <a:ea typeface="Arial"/>
                <a:cs typeface="Arial"/>
                <a:sym typeface="Arial"/>
              </a:rPr>
              <a:t>/files/html5-mobile-feed/</a:t>
            </a:r>
          </a:p>
          <a:p>
            <a:endParaRPr dirty="0"/>
          </a:p>
          <a:p>
            <a:pPr marL="114300" marR="0" lvl="1" indent="0" algn="l" rtl="0">
              <a:lnSpc>
                <a:spcPct val="95000"/>
              </a:lnSpc>
              <a:spcBef>
                <a:spcPts val="0"/>
              </a:spcBef>
              <a:spcAft>
                <a:spcPts val="0"/>
              </a:spcAft>
              <a:buClr>
                <a:schemeClr val="dk1"/>
              </a:buClr>
              <a:buSzPct val="25000"/>
              <a:buFont typeface="Arial"/>
              <a:buNone/>
            </a:pPr>
            <a:r>
              <a:rPr lang="en-US" sz="3200" dirty="0">
                <a:solidFill>
                  <a:srgbClr val="FFFFFF"/>
                </a:solidFill>
                <a:latin typeface="Arial"/>
                <a:ea typeface="Arial"/>
                <a:cs typeface="Arial"/>
                <a:sym typeface="Arial"/>
              </a:rPr>
              <a:t>Mobilize Your Site with CSS (Responsive Design)</a:t>
            </a:r>
          </a:p>
          <a:p>
            <a:pPr marL="114300" marR="0" lvl="1" indent="0" algn="l" rtl="0">
              <a:lnSpc>
                <a:spcPct val="95000"/>
              </a:lnSpc>
              <a:spcBef>
                <a:spcPts val="0"/>
              </a:spcBef>
              <a:spcAft>
                <a:spcPts val="0"/>
              </a:spcAft>
              <a:buClr>
                <a:schemeClr val="dk1"/>
              </a:buClr>
              <a:buSzPct val="25000"/>
              <a:buFont typeface="Arial"/>
              <a:buNone/>
            </a:pPr>
            <a:r>
              <a:rPr lang="en-US" sz="3000" dirty="0" err="1">
                <a:solidFill>
                  <a:srgbClr val="FFFFFF"/>
                </a:solidFill>
                <a:latin typeface="Arial"/>
                <a:ea typeface="Arial"/>
                <a:cs typeface="Arial"/>
                <a:sym typeface="Arial"/>
              </a:rPr>
              <a:t>www.lib.montana.edu</a:t>
            </a:r>
            <a:r>
              <a:rPr lang="en-US" sz="3000" dirty="0">
                <a:solidFill>
                  <a:srgbClr val="FFFFFF"/>
                </a:solidFill>
                <a:latin typeface="Arial"/>
                <a:ea typeface="Arial"/>
                <a:cs typeface="Arial"/>
                <a:sym typeface="Arial"/>
              </a:rPr>
              <a:t>/~</a:t>
            </a:r>
            <a:r>
              <a:rPr lang="en-US" sz="3000" dirty="0" err="1">
                <a:solidFill>
                  <a:srgbClr val="FFFFFF"/>
                </a:solidFill>
                <a:latin typeface="Arial"/>
                <a:ea typeface="Arial"/>
                <a:cs typeface="Arial"/>
                <a:sym typeface="Arial"/>
              </a:rPr>
              <a:t>jason</a:t>
            </a:r>
            <a:r>
              <a:rPr lang="en-US" sz="3000" dirty="0">
                <a:solidFill>
                  <a:srgbClr val="FFFFFF"/>
                </a:solidFill>
                <a:latin typeface="Arial"/>
                <a:ea typeface="Arial"/>
                <a:cs typeface="Arial"/>
                <a:sym typeface="Arial"/>
              </a:rPr>
              <a:t>/files/responsive-design/</a:t>
            </a:r>
          </a:p>
          <a:p>
            <a:pPr marL="114300" marR="0" lvl="1" indent="0" algn="l" rtl="0">
              <a:lnSpc>
                <a:spcPct val="95000"/>
              </a:lnSpc>
              <a:spcBef>
                <a:spcPts val="0"/>
              </a:spcBef>
              <a:spcAft>
                <a:spcPts val="0"/>
              </a:spcAft>
              <a:buClr>
                <a:schemeClr val="dk1"/>
              </a:buClr>
              <a:buSzPct val="25000"/>
              <a:buFont typeface="Arial"/>
              <a:buNone/>
            </a:pPr>
            <a:r>
              <a:rPr lang="en-US" sz="3000" dirty="0" err="1">
                <a:solidFill>
                  <a:srgbClr val="FFFFFF"/>
                </a:solidFill>
                <a:latin typeface="Arial"/>
                <a:ea typeface="Arial"/>
                <a:cs typeface="Arial"/>
                <a:sym typeface="Arial"/>
              </a:rPr>
              <a:t>www.lib.montana.edu</a:t>
            </a:r>
            <a:r>
              <a:rPr lang="en-US" sz="3000" dirty="0">
                <a:solidFill>
                  <a:srgbClr val="FFFFFF"/>
                </a:solidFill>
                <a:latin typeface="Arial"/>
                <a:ea typeface="Arial"/>
                <a:cs typeface="Arial"/>
                <a:sym typeface="Arial"/>
              </a:rPr>
              <a:t>/~</a:t>
            </a:r>
            <a:r>
              <a:rPr lang="en-US" sz="3000" dirty="0" err="1">
                <a:solidFill>
                  <a:srgbClr val="FFFFFF"/>
                </a:solidFill>
                <a:latin typeface="Arial"/>
                <a:ea typeface="Arial"/>
                <a:cs typeface="Arial"/>
                <a:sym typeface="Arial"/>
              </a:rPr>
              <a:t>jason</a:t>
            </a:r>
            <a:r>
              <a:rPr lang="en-US" sz="3000" dirty="0">
                <a:solidFill>
                  <a:srgbClr val="FFFFFF"/>
                </a:solidFill>
                <a:latin typeface="Arial"/>
                <a:ea typeface="Arial"/>
                <a:cs typeface="Arial"/>
                <a:sym typeface="Arial"/>
              </a:rPr>
              <a:t>/files/responsive-</a:t>
            </a:r>
            <a:r>
              <a:rPr lang="en-US" sz="3000" dirty="0" err="1">
                <a:solidFill>
                  <a:srgbClr val="FFFFFF"/>
                </a:solidFill>
                <a:latin typeface="Arial"/>
                <a:ea typeface="Arial"/>
                <a:cs typeface="Arial"/>
                <a:sym typeface="Arial"/>
              </a:rPr>
              <a:t>design.zip</a:t>
            </a:r>
            <a:endParaRPr lang="en-US" sz="3000" dirty="0">
              <a:solidFill>
                <a:srgbClr val="FFFFFF"/>
              </a:solidFill>
              <a:latin typeface="Arial"/>
              <a:ea typeface="Arial"/>
              <a:cs typeface="Arial"/>
              <a:sym typeface="Arial"/>
            </a:endParaRPr>
          </a:p>
          <a:p>
            <a:endParaRPr dirty="0"/>
          </a:p>
          <a:p>
            <a:endParaRPr dirty="0"/>
          </a:p>
          <a:p>
            <a:pPr marL="0" marR="0" lvl="0" indent="0" algn="l" rtl="0">
              <a:lnSpc>
                <a:spcPct val="95000"/>
              </a:lnSpc>
              <a:spcBef>
                <a:spcPts val="0"/>
              </a:spcBef>
              <a:spcAft>
                <a:spcPts val="0"/>
              </a:spcAft>
              <a:buNone/>
            </a:pPr>
            <a:r>
              <a:rPr lang="en-US" sz="3000" dirty="0">
                <a:solidFill>
                  <a:schemeClr val="lt1"/>
                </a:solidFill>
                <a:latin typeface="Arial"/>
                <a:ea typeface="Arial"/>
                <a:cs typeface="Arial"/>
                <a:sym typeface="Arial"/>
              </a:rPr>
              <a:t>L</a:t>
            </a:r>
            <a:r>
              <a:rPr lang="en-US" sz="3000" b="0" i="0" u="none" strike="noStrike" cap="none" baseline="0" dirty="0">
                <a:solidFill>
                  <a:schemeClr val="lt1"/>
                </a:solidFill>
                <a:latin typeface="Arial"/>
                <a:ea typeface="Arial"/>
                <a:cs typeface="Arial"/>
                <a:sym typeface="Arial"/>
              </a:rPr>
              <a:t>earn more by viewing source</a:t>
            </a:r>
            <a:r>
              <a:rPr lang="en-US" sz="3000" dirty="0"/>
              <a:t> </a:t>
            </a:r>
          </a:p>
          <a:p>
            <a:pPr marL="0" marR="0" lvl="0" indent="0" algn="l" rtl="0">
              <a:lnSpc>
                <a:spcPct val="95000"/>
              </a:lnSpc>
              <a:spcBef>
                <a:spcPts val="0"/>
              </a:spcBef>
              <a:spcAft>
                <a:spcPts val="0"/>
              </a:spcAft>
              <a:buNone/>
            </a:pPr>
            <a:r>
              <a:rPr lang="en-US" sz="3000" b="0" i="0" u="none" strike="noStrike" cap="none" baseline="0" dirty="0">
                <a:solidFill>
                  <a:schemeClr val="lt1"/>
                </a:solidFill>
                <a:latin typeface="Arial"/>
                <a:ea typeface="Arial"/>
                <a:cs typeface="Arial"/>
                <a:sym typeface="Arial"/>
              </a:rPr>
              <a:t>OR</a:t>
            </a:r>
            <a:r>
              <a:rPr lang="en-US" sz="3000" dirty="0"/>
              <a:t> </a:t>
            </a:r>
          </a:p>
          <a:p>
            <a:pPr marL="0" marR="0" lvl="0" indent="0" algn="l" rtl="0">
              <a:lnSpc>
                <a:spcPct val="95000"/>
              </a:lnSpc>
              <a:spcBef>
                <a:spcPts val="0"/>
              </a:spcBef>
              <a:spcAft>
                <a:spcPts val="0"/>
              </a:spcAft>
              <a:buNone/>
            </a:pPr>
            <a:r>
              <a:rPr lang="en-US" sz="3000" b="0" i="0" u="none" strike="noStrike" cap="none" baseline="0" dirty="0">
                <a:solidFill>
                  <a:schemeClr val="lt1"/>
                </a:solidFill>
                <a:latin typeface="Arial"/>
                <a:ea typeface="Arial"/>
                <a:cs typeface="Arial"/>
                <a:sym typeface="Arial"/>
              </a:rPr>
              <a:t>Download from </a:t>
            </a:r>
            <a:r>
              <a:rPr lang="en-US" sz="3000" b="0" i="0" u="none" strike="noStrike" cap="none" baseline="0" dirty="0" err="1">
                <a:solidFill>
                  <a:schemeClr val="lt1"/>
                </a:solidFill>
                <a:latin typeface="Arial"/>
                <a:ea typeface="Arial"/>
                <a:cs typeface="Arial"/>
                <a:sym typeface="Arial"/>
              </a:rPr>
              <a:t>jasonclark.info</a:t>
            </a:r>
            <a:r>
              <a:rPr lang="en-US" sz="3000" b="0" i="0" u="none" strike="noStrike" cap="none" baseline="0" dirty="0">
                <a:solidFill>
                  <a:schemeClr val="lt1"/>
                </a:solidFill>
                <a:latin typeface="Arial"/>
                <a:ea typeface="Arial"/>
                <a:cs typeface="Arial"/>
                <a:sym typeface="Arial"/>
              </a:rPr>
              <a:t> </a:t>
            </a:r>
            <a:r>
              <a:rPr lang="en-US" sz="3000" dirty="0">
                <a:solidFill>
                  <a:schemeClr val="lt1"/>
                </a:solidFill>
                <a:latin typeface="Arial"/>
                <a:ea typeface="Arial"/>
                <a:cs typeface="Arial"/>
                <a:sym typeface="Arial"/>
              </a:rPr>
              <a:t>&amp;</a:t>
            </a:r>
            <a:r>
              <a:rPr lang="en-US" sz="3000" b="0" i="0" u="none" strike="noStrike" cap="none" baseline="0" dirty="0">
                <a:solidFill>
                  <a:schemeClr val="lt1"/>
                </a:solidFill>
                <a:latin typeface="Arial"/>
                <a:ea typeface="Arial"/>
                <a:cs typeface="Arial"/>
                <a:sym typeface="Arial"/>
              </a:rPr>
              <a:t> </a:t>
            </a:r>
            <a:r>
              <a:rPr lang="en-US" sz="3000" b="0" i="0" u="none" strike="noStrike" cap="none" baseline="0" dirty="0" err="1">
                <a:solidFill>
                  <a:schemeClr val="lt1"/>
                </a:solidFill>
                <a:latin typeface="Arial"/>
                <a:ea typeface="Arial"/>
                <a:cs typeface="Arial"/>
                <a:sym typeface="Arial"/>
              </a:rPr>
              <a:t>github.com</a:t>
            </a:r>
            <a:r>
              <a:rPr lang="en-US" sz="3000" b="0" i="0" u="none" strike="noStrike" cap="none" baseline="0" dirty="0">
                <a:solidFill>
                  <a:schemeClr val="lt1"/>
                </a:solidFill>
                <a:latin typeface="Arial"/>
                <a:ea typeface="Arial"/>
                <a:cs typeface="Arial"/>
                <a:sym typeface="Arial"/>
              </a:rPr>
              <a:t>/</a:t>
            </a:r>
            <a:r>
              <a:rPr lang="en-US" sz="3000" b="0" i="0" u="none" strike="noStrike" cap="none" baseline="0" dirty="0" err="1">
                <a:solidFill>
                  <a:schemeClr val="lt1"/>
                </a:solidFill>
                <a:latin typeface="Arial"/>
                <a:ea typeface="Arial"/>
                <a:cs typeface="Arial"/>
                <a:sym typeface="Arial"/>
              </a:rPr>
              <a:t>jasonclark</a:t>
            </a:r>
            <a:endParaRPr lang="en-US" sz="3000" b="0" i="0" u="none" strike="noStrike" cap="none" baseline="0" dirty="0">
              <a:solidFill>
                <a:schemeClr val="lt1"/>
              </a:solidFill>
              <a:latin typeface="Arial"/>
              <a:ea typeface="Arial"/>
              <a:cs typeface="Arial"/>
              <a:sym typeface="Arial"/>
            </a:endParaRPr>
          </a:p>
          <a:p>
            <a:endParaRPr dirty="0"/>
          </a:p>
          <a:p>
            <a:endParaRPr dirty="0"/>
          </a:p>
        </p:txBody>
      </p:sp>
    </p:spTree>
  </p:cSld>
  <p:clrMapOvr>
    <a:masterClrMapping/>
  </p:clrMapOvr>
  <p:transition xmlns:p14="http://schemas.microsoft.com/office/powerpoint/2010/main" spd="slow">
    <p:cut/>
  </p:transition>
</p:sld>
</file>

<file path=ppt/theme/theme1.xml><?xml version="1.0" encoding="utf-8"?>
<a:theme xmlns:a="http://schemas.openxmlformats.org/drawingml/2006/main">
  <a:themeElements>
    <a:clrScheme name="blank">
      <a:dk1>
        <a:srgbClr val="000000"/>
      </a:dk1>
      <a:lt1>
        <a:srgbClr val="FFFFFF"/>
      </a:lt1>
      <a:dk2>
        <a:srgbClr val="073763"/>
      </a:dk2>
      <a:lt2>
        <a:srgbClr val="CFE2F3"/>
      </a:lt2>
      <a:accent1>
        <a:srgbClr val="404040"/>
      </a:accent1>
      <a:accent2>
        <a:srgbClr val="808080"/>
      </a:accent2>
      <a:accent3>
        <a:srgbClr val="C0C0C0"/>
      </a:accent3>
      <a:accent4>
        <a:srgbClr val="396187"/>
      </a:accent4>
      <a:accent5>
        <a:srgbClr val="6B8CAB"/>
      </a:accent5>
      <a:accent6>
        <a:srgbClr val="9DB7CF"/>
      </a:accent6>
      <a:hlink>
        <a:srgbClr val="0000EE"/>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TotalTime>
  <Words>911</Words>
  <Application>Microsoft Macintosh PowerPoint</Application>
  <PresentationFormat>Custom</PresentationFormat>
  <Paragraphs>198</Paragraphs>
  <Slides>31</Slides>
  <Notes>30</Notes>
  <HiddenSlides>0</HiddenSlides>
  <MMClips>0</MMClips>
  <ScaleCrop>false</ScaleCrop>
  <HeadingPairs>
    <vt:vector size="4" baseType="variant">
      <vt:variant>
        <vt:lpstr>Theme</vt:lpstr>
      </vt:variant>
      <vt:variant>
        <vt:i4>2</vt:i4>
      </vt:variant>
      <vt:variant>
        <vt:lpstr>Slide Titles</vt:lpstr>
      </vt:variant>
      <vt:variant>
        <vt:i4>31</vt:i4>
      </vt:variant>
    </vt:vector>
  </HeadingPairs>
  <TitlesOfParts>
    <vt:vector size="33" baseType="lpstr">
      <vt:lpstr/>
      <vt:lpstr/>
      <vt:lpstr>PowerPoint Presentation</vt:lpstr>
      <vt:lpstr>PowerPoint Presentation</vt:lpstr>
      <vt:lpstr>pinboard.in tag</vt:lpstr>
      <vt:lpstr>twitter as channel (#hashtag)</vt:lpstr>
      <vt:lpstr>Terms: HTML + CSS</vt:lpstr>
      <vt:lpstr>Overview</vt:lpstr>
      <vt:lpstr>PowerPoint Presentation</vt:lpstr>
      <vt:lpstr>Responsive design = 3 techniques</vt:lpstr>
      <vt:lpstr>RWD Working Examples</vt:lpstr>
      <vt:lpstr>Media Queries</vt:lpstr>
      <vt:lpstr>Media Queries in Action</vt:lpstr>
      <vt:lpstr>Define the Breakpoints</vt:lpstr>
      <vt:lpstr>Define the Breakpoints</vt:lpstr>
      <vt:lpstr>A Fluid Grid</vt:lpstr>
      <vt:lpstr>Box Sizing</vt:lpstr>
      <vt:lpstr>Flexible Images &amp; Media</vt:lpstr>
      <vt:lpstr>Flexible Images &amp; Media ...</vt:lpstr>
      <vt:lpstr>Ensure Device Screen Size</vt:lpstr>
      <vt:lpstr>Linearize Layout for Mobile</vt:lpstr>
      <vt:lpstr>Hide Non-Essential Content</vt:lpstr>
      <vt:lpstr>RWD Gotchas</vt:lpstr>
      <vt:lpstr>Minification + Optimization</vt:lpstr>
      <vt:lpstr>What Type of Support?</vt:lpstr>
      <vt:lpstr>RWD Tools</vt:lpstr>
      <vt:lpstr>Resources</vt:lpstr>
      <vt:lpstr>Next version of RWD = Flexbox</vt:lpstr>
      <vt:lpstr>Live RWD redesign </vt:lpstr>
      <vt:lpstr>RWD in Libraries</vt:lpstr>
      <vt:lpstr>PowerPoint Presentation</vt:lpstr>
      <vt:lpstr>Questions?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Jennifer Jacobs</cp:lastModifiedBy>
  <cp:revision>3</cp:revision>
  <cp:lastPrinted>2013-11-07T19:00:03Z</cp:lastPrinted>
  <dcterms:created xsi:type="dcterms:W3CDTF">2013-11-05T21:20:39Z</dcterms:created>
  <dcterms:modified xsi:type="dcterms:W3CDTF">2013-11-07T19:00:14Z</dcterms:modified>
</cp:coreProperties>
</file>