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4"/>
  </p:notesMasterIdLst>
  <p:sldIdLst>
    <p:sldId id="256" r:id="rId4"/>
    <p:sldId id="257" r:id="rId5"/>
    <p:sldId id="285" r:id="rId6"/>
    <p:sldId id="270" r:id="rId7"/>
    <p:sldId id="260" r:id="rId8"/>
    <p:sldId id="271" r:id="rId9"/>
    <p:sldId id="261" r:id="rId10"/>
    <p:sldId id="272" r:id="rId11"/>
    <p:sldId id="273" r:id="rId12"/>
    <p:sldId id="274" r:id="rId13"/>
    <p:sldId id="275" r:id="rId14"/>
    <p:sldId id="262" r:id="rId15"/>
    <p:sldId id="276" r:id="rId16"/>
    <p:sldId id="286" r:id="rId17"/>
    <p:sldId id="279" r:id="rId18"/>
    <p:sldId id="263" r:id="rId19"/>
    <p:sldId id="280" r:id="rId20"/>
    <p:sldId id="290" r:id="rId21"/>
    <p:sldId id="281" r:id="rId22"/>
    <p:sldId id="282" r:id="rId23"/>
    <p:sldId id="294" r:id="rId24"/>
    <p:sldId id="264" r:id="rId25"/>
    <p:sldId id="287" r:id="rId26"/>
    <p:sldId id="289" r:id="rId27"/>
    <p:sldId id="291" r:id="rId28"/>
    <p:sldId id="292" r:id="rId29"/>
    <p:sldId id="258" r:id="rId30"/>
    <p:sldId id="284" r:id="rId31"/>
    <p:sldId id="283" r:id="rId32"/>
    <p:sldId id="259" r:id="rId33"/>
  </p:sldIdLst>
  <p:sldSz cx="9144000" cy="6858000" type="screen4x3"/>
  <p:notesSz cx="6858000" cy="9144000"/>
  <p:defaultText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1672" y="-1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3B826-A1BB-4E3E-9DBC-19D0B4EDF650}" type="datetimeFigureOut">
              <a:rPr lang="en-US" smtClean="0"/>
              <a:t>4/17/14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C5B4FF-577A-473A-BB4D-A0484CB26236}" type="slidenum">
              <a:rPr lang="en-US" smtClean="0"/>
              <a:t>‹#›</a:t>
            </a:fld>
            <a:endParaRPr lang="en-US"/>
          </a:p>
        </p:txBody>
      </p:sp>
    </p:spTree>
    <p:extLst>
      <p:ext uri="{BB962C8B-B14F-4D97-AF65-F5344CB8AC3E}">
        <p14:creationId xmlns:p14="http://schemas.microsoft.com/office/powerpoint/2010/main" val="1027545824"/>
      </p:ext>
    </p:extLst>
  </p:cSld>
  <p:clrMap bg1="lt1" tx1="dk1" bg2="lt2" tx2="dk2" accent1="accent1" accent2="accent2" accent3="accent3" accent4="accent4" accent5="accent5" accent6="accent6" hlink="hlink" folHlink="folHlink"/>
  <p:notesStyle>
    <a:lvl1pPr marL="0" algn="l" defTabSz="914165" rtl="0" eaLnBrk="1" latinLnBrk="0" hangingPunct="1">
      <a:defRPr sz="1200" kern="1200">
        <a:solidFill>
          <a:schemeClr val="tx1"/>
        </a:solidFill>
        <a:latin typeface="+mn-lt"/>
        <a:ea typeface="+mn-ea"/>
        <a:cs typeface="+mn-cs"/>
      </a:defRPr>
    </a:lvl1pPr>
    <a:lvl2pPr marL="457082" algn="l" defTabSz="914165" rtl="0" eaLnBrk="1" latinLnBrk="0" hangingPunct="1">
      <a:defRPr sz="1200" kern="1200">
        <a:solidFill>
          <a:schemeClr val="tx1"/>
        </a:solidFill>
        <a:latin typeface="+mn-lt"/>
        <a:ea typeface="+mn-ea"/>
        <a:cs typeface="+mn-cs"/>
      </a:defRPr>
    </a:lvl2pPr>
    <a:lvl3pPr marL="914165" algn="l" defTabSz="914165" rtl="0" eaLnBrk="1" latinLnBrk="0" hangingPunct="1">
      <a:defRPr sz="1200" kern="1200">
        <a:solidFill>
          <a:schemeClr val="tx1"/>
        </a:solidFill>
        <a:latin typeface="+mn-lt"/>
        <a:ea typeface="+mn-ea"/>
        <a:cs typeface="+mn-cs"/>
      </a:defRPr>
    </a:lvl3pPr>
    <a:lvl4pPr marL="1371250" algn="l" defTabSz="914165" rtl="0" eaLnBrk="1" latinLnBrk="0" hangingPunct="1">
      <a:defRPr sz="1200" kern="1200">
        <a:solidFill>
          <a:schemeClr val="tx1"/>
        </a:solidFill>
        <a:latin typeface="+mn-lt"/>
        <a:ea typeface="+mn-ea"/>
        <a:cs typeface="+mn-cs"/>
      </a:defRPr>
    </a:lvl4pPr>
    <a:lvl5pPr marL="1828332" algn="l" defTabSz="914165" rtl="0" eaLnBrk="1" latinLnBrk="0" hangingPunct="1">
      <a:defRPr sz="1200" kern="1200">
        <a:solidFill>
          <a:schemeClr val="tx1"/>
        </a:solidFill>
        <a:latin typeface="+mn-lt"/>
        <a:ea typeface="+mn-ea"/>
        <a:cs typeface="+mn-cs"/>
      </a:defRPr>
    </a:lvl5pPr>
    <a:lvl6pPr marL="2285415" algn="l" defTabSz="914165" rtl="0" eaLnBrk="1" latinLnBrk="0" hangingPunct="1">
      <a:defRPr sz="1200" kern="1200">
        <a:solidFill>
          <a:schemeClr val="tx1"/>
        </a:solidFill>
        <a:latin typeface="+mn-lt"/>
        <a:ea typeface="+mn-ea"/>
        <a:cs typeface="+mn-cs"/>
      </a:defRPr>
    </a:lvl6pPr>
    <a:lvl7pPr marL="2742500" algn="l" defTabSz="914165" rtl="0" eaLnBrk="1" latinLnBrk="0" hangingPunct="1">
      <a:defRPr sz="1200" kern="1200">
        <a:solidFill>
          <a:schemeClr val="tx1"/>
        </a:solidFill>
        <a:latin typeface="+mn-lt"/>
        <a:ea typeface="+mn-ea"/>
        <a:cs typeface="+mn-cs"/>
      </a:defRPr>
    </a:lvl7pPr>
    <a:lvl8pPr marL="3199580" algn="l" defTabSz="914165" rtl="0" eaLnBrk="1" latinLnBrk="0" hangingPunct="1">
      <a:defRPr sz="1200" kern="1200">
        <a:solidFill>
          <a:schemeClr val="tx1"/>
        </a:solidFill>
        <a:latin typeface="+mn-lt"/>
        <a:ea typeface="+mn-ea"/>
        <a:cs typeface="+mn-cs"/>
      </a:defRPr>
    </a:lvl8pPr>
    <a:lvl9pPr marL="3656665" algn="l" defTabSz="9141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0">
              <a:lnSpc>
                <a:spcPct val="125000"/>
              </a:lnSpc>
              <a:spcBef>
                <a:spcPct val="0"/>
              </a:spcBef>
              <a:spcAft>
                <a:spcPct val="0"/>
              </a:spcAft>
              <a:buClrTx/>
              <a:buSzTx/>
              <a:buFontTx/>
              <a:buNone/>
              <a:tabLst/>
              <a:defRPr/>
            </a:pPr>
            <a:r>
              <a:rPr lang="en-US" dirty="0" smtClean="0"/>
              <a:t>In doing so, we can move the library from a place of transactions - a venue where you go, check out some stuff, leave, and that’s it - to a place of participatory experiences.</a:t>
            </a:r>
            <a:r>
              <a:rPr lang="en-US" baseline="0" dirty="0" smtClean="0"/>
              <a:t> </a:t>
            </a:r>
          </a:p>
          <a:p>
            <a:pPr marL="0" marR="0" indent="0" algn="l" defTabSz="457200" rtl="0" eaLnBrk="1" fontAlgn="base" latinLnBrk="0" hangingPunct="0">
              <a:lnSpc>
                <a:spcPct val="125000"/>
              </a:lnSpc>
              <a:spcBef>
                <a:spcPct val="0"/>
              </a:spcBef>
              <a:spcAft>
                <a:spcPct val="0"/>
              </a:spcAft>
              <a:buClrTx/>
              <a:buSzTx/>
              <a:buFontTx/>
              <a:buNone/>
              <a:tabLst/>
              <a:defRPr/>
            </a:pPr>
            <a:endParaRPr lang="en-US" baseline="0" dirty="0" smtClean="0"/>
          </a:p>
          <a:p>
            <a:pPr marL="0" marR="0" indent="0" algn="l" defTabSz="457200" rtl="0" eaLnBrk="1" fontAlgn="base" latinLnBrk="0" hangingPunct="0">
              <a:lnSpc>
                <a:spcPct val="125000"/>
              </a:lnSpc>
              <a:spcBef>
                <a:spcPct val="0"/>
              </a:spcBef>
              <a:spcAft>
                <a:spcPct val="0"/>
              </a:spcAft>
              <a:buClrTx/>
              <a:buSzTx/>
              <a:buFontTx/>
              <a:buNone/>
              <a:tabLst/>
              <a:defRPr/>
            </a:pPr>
            <a:r>
              <a:rPr lang="en-US" baseline="0" dirty="0" smtClean="0"/>
              <a:t>Right now, most interactions can be summed up like this. </a:t>
            </a:r>
          </a:p>
          <a:p>
            <a:pPr marL="0" marR="0" indent="0" algn="l" defTabSz="457200" rtl="0" eaLnBrk="1" fontAlgn="base" latinLnBrk="0" hangingPunct="0">
              <a:lnSpc>
                <a:spcPct val="125000"/>
              </a:lnSpc>
              <a:spcBef>
                <a:spcPct val="0"/>
              </a:spcBef>
              <a:spcAft>
                <a:spcPct val="0"/>
              </a:spcAft>
              <a:buClrTx/>
              <a:buSzTx/>
              <a:buFontTx/>
              <a:buNone/>
              <a:tabLst/>
              <a:defRPr/>
            </a:pPr>
            <a:endParaRPr lang="en-US" baseline="0" dirty="0" smtClean="0"/>
          </a:p>
          <a:p>
            <a:pPr marL="0" marR="0" indent="0" algn="l" defTabSz="457200" rtl="0" eaLnBrk="1" fontAlgn="base" latinLnBrk="0" hangingPunct="0">
              <a:lnSpc>
                <a:spcPct val="125000"/>
              </a:lnSpc>
              <a:spcBef>
                <a:spcPct val="0"/>
              </a:spcBef>
              <a:spcAft>
                <a:spcPct val="0"/>
              </a:spcAft>
              <a:buClrTx/>
              <a:buSzTx/>
              <a:buFontTx/>
              <a:buNone/>
              <a:tabLst/>
              <a:defRPr/>
            </a:pPr>
            <a:r>
              <a:rPr lang="en-US" baseline="0" dirty="0" smtClean="0"/>
              <a:t>Once the transaction is finished, there’s no way for the library to pick up where the previous interaction left off. If the patron comes back in, there’s nothing to guarantee that a staff member will remember their preferences – if that staff member handles the transaction at all. It’s something of a forced amnesia – where library workers and patrons alike are forced to start from scratch every time they come back to the library.</a:t>
            </a:r>
          </a:p>
        </p:txBody>
      </p:sp>
    </p:spTree>
    <p:extLst>
      <p:ext uri="{BB962C8B-B14F-4D97-AF65-F5344CB8AC3E}">
        <p14:creationId xmlns:p14="http://schemas.microsoft.com/office/powerpoint/2010/main" val="78374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digital tools are making it easier to introduce a better sense of collective memory. Having</a:t>
            </a:r>
            <a:r>
              <a:rPr lang="en-US" baseline="0" dirty="0" smtClean="0"/>
              <a:t> constant access to portable technology and pervasive, powerful makes it easier for all of us to document and share our lives with one another. (examples: anyone have a </a:t>
            </a:r>
            <a:r>
              <a:rPr lang="en-US" baseline="0" dirty="0" err="1" smtClean="0"/>
              <a:t>fitbit</a:t>
            </a:r>
            <a:r>
              <a:rPr lang="en-US" baseline="0" dirty="0" smtClean="0"/>
              <a:t>?) Regardless of how you feel about this phenomenon, it presents an opportunity for us to make reflection another component of the transaction. </a:t>
            </a:r>
          </a:p>
          <a:p>
            <a:endParaRPr lang="en-US" baseline="0" dirty="0" smtClean="0"/>
          </a:p>
          <a:p>
            <a:r>
              <a:rPr lang="en-US" baseline="0" dirty="0" smtClean="0"/>
              <a:t>If this is happening publicly, then our users become just as much a part of the inspiration cycle. This probably happening already in every one of our libraries. We’ve got to make this process more visible, so we can lay better claim to those things our users accomplish using our services. By doing so, we’re reinforcing the point that the library functions as the hub of a community. We’ll create additional </a:t>
            </a:r>
            <a:r>
              <a:rPr lang="en-US" baseline="0" dirty="0" err="1" smtClean="0"/>
              <a:t>touchpoints</a:t>
            </a:r>
            <a:r>
              <a:rPr lang="en-US" baseline="0" dirty="0" smtClean="0"/>
              <a:t> for better engaging with the public. And it’ll give us ready pile of evidence to point to when dealing with our stakeholders.</a:t>
            </a:r>
            <a:endParaRPr lang="en-US" dirty="0" smtClean="0"/>
          </a:p>
          <a:p>
            <a:endParaRPr lang="en-US" dirty="0" smtClean="0"/>
          </a:p>
          <a:p>
            <a:r>
              <a:rPr lang="en-US" dirty="0" smtClean="0"/>
              <a:t>If we can do this internally</a:t>
            </a:r>
            <a:r>
              <a:rPr lang="en-US" baseline="0" dirty="0" smtClean="0"/>
              <a:t> – and with our user’s permission – we can do a better job of providing customized services, and make the library experience more of a fluid, ongoing relationship. This will not only buff out the seams from transaction to transaction, but over time it will make for a comprehensive library experience that runs from cradle to grave. </a:t>
            </a:r>
            <a:endParaRPr lang="en-US" dirty="0" smtClean="0"/>
          </a:p>
          <a:p>
            <a:endParaRPr lang="en-US" dirty="0" smtClean="0"/>
          </a:p>
          <a:p>
            <a:r>
              <a:rPr lang="en-US" dirty="0" smtClean="0"/>
              <a:t>Let’s talk about some examples in which libraries are already doing this. </a:t>
            </a:r>
            <a:endParaRPr lang="en-US" dirty="0"/>
          </a:p>
        </p:txBody>
      </p:sp>
    </p:spTree>
    <p:extLst>
      <p:ext uri="{BB962C8B-B14F-4D97-AF65-F5344CB8AC3E}">
        <p14:creationId xmlns:p14="http://schemas.microsoft.com/office/powerpoint/2010/main" val="783743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82" indent="0" algn="ctr">
              <a:buNone/>
              <a:defRPr>
                <a:solidFill>
                  <a:schemeClr val="tx1">
                    <a:tint val="75000"/>
                  </a:schemeClr>
                </a:solidFill>
              </a:defRPr>
            </a:lvl2pPr>
            <a:lvl3pPr marL="914165" indent="0" algn="ctr">
              <a:buNone/>
              <a:defRPr>
                <a:solidFill>
                  <a:schemeClr val="tx1">
                    <a:tint val="75000"/>
                  </a:schemeClr>
                </a:solidFill>
              </a:defRPr>
            </a:lvl3pPr>
            <a:lvl4pPr marL="1371250" indent="0" algn="ctr">
              <a:buNone/>
              <a:defRPr>
                <a:solidFill>
                  <a:schemeClr val="tx1">
                    <a:tint val="75000"/>
                  </a:schemeClr>
                </a:solidFill>
              </a:defRPr>
            </a:lvl4pPr>
            <a:lvl5pPr marL="1828332" indent="0" algn="ctr">
              <a:buNone/>
              <a:defRPr>
                <a:solidFill>
                  <a:schemeClr val="tx1">
                    <a:tint val="75000"/>
                  </a:schemeClr>
                </a:solidFill>
              </a:defRPr>
            </a:lvl5pPr>
            <a:lvl6pPr marL="2285415" indent="0" algn="ctr">
              <a:buNone/>
              <a:defRPr>
                <a:solidFill>
                  <a:schemeClr val="tx1">
                    <a:tint val="75000"/>
                  </a:schemeClr>
                </a:solidFill>
              </a:defRPr>
            </a:lvl6pPr>
            <a:lvl7pPr marL="2742500" indent="0" algn="ctr">
              <a:buNone/>
              <a:defRPr>
                <a:solidFill>
                  <a:schemeClr val="tx1">
                    <a:tint val="75000"/>
                  </a:schemeClr>
                </a:solidFill>
              </a:defRPr>
            </a:lvl7pPr>
            <a:lvl8pPr marL="3199580" indent="0" algn="ctr">
              <a:buNone/>
              <a:defRPr>
                <a:solidFill>
                  <a:schemeClr val="tx1">
                    <a:tint val="75000"/>
                  </a:schemeClr>
                </a:solidFill>
              </a:defRPr>
            </a:lvl8pPr>
            <a:lvl9pPr marL="365666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63444-32C8-42CC-8DC8-6E313DEF77DB}" type="datetimeFigureOut">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0FC66-C176-487F-B177-C337143B72BD}" type="slidenum">
              <a:rPr lang="en-US" smtClean="0"/>
              <a:t>‹#›</a:t>
            </a:fld>
            <a:endParaRPr lang="en-US"/>
          </a:p>
        </p:txBody>
      </p:sp>
    </p:spTree>
    <p:extLst>
      <p:ext uri="{BB962C8B-B14F-4D97-AF65-F5344CB8AC3E}">
        <p14:creationId xmlns:p14="http://schemas.microsoft.com/office/powerpoint/2010/main" val="3578181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63444-32C8-42CC-8DC8-6E313DEF77DB}" type="datetimeFigureOut">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0FC66-C176-487F-B177-C337143B72BD}" type="slidenum">
              <a:rPr lang="en-US" smtClean="0"/>
              <a:t>‹#›</a:t>
            </a:fld>
            <a:endParaRPr lang="en-US"/>
          </a:p>
        </p:txBody>
      </p:sp>
    </p:spTree>
    <p:extLst>
      <p:ext uri="{BB962C8B-B14F-4D97-AF65-F5344CB8AC3E}">
        <p14:creationId xmlns:p14="http://schemas.microsoft.com/office/powerpoint/2010/main" val="203382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63444-32C8-42CC-8DC8-6E313DEF77DB}" type="datetimeFigureOut">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0FC66-C176-487F-B177-C337143B72BD}" type="slidenum">
              <a:rPr lang="en-US" smtClean="0"/>
              <a:t>‹#›</a:t>
            </a:fld>
            <a:endParaRPr lang="en-US"/>
          </a:p>
        </p:txBody>
      </p:sp>
    </p:spTree>
    <p:extLst>
      <p:ext uri="{BB962C8B-B14F-4D97-AF65-F5344CB8AC3E}">
        <p14:creationId xmlns:p14="http://schemas.microsoft.com/office/powerpoint/2010/main" val="3695534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00" tIns="32097" rIns="64200" bIns="32097"/>
          <a:lstStyle/>
          <a:p>
            <a:r>
              <a:rPr lang="en-US" smtClean="0"/>
              <a:t>Click to edit Master title style</a:t>
            </a:r>
            <a:endParaRPr lang="en-US"/>
          </a:p>
        </p:txBody>
      </p:sp>
      <p:sp>
        <p:nvSpPr>
          <p:cNvPr id="3" name="Subtitle 2"/>
          <p:cNvSpPr>
            <a:spLocks noGrp="1"/>
          </p:cNvSpPr>
          <p:nvPr>
            <p:ph type="subTitle" idx="1"/>
          </p:nvPr>
        </p:nvSpPr>
        <p:spPr>
          <a:xfrm>
            <a:off x="1371824" y="3886675"/>
            <a:ext cx="6400354" cy="1752451"/>
          </a:xfrm>
          <a:prstGeom prst="rect">
            <a:avLst/>
          </a:prstGeom>
        </p:spPr>
        <p:txBody>
          <a:bodyPr lIns="64200" tIns="32097" rIns="64200" bIns="32097"/>
          <a:lstStyle>
            <a:lvl1pPr marL="0" indent="0" algn="ctr">
              <a:buNone/>
              <a:defRPr/>
            </a:lvl1pPr>
            <a:lvl2pPr marL="320993" indent="0" algn="ctr">
              <a:buNone/>
              <a:defRPr/>
            </a:lvl2pPr>
            <a:lvl3pPr marL="641991" indent="0" algn="ctr">
              <a:buNone/>
              <a:defRPr/>
            </a:lvl3pPr>
            <a:lvl4pPr marL="962988" indent="0" algn="ctr">
              <a:buNone/>
              <a:defRPr/>
            </a:lvl4pPr>
            <a:lvl5pPr marL="1283987" indent="0" algn="ctr">
              <a:buNone/>
              <a:defRPr/>
            </a:lvl5pPr>
            <a:lvl6pPr marL="1604986" indent="0" algn="ctr">
              <a:buNone/>
              <a:defRPr/>
            </a:lvl6pPr>
            <a:lvl7pPr marL="1925981" indent="0" algn="ctr">
              <a:buNone/>
              <a:defRPr/>
            </a:lvl7pPr>
            <a:lvl8pPr marL="2246981" indent="0" algn="ctr">
              <a:buNone/>
              <a:defRPr/>
            </a:lvl8pPr>
            <a:lvl9pPr marL="2567976"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45046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00" tIns="32097" rIns="64200" bIns="32097"/>
          <a:lstStyle/>
          <a:p>
            <a:r>
              <a:rPr lang="en-US" smtClean="0"/>
              <a:t>Click to edit Master title style</a:t>
            </a:r>
            <a:endParaRPr lang="en-US"/>
          </a:p>
        </p:txBody>
      </p:sp>
      <p:sp>
        <p:nvSpPr>
          <p:cNvPr id="3" name="Content Placeholder 2"/>
          <p:cNvSpPr>
            <a:spLocks noGrp="1"/>
          </p:cNvSpPr>
          <p:nvPr>
            <p:ph idx="1"/>
          </p:nvPr>
        </p:nvSpPr>
        <p:spPr>
          <a:xfrm>
            <a:off x="457647" y="1600675"/>
            <a:ext cx="8228707" cy="4525119"/>
          </a:xfrm>
          <a:prstGeom prst="rect">
            <a:avLst/>
          </a:prstGeom>
        </p:spPr>
        <p:txBody>
          <a:bodyPr lIns="64200" tIns="32097" rIns="64200" bIns="320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55279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00" tIns="32097" rIns="64200" bIns="32097"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00" tIns="32097" rIns="64200" bIns="32097" anchor="b"/>
          <a:lstStyle>
            <a:lvl1pPr marL="0" indent="0">
              <a:buNone/>
              <a:defRPr sz="1400"/>
            </a:lvl1pPr>
            <a:lvl2pPr marL="320993" indent="0">
              <a:buNone/>
              <a:defRPr sz="1300"/>
            </a:lvl2pPr>
            <a:lvl3pPr marL="641991" indent="0">
              <a:buNone/>
              <a:defRPr sz="1100"/>
            </a:lvl3pPr>
            <a:lvl4pPr marL="962988" indent="0">
              <a:buNone/>
              <a:defRPr sz="1000"/>
            </a:lvl4pPr>
            <a:lvl5pPr marL="1283987" indent="0">
              <a:buNone/>
              <a:defRPr sz="1000"/>
            </a:lvl5pPr>
            <a:lvl6pPr marL="1604986" indent="0">
              <a:buNone/>
              <a:defRPr sz="1000"/>
            </a:lvl6pPr>
            <a:lvl7pPr marL="1925981" indent="0">
              <a:buNone/>
              <a:defRPr sz="1000"/>
            </a:lvl7pPr>
            <a:lvl8pPr marL="2246981" indent="0">
              <a:buNone/>
              <a:defRPr sz="1000"/>
            </a:lvl8pPr>
            <a:lvl9pPr marL="2567976" indent="0">
              <a:buNone/>
              <a:defRPr sz="1000"/>
            </a:lvl9pPr>
          </a:lstStyle>
          <a:p>
            <a:pPr lvl="0"/>
            <a:r>
              <a:rPr lang="en-US" smtClean="0"/>
              <a:t>Click to edit Master text styles</a:t>
            </a:r>
          </a:p>
        </p:txBody>
      </p:sp>
    </p:spTree>
    <p:extLst>
      <p:ext uri="{BB962C8B-B14F-4D97-AF65-F5344CB8AC3E}">
        <p14:creationId xmlns:p14="http://schemas.microsoft.com/office/powerpoint/2010/main" val="36038256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00" tIns="32097" rIns="64200" bIns="32097"/>
          <a:lstStyle/>
          <a:p>
            <a:r>
              <a:rPr lang="en-US" smtClean="0"/>
              <a:t>Click to edit Master title style</a:t>
            </a:r>
            <a:endParaRPr lang="en-US"/>
          </a:p>
        </p:txBody>
      </p:sp>
      <p:sp>
        <p:nvSpPr>
          <p:cNvPr id="3" name="Content Placeholder 2"/>
          <p:cNvSpPr>
            <a:spLocks noGrp="1"/>
          </p:cNvSpPr>
          <p:nvPr>
            <p:ph sz="half" idx="1"/>
          </p:nvPr>
        </p:nvSpPr>
        <p:spPr>
          <a:xfrm>
            <a:off x="457648" y="1600675"/>
            <a:ext cx="4060775" cy="4525119"/>
          </a:xfrm>
          <a:prstGeom prst="rect">
            <a:avLst/>
          </a:prstGeom>
        </p:spPr>
        <p:txBody>
          <a:bodyPr lIns="64200" tIns="32097" rIns="64200" bIns="3209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75"/>
            <a:ext cx="4060775" cy="4525119"/>
          </a:xfrm>
          <a:prstGeom prst="rect">
            <a:avLst/>
          </a:prstGeom>
        </p:spPr>
        <p:txBody>
          <a:bodyPr lIns="64200" tIns="32097" rIns="64200" bIns="32097"/>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0530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00" tIns="32097" rIns="64200" bIns="32097"/>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00" tIns="32097" rIns="64200" bIns="32097"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00" tIns="32097" rIns="64200" bIns="3209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00" tIns="32097" rIns="64200" bIns="32097" anchor="b"/>
          <a:lstStyle>
            <a:lvl1pPr marL="0" indent="0">
              <a:buNone/>
              <a:defRPr sz="1700" b="1"/>
            </a:lvl1pPr>
            <a:lvl2pPr marL="320993" indent="0">
              <a:buNone/>
              <a:defRPr sz="1400" b="1"/>
            </a:lvl2pPr>
            <a:lvl3pPr marL="641991" indent="0">
              <a:buNone/>
              <a:defRPr sz="1300" b="1"/>
            </a:lvl3pPr>
            <a:lvl4pPr marL="962988" indent="0">
              <a:buNone/>
              <a:defRPr sz="1100" b="1"/>
            </a:lvl4pPr>
            <a:lvl5pPr marL="1283987" indent="0">
              <a:buNone/>
              <a:defRPr sz="1100" b="1"/>
            </a:lvl5pPr>
            <a:lvl6pPr marL="1604986" indent="0">
              <a:buNone/>
              <a:defRPr sz="1100" b="1"/>
            </a:lvl6pPr>
            <a:lvl7pPr marL="1925981" indent="0">
              <a:buNone/>
              <a:defRPr sz="1100" b="1"/>
            </a:lvl7pPr>
            <a:lvl8pPr marL="2246981" indent="0">
              <a:buNone/>
              <a:defRPr sz="1100" b="1"/>
            </a:lvl8pPr>
            <a:lvl9pPr marL="256797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00" tIns="32097" rIns="64200" bIns="32097"/>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3628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00" tIns="32097" rIns="64200" bIns="32097"/>
          <a:lstStyle/>
          <a:p>
            <a:r>
              <a:rPr lang="en-US" smtClean="0"/>
              <a:t>Click to edit Master title style</a:t>
            </a:r>
            <a:endParaRPr lang="en-US"/>
          </a:p>
        </p:txBody>
      </p:sp>
    </p:spTree>
    <p:extLst>
      <p:ext uri="{BB962C8B-B14F-4D97-AF65-F5344CB8AC3E}">
        <p14:creationId xmlns:p14="http://schemas.microsoft.com/office/powerpoint/2010/main" val="28280298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072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5" y="273501"/>
            <a:ext cx="3008189" cy="1161975"/>
          </a:xfrm>
          <a:prstGeom prst="rect">
            <a:avLst/>
          </a:prstGeom>
        </p:spPr>
        <p:txBody>
          <a:bodyPr lIns="64200" tIns="32097" rIns="64200" bIns="32097"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00" tIns="32097" rIns="64200" bIns="32097"/>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5" y="1435448"/>
            <a:ext cx="3008189" cy="4690318"/>
          </a:xfrm>
          <a:prstGeom prst="rect">
            <a:avLst/>
          </a:prstGeom>
        </p:spPr>
        <p:txBody>
          <a:bodyPr lIns="64200" tIns="32097" rIns="64200" bIns="32097"/>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60182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63444-32C8-42CC-8DC8-6E313DEF77DB}" type="datetimeFigureOut">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0FC66-C176-487F-B177-C337143B72BD}" type="slidenum">
              <a:rPr lang="en-US" smtClean="0"/>
              <a:t>‹#›</a:t>
            </a:fld>
            <a:endParaRPr lang="en-US"/>
          </a:p>
        </p:txBody>
      </p:sp>
    </p:spTree>
    <p:extLst>
      <p:ext uri="{BB962C8B-B14F-4D97-AF65-F5344CB8AC3E}">
        <p14:creationId xmlns:p14="http://schemas.microsoft.com/office/powerpoint/2010/main" val="3025398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3" y="4800824"/>
            <a:ext cx="5486177" cy="567035"/>
          </a:xfrm>
          <a:prstGeom prst="rect">
            <a:avLst/>
          </a:prstGeom>
        </p:spPr>
        <p:txBody>
          <a:bodyPr lIns="64200" tIns="32097" rIns="64200" bIns="32097"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3" y="612800"/>
            <a:ext cx="5486177" cy="4114354"/>
          </a:xfrm>
          <a:prstGeom prst="rect">
            <a:avLst/>
          </a:prstGeom>
        </p:spPr>
        <p:txBody>
          <a:bodyPr lIns="64200" tIns="32097" rIns="64200" bIns="32097"/>
          <a:lstStyle>
            <a:lvl1pPr marL="0" indent="0">
              <a:buNone/>
              <a:defRPr sz="2200"/>
            </a:lvl1pPr>
            <a:lvl2pPr marL="320993" indent="0">
              <a:buNone/>
              <a:defRPr sz="2000"/>
            </a:lvl2pPr>
            <a:lvl3pPr marL="641991" indent="0">
              <a:buNone/>
              <a:defRPr sz="1700"/>
            </a:lvl3pPr>
            <a:lvl4pPr marL="962988" indent="0">
              <a:buNone/>
              <a:defRPr sz="1400"/>
            </a:lvl4pPr>
            <a:lvl5pPr marL="1283987" indent="0">
              <a:buNone/>
              <a:defRPr sz="1400"/>
            </a:lvl5pPr>
            <a:lvl6pPr marL="1604986" indent="0">
              <a:buNone/>
              <a:defRPr sz="1400"/>
            </a:lvl6pPr>
            <a:lvl7pPr marL="1925981" indent="0">
              <a:buNone/>
              <a:defRPr sz="1400"/>
            </a:lvl7pPr>
            <a:lvl8pPr marL="2246981" indent="0">
              <a:buNone/>
              <a:defRPr sz="1400"/>
            </a:lvl8pPr>
            <a:lvl9pPr marL="2567976" indent="0">
              <a:buNone/>
              <a:defRPr sz="1400"/>
            </a:lvl9pPr>
          </a:lstStyle>
          <a:p>
            <a:endParaRPr lang="en-US"/>
          </a:p>
        </p:txBody>
      </p:sp>
      <p:sp>
        <p:nvSpPr>
          <p:cNvPr id="4" name="Text Placeholder 3"/>
          <p:cNvSpPr>
            <a:spLocks noGrp="1"/>
          </p:cNvSpPr>
          <p:nvPr>
            <p:ph type="body" sz="half" idx="2"/>
          </p:nvPr>
        </p:nvSpPr>
        <p:spPr>
          <a:xfrm>
            <a:off x="1792663" y="5367860"/>
            <a:ext cx="5486177" cy="804788"/>
          </a:xfrm>
          <a:prstGeom prst="rect">
            <a:avLst/>
          </a:prstGeom>
        </p:spPr>
        <p:txBody>
          <a:bodyPr lIns="64200" tIns="32097" rIns="64200" bIns="32097"/>
          <a:lstStyle>
            <a:lvl1pPr marL="0" indent="0">
              <a:buNone/>
              <a:defRPr sz="1000"/>
            </a:lvl1pPr>
            <a:lvl2pPr marL="320993" indent="0">
              <a:buNone/>
              <a:defRPr sz="800"/>
            </a:lvl2pPr>
            <a:lvl3pPr marL="641991" indent="0">
              <a:buNone/>
              <a:defRPr sz="700"/>
            </a:lvl3pPr>
            <a:lvl4pPr marL="962988" indent="0">
              <a:buNone/>
              <a:defRPr sz="600"/>
            </a:lvl4pPr>
            <a:lvl5pPr marL="1283987" indent="0">
              <a:buNone/>
              <a:defRPr sz="600"/>
            </a:lvl5pPr>
            <a:lvl6pPr marL="1604986" indent="0">
              <a:buNone/>
              <a:defRPr sz="600"/>
            </a:lvl6pPr>
            <a:lvl7pPr marL="1925981" indent="0">
              <a:buNone/>
              <a:defRPr sz="600"/>
            </a:lvl7pPr>
            <a:lvl8pPr marL="2246981" indent="0">
              <a:buNone/>
              <a:defRPr sz="600"/>
            </a:lvl8pPr>
            <a:lvl9pPr marL="2567976" indent="0">
              <a:buNone/>
              <a:defRPr sz="600"/>
            </a:lvl9pPr>
          </a:lstStyle>
          <a:p>
            <a:pPr lvl="0"/>
            <a:r>
              <a:rPr lang="en-US" smtClean="0"/>
              <a:t>Click to edit Master text styles</a:t>
            </a:r>
          </a:p>
        </p:txBody>
      </p:sp>
    </p:spTree>
    <p:extLst>
      <p:ext uri="{BB962C8B-B14F-4D97-AF65-F5344CB8AC3E}">
        <p14:creationId xmlns:p14="http://schemas.microsoft.com/office/powerpoint/2010/main" val="56105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00" tIns="32097" rIns="64200" bIns="32097"/>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75"/>
            <a:ext cx="8228707" cy="4525119"/>
          </a:xfrm>
          <a:prstGeom prst="rect">
            <a:avLst/>
          </a:prstGeom>
        </p:spPr>
        <p:txBody>
          <a:bodyPr vert="eaVert" lIns="64200" tIns="32097" rIns="64200" bIns="320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388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00" tIns="32097" rIns="64200" bIns="32097"/>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00" tIns="32097" rIns="64200" bIns="32097"/>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7928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a:prstGeom prst="rect">
            <a:avLst/>
          </a:prstGeom>
        </p:spPr>
        <p:txBody>
          <a:bodyPr lIns="64210" tIns="32102" rIns="64210" bIns="32102"/>
          <a:lstStyle/>
          <a:p>
            <a:r>
              <a:rPr lang="en-US" smtClean="0"/>
              <a:t>Click to edit Master title style</a:t>
            </a:r>
            <a:endParaRPr lang="en-US"/>
          </a:p>
        </p:txBody>
      </p:sp>
      <p:sp>
        <p:nvSpPr>
          <p:cNvPr id="3" name="Subtitle 2"/>
          <p:cNvSpPr>
            <a:spLocks noGrp="1"/>
          </p:cNvSpPr>
          <p:nvPr>
            <p:ph type="subTitle" idx="1"/>
          </p:nvPr>
        </p:nvSpPr>
        <p:spPr>
          <a:xfrm>
            <a:off x="1371824" y="3886672"/>
            <a:ext cx="6400354" cy="1752451"/>
          </a:xfrm>
          <a:prstGeom prst="rect">
            <a:avLst/>
          </a:prstGeom>
        </p:spPr>
        <p:txBody>
          <a:bodyPr lIns="64210" tIns="32102" rIns="64210" bIns="32102"/>
          <a:lstStyle>
            <a:lvl1pPr marL="0" indent="0" algn="ctr">
              <a:buNone/>
              <a:defRPr/>
            </a:lvl1pPr>
            <a:lvl2pPr marL="321042" indent="0" algn="ctr">
              <a:buNone/>
              <a:defRPr/>
            </a:lvl2pPr>
            <a:lvl3pPr marL="642090" indent="0" algn="ctr">
              <a:buNone/>
              <a:defRPr/>
            </a:lvl3pPr>
            <a:lvl4pPr marL="963137" indent="0" algn="ctr">
              <a:buNone/>
              <a:defRPr/>
            </a:lvl4pPr>
            <a:lvl5pPr marL="1284184" indent="0" algn="ctr">
              <a:buNone/>
              <a:defRPr/>
            </a:lvl5pPr>
            <a:lvl6pPr marL="1605232" indent="0" algn="ctr">
              <a:buNone/>
              <a:defRPr/>
            </a:lvl6pPr>
            <a:lvl7pPr marL="1926277" indent="0" algn="ctr">
              <a:buNone/>
              <a:defRPr/>
            </a:lvl7pPr>
            <a:lvl8pPr marL="2247326" indent="0" algn="ctr">
              <a:buNone/>
              <a:defRPr/>
            </a:lvl8pPr>
            <a:lvl9pPr marL="256837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68635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10" tIns="32102" rIns="64210" bIns="32102"/>
          <a:lstStyle/>
          <a:p>
            <a:r>
              <a:rPr lang="en-US" smtClean="0"/>
              <a:t>Click to edit Master title style</a:t>
            </a:r>
            <a:endParaRPr lang="en-US"/>
          </a:p>
        </p:txBody>
      </p:sp>
      <p:sp>
        <p:nvSpPr>
          <p:cNvPr id="3" name="Content Placeholder 2"/>
          <p:cNvSpPr>
            <a:spLocks noGrp="1"/>
          </p:cNvSpPr>
          <p:nvPr>
            <p:ph idx="1"/>
          </p:nvPr>
        </p:nvSpPr>
        <p:spPr>
          <a:xfrm>
            <a:off x="457647" y="1600672"/>
            <a:ext cx="8228707" cy="4525119"/>
          </a:xfrm>
          <a:prstGeom prst="rect">
            <a:avLst/>
          </a:prstGeom>
        </p:spPr>
        <p:txBody>
          <a:bodyPr lIns="64210" tIns="32102" rIns="64210" bIns="321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6385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2"/>
            <a:ext cx="7772176" cy="1361777"/>
          </a:xfrm>
          <a:prstGeom prst="rect">
            <a:avLst/>
          </a:prstGeom>
        </p:spPr>
        <p:txBody>
          <a:bodyPr lIns="64210" tIns="32102" rIns="64210" bIns="32102" anchor="t"/>
          <a:lstStyle>
            <a:lvl1pPr algn="l">
              <a:defRPr sz="28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8"/>
          </a:xfrm>
          <a:prstGeom prst="rect">
            <a:avLst/>
          </a:prstGeom>
        </p:spPr>
        <p:txBody>
          <a:bodyPr lIns="64210" tIns="32102" rIns="64210" bIns="32102" anchor="b"/>
          <a:lstStyle>
            <a:lvl1pPr marL="0" indent="0">
              <a:buNone/>
              <a:defRPr sz="1400"/>
            </a:lvl1pPr>
            <a:lvl2pPr marL="321042" indent="0">
              <a:buNone/>
              <a:defRPr sz="1300"/>
            </a:lvl2pPr>
            <a:lvl3pPr marL="642090" indent="0">
              <a:buNone/>
              <a:defRPr sz="1100"/>
            </a:lvl3pPr>
            <a:lvl4pPr marL="963137" indent="0">
              <a:buNone/>
              <a:defRPr sz="1000"/>
            </a:lvl4pPr>
            <a:lvl5pPr marL="1284184" indent="0">
              <a:buNone/>
              <a:defRPr sz="1000"/>
            </a:lvl5pPr>
            <a:lvl6pPr marL="1605232" indent="0">
              <a:buNone/>
              <a:defRPr sz="1000"/>
            </a:lvl6pPr>
            <a:lvl7pPr marL="1926277" indent="0">
              <a:buNone/>
              <a:defRPr sz="1000"/>
            </a:lvl7pPr>
            <a:lvl8pPr marL="2247326" indent="0">
              <a:buNone/>
              <a:defRPr sz="1000"/>
            </a:lvl8pPr>
            <a:lvl9pPr marL="2568371" indent="0">
              <a:buNone/>
              <a:defRPr sz="1000"/>
            </a:lvl9pPr>
          </a:lstStyle>
          <a:p>
            <a:pPr lvl="0"/>
            <a:r>
              <a:rPr lang="en-US" smtClean="0"/>
              <a:t>Click to edit Master text styles</a:t>
            </a:r>
          </a:p>
        </p:txBody>
      </p:sp>
    </p:spTree>
    <p:extLst>
      <p:ext uri="{BB962C8B-B14F-4D97-AF65-F5344CB8AC3E}">
        <p14:creationId xmlns:p14="http://schemas.microsoft.com/office/powerpoint/2010/main" val="7814643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10" tIns="32102" rIns="64210" bIns="32102"/>
          <a:lstStyle/>
          <a:p>
            <a:r>
              <a:rPr lang="en-US" smtClean="0"/>
              <a:t>Click to edit Master title style</a:t>
            </a:r>
            <a:endParaRPr lang="en-US"/>
          </a:p>
        </p:txBody>
      </p:sp>
      <p:sp>
        <p:nvSpPr>
          <p:cNvPr id="3" name="Content Placeholder 2"/>
          <p:cNvSpPr>
            <a:spLocks noGrp="1"/>
          </p:cNvSpPr>
          <p:nvPr>
            <p:ph sz="half" idx="1"/>
          </p:nvPr>
        </p:nvSpPr>
        <p:spPr>
          <a:xfrm>
            <a:off x="457648" y="1600672"/>
            <a:ext cx="4060775" cy="4525119"/>
          </a:xfrm>
          <a:prstGeom prst="rect">
            <a:avLst/>
          </a:prstGeom>
        </p:spPr>
        <p:txBody>
          <a:bodyPr lIns="64210" tIns="32102" rIns="64210" bIns="3210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79" y="1600672"/>
            <a:ext cx="4060775" cy="4525119"/>
          </a:xfrm>
          <a:prstGeom prst="rect">
            <a:avLst/>
          </a:prstGeom>
        </p:spPr>
        <p:txBody>
          <a:bodyPr lIns="64210" tIns="32102" rIns="64210" bIns="32102"/>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9714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10" tIns="32102" rIns="64210" bIns="32102"/>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1"/>
            <a:ext cx="4039568" cy="639589"/>
          </a:xfrm>
          <a:prstGeom prst="rect">
            <a:avLst/>
          </a:prstGeom>
        </p:spPr>
        <p:txBody>
          <a:bodyPr lIns="64210" tIns="32102" rIns="64210" bIns="32102" anchor="b"/>
          <a:lstStyle>
            <a:lvl1pPr marL="0" indent="0">
              <a:buNone/>
              <a:defRPr sz="1700" b="1"/>
            </a:lvl1pPr>
            <a:lvl2pPr marL="321042" indent="0">
              <a:buNone/>
              <a:defRPr sz="1400" b="1"/>
            </a:lvl2pPr>
            <a:lvl3pPr marL="642090" indent="0">
              <a:buNone/>
              <a:defRPr sz="1300" b="1"/>
            </a:lvl3pPr>
            <a:lvl4pPr marL="963137" indent="0">
              <a:buNone/>
              <a:defRPr sz="1100" b="1"/>
            </a:lvl4pPr>
            <a:lvl5pPr marL="1284184" indent="0">
              <a:buNone/>
              <a:defRPr sz="1100" b="1"/>
            </a:lvl5pPr>
            <a:lvl6pPr marL="1605232" indent="0">
              <a:buNone/>
              <a:defRPr sz="1100" b="1"/>
            </a:lvl6pPr>
            <a:lvl7pPr marL="1926277" indent="0">
              <a:buNone/>
              <a:defRPr sz="1100" b="1"/>
            </a:lvl7pPr>
            <a:lvl8pPr marL="2247326" indent="0">
              <a:buNone/>
              <a:defRPr sz="1100" b="1"/>
            </a:lvl8pPr>
            <a:lvl9pPr marL="2568371"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457647" y="2174379"/>
            <a:ext cx="4039568" cy="3951387"/>
          </a:xfrm>
          <a:prstGeom prst="rect">
            <a:avLst/>
          </a:prstGeom>
        </p:spPr>
        <p:txBody>
          <a:bodyPr lIns="64210" tIns="32102" rIns="64210" bIns="3210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5" y="1534791"/>
            <a:ext cx="4041799" cy="639589"/>
          </a:xfrm>
          <a:prstGeom prst="rect">
            <a:avLst/>
          </a:prstGeom>
        </p:spPr>
        <p:txBody>
          <a:bodyPr lIns="64210" tIns="32102" rIns="64210" bIns="32102" anchor="b"/>
          <a:lstStyle>
            <a:lvl1pPr marL="0" indent="0">
              <a:buNone/>
              <a:defRPr sz="1700" b="1"/>
            </a:lvl1pPr>
            <a:lvl2pPr marL="321042" indent="0">
              <a:buNone/>
              <a:defRPr sz="1400" b="1"/>
            </a:lvl2pPr>
            <a:lvl3pPr marL="642090" indent="0">
              <a:buNone/>
              <a:defRPr sz="1300" b="1"/>
            </a:lvl3pPr>
            <a:lvl4pPr marL="963137" indent="0">
              <a:buNone/>
              <a:defRPr sz="1100" b="1"/>
            </a:lvl4pPr>
            <a:lvl5pPr marL="1284184" indent="0">
              <a:buNone/>
              <a:defRPr sz="1100" b="1"/>
            </a:lvl5pPr>
            <a:lvl6pPr marL="1605232" indent="0">
              <a:buNone/>
              <a:defRPr sz="1100" b="1"/>
            </a:lvl6pPr>
            <a:lvl7pPr marL="1926277" indent="0">
              <a:buNone/>
              <a:defRPr sz="1100" b="1"/>
            </a:lvl7pPr>
            <a:lvl8pPr marL="2247326" indent="0">
              <a:buNone/>
              <a:defRPr sz="1100" b="1"/>
            </a:lvl8pPr>
            <a:lvl9pPr marL="2568371"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44555" y="2174379"/>
            <a:ext cx="4041799" cy="3951387"/>
          </a:xfrm>
          <a:prstGeom prst="rect">
            <a:avLst/>
          </a:prstGeom>
        </p:spPr>
        <p:txBody>
          <a:bodyPr lIns="64210" tIns="32102" rIns="64210" bIns="32102"/>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47231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10" tIns="32102" rIns="64210" bIns="32102"/>
          <a:lstStyle/>
          <a:p>
            <a:r>
              <a:rPr lang="en-US" smtClean="0"/>
              <a:t>Click to edit Master title style</a:t>
            </a:r>
            <a:endParaRPr lang="en-US"/>
          </a:p>
        </p:txBody>
      </p:sp>
    </p:spTree>
    <p:extLst>
      <p:ext uri="{BB962C8B-B14F-4D97-AF65-F5344CB8AC3E}">
        <p14:creationId xmlns:p14="http://schemas.microsoft.com/office/powerpoint/2010/main" val="1839500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21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7082" indent="0">
              <a:buNone/>
              <a:defRPr sz="1800">
                <a:solidFill>
                  <a:schemeClr val="tx1">
                    <a:tint val="75000"/>
                  </a:schemeClr>
                </a:solidFill>
              </a:defRPr>
            </a:lvl2pPr>
            <a:lvl3pPr marL="914165" indent="0">
              <a:buNone/>
              <a:defRPr sz="1600">
                <a:solidFill>
                  <a:schemeClr val="tx1">
                    <a:tint val="75000"/>
                  </a:schemeClr>
                </a:solidFill>
              </a:defRPr>
            </a:lvl3pPr>
            <a:lvl4pPr marL="1371250" indent="0">
              <a:buNone/>
              <a:defRPr sz="1400">
                <a:solidFill>
                  <a:schemeClr val="tx1">
                    <a:tint val="75000"/>
                  </a:schemeClr>
                </a:solidFill>
              </a:defRPr>
            </a:lvl4pPr>
            <a:lvl5pPr marL="1828332" indent="0">
              <a:buNone/>
              <a:defRPr sz="1400">
                <a:solidFill>
                  <a:schemeClr val="tx1">
                    <a:tint val="75000"/>
                  </a:schemeClr>
                </a:solidFill>
              </a:defRPr>
            </a:lvl5pPr>
            <a:lvl6pPr marL="2285415" indent="0">
              <a:buNone/>
              <a:defRPr sz="1400">
                <a:solidFill>
                  <a:schemeClr val="tx1">
                    <a:tint val="75000"/>
                  </a:schemeClr>
                </a:solidFill>
              </a:defRPr>
            </a:lvl6pPr>
            <a:lvl7pPr marL="2742500" indent="0">
              <a:buNone/>
              <a:defRPr sz="1400">
                <a:solidFill>
                  <a:schemeClr val="tx1">
                    <a:tint val="75000"/>
                  </a:schemeClr>
                </a:solidFill>
              </a:defRPr>
            </a:lvl7pPr>
            <a:lvl8pPr marL="3199580" indent="0">
              <a:buNone/>
              <a:defRPr sz="1400">
                <a:solidFill>
                  <a:schemeClr val="tx1">
                    <a:tint val="75000"/>
                  </a:schemeClr>
                </a:solidFill>
              </a:defRPr>
            </a:lvl8pPr>
            <a:lvl9pPr marL="365666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63444-32C8-42CC-8DC8-6E313DEF77DB}" type="datetimeFigureOut">
              <a:rPr lang="en-US" smtClean="0"/>
              <a:t>4/17/14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0FC66-C176-487F-B177-C337143B72BD}" type="slidenum">
              <a:rPr lang="en-US" smtClean="0"/>
              <a:t>‹#›</a:t>
            </a:fld>
            <a:endParaRPr lang="en-US"/>
          </a:p>
        </p:txBody>
      </p:sp>
    </p:spTree>
    <p:extLst>
      <p:ext uri="{BB962C8B-B14F-4D97-AF65-F5344CB8AC3E}">
        <p14:creationId xmlns:p14="http://schemas.microsoft.com/office/powerpoint/2010/main" val="1143162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72" y="273498"/>
            <a:ext cx="3008189" cy="1161975"/>
          </a:xfrm>
          <a:prstGeom prst="rect">
            <a:avLst/>
          </a:prstGeom>
        </p:spPr>
        <p:txBody>
          <a:bodyPr lIns="64210" tIns="32102" rIns="64210" bIns="32102"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4"/>
          </a:xfrm>
          <a:prstGeom prst="rect">
            <a:avLst/>
          </a:prstGeom>
        </p:spPr>
        <p:txBody>
          <a:bodyPr lIns="64210" tIns="32102" rIns="64210" bIns="32102"/>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72" y="1435448"/>
            <a:ext cx="3008189" cy="4690318"/>
          </a:xfrm>
          <a:prstGeom prst="rect">
            <a:avLst/>
          </a:prstGeom>
        </p:spPr>
        <p:txBody>
          <a:bodyPr lIns="64210" tIns="32102" rIns="64210" bIns="32102"/>
          <a:lstStyle>
            <a:lvl1pPr marL="0" indent="0">
              <a:buNone/>
              <a:defRPr sz="1000"/>
            </a:lvl1pPr>
            <a:lvl2pPr marL="321042" indent="0">
              <a:buNone/>
              <a:defRPr sz="800"/>
            </a:lvl2pPr>
            <a:lvl3pPr marL="642090" indent="0">
              <a:buNone/>
              <a:defRPr sz="700"/>
            </a:lvl3pPr>
            <a:lvl4pPr marL="963137" indent="0">
              <a:buNone/>
              <a:defRPr sz="600"/>
            </a:lvl4pPr>
            <a:lvl5pPr marL="1284184" indent="0">
              <a:buNone/>
              <a:defRPr sz="600"/>
            </a:lvl5pPr>
            <a:lvl6pPr marL="1605232" indent="0">
              <a:buNone/>
              <a:defRPr sz="600"/>
            </a:lvl6pPr>
            <a:lvl7pPr marL="1926277" indent="0">
              <a:buNone/>
              <a:defRPr sz="600"/>
            </a:lvl7pPr>
            <a:lvl8pPr marL="2247326" indent="0">
              <a:buNone/>
              <a:defRPr sz="600"/>
            </a:lvl8pPr>
            <a:lvl9pPr marL="2568371" indent="0">
              <a:buNone/>
              <a:defRPr sz="600"/>
            </a:lvl9pPr>
          </a:lstStyle>
          <a:p>
            <a:pPr lvl="0"/>
            <a:r>
              <a:rPr lang="en-US" smtClean="0"/>
              <a:t>Click to edit Master text styles</a:t>
            </a:r>
          </a:p>
        </p:txBody>
      </p:sp>
    </p:spTree>
    <p:extLst>
      <p:ext uri="{BB962C8B-B14F-4D97-AF65-F5344CB8AC3E}">
        <p14:creationId xmlns:p14="http://schemas.microsoft.com/office/powerpoint/2010/main" val="2503135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60" y="4800824"/>
            <a:ext cx="5486177" cy="567035"/>
          </a:xfrm>
          <a:prstGeom prst="rect">
            <a:avLst/>
          </a:prstGeom>
        </p:spPr>
        <p:txBody>
          <a:bodyPr lIns="64210" tIns="32102" rIns="64210" bIns="32102"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792660" y="612800"/>
            <a:ext cx="5486177" cy="4114354"/>
          </a:xfrm>
          <a:prstGeom prst="rect">
            <a:avLst/>
          </a:prstGeom>
        </p:spPr>
        <p:txBody>
          <a:bodyPr lIns="64210" tIns="32102" rIns="64210" bIns="32102"/>
          <a:lstStyle>
            <a:lvl1pPr marL="0" indent="0">
              <a:buNone/>
              <a:defRPr sz="2200"/>
            </a:lvl1pPr>
            <a:lvl2pPr marL="321042" indent="0">
              <a:buNone/>
              <a:defRPr sz="2000"/>
            </a:lvl2pPr>
            <a:lvl3pPr marL="642090" indent="0">
              <a:buNone/>
              <a:defRPr sz="1700"/>
            </a:lvl3pPr>
            <a:lvl4pPr marL="963137" indent="0">
              <a:buNone/>
              <a:defRPr sz="1400"/>
            </a:lvl4pPr>
            <a:lvl5pPr marL="1284184" indent="0">
              <a:buNone/>
              <a:defRPr sz="1400"/>
            </a:lvl5pPr>
            <a:lvl6pPr marL="1605232" indent="0">
              <a:buNone/>
              <a:defRPr sz="1400"/>
            </a:lvl6pPr>
            <a:lvl7pPr marL="1926277" indent="0">
              <a:buNone/>
              <a:defRPr sz="1400"/>
            </a:lvl7pPr>
            <a:lvl8pPr marL="2247326" indent="0">
              <a:buNone/>
              <a:defRPr sz="1400"/>
            </a:lvl8pPr>
            <a:lvl9pPr marL="2568371" indent="0">
              <a:buNone/>
              <a:defRPr sz="1400"/>
            </a:lvl9pPr>
          </a:lstStyle>
          <a:p>
            <a:endParaRPr lang="en-US"/>
          </a:p>
        </p:txBody>
      </p:sp>
      <p:sp>
        <p:nvSpPr>
          <p:cNvPr id="4" name="Text Placeholder 3"/>
          <p:cNvSpPr>
            <a:spLocks noGrp="1"/>
          </p:cNvSpPr>
          <p:nvPr>
            <p:ph type="body" sz="half" idx="2"/>
          </p:nvPr>
        </p:nvSpPr>
        <p:spPr>
          <a:xfrm>
            <a:off x="1792660" y="5367860"/>
            <a:ext cx="5486177" cy="804788"/>
          </a:xfrm>
          <a:prstGeom prst="rect">
            <a:avLst/>
          </a:prstGeom>
        </p:spPr>
        <p:txBody>
          <a:bodyPr lIns="64210" tIns="32102" rIns="64210" bIns="32102"/>
          <a:lstStyle>
            <a:lvl1pPr marL="0" indent="0">
              <a:buNone/>
              <a:defRPr sz="1000"/>
            </a:lvl1pPr>
            <a:lvl2pPr marL="321042" indent="0">
              <a:buNone/>
              <a:defRPr sz="800"/>
            </a:lvl2pPr>
            <a:lvl3pPr marL="642090" indent="0">
              <a:buNone/>
              <a:defRPr sz="700"/>
            </a:lvl3pPr>
            <a:lvl4pPr marL="963137" indent="0">
              <a:buNone/>
              <a:defRPr sz="600"/>
            </a:lvl4pPr>
            <a:lvl5pPr marL="1284184" indent="0">
              <a:buNone/>
              <a:defRPr sz="600"/>
            </a:lvl5pPr>
            <a:lvl6pPr marL="1605232" indent="0">
              <a:buNone/>
              <a:defRPr sz="600"/>
            </a:lvl6pPr>
            <a:lvl7pPr marL="1926277" indent="0">
              <a:buNone/>
              <a:defRPr sz="600"/>
            </a:lvl7pPr>
            <a:lvl8pPr marL="2247326" indent="0">
              <a:buNone/>
              <a:defRPr sz="600"/>
            </a:lvl8pPr>
            <a:lvl9pPr marL="2568371" indent="0">
              <a:buNone/>
              <a:defRPr sz="600"/>
            </a:lvl9pPr>
          </a:lstStyle>
          <a:p>
            <a:pPr lvl="0"/>
            <a:r>
              <a:rPr lang="en-US" smtClean="0"/>
              <a:t>Click to edit Master text styles</a:t>
            </a:r>
          </a:p>
        </p:txBody>
      </p:sp>
    </p:spTree>
    <p:extLst>
      <p:ext uri="{BB962C8B-B14F-4D97-AF65-F5344CB8AC3E}">
        <p14:creationId xmlns:p14="http://schemas.microsoft.com/office/powerpoint/2010/main" val="2089167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a:prstGeom prst="rect">
            <a:avLst/>
          </a:prstGeom>
        </p:spPr>
        <p:txBody>
          <a:bodyPr lIns="64210" tIns="32102" rIns="64210" bIns="32102"/>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1600672"/>
            <a:ext cx="8228707" cy="4525119"/>
          </a:xfrm>
          <a:prstGeom prst="rect">
            <a:avLst/>
          </a:prstGeom>
        </p:spPr>
        <p:txBody>
          <a:bodyPr vert="eaVert" lIns="64210" tIns="32102" rIns="64210" bIns="321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1601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177" y="274588"/>
            <a:ext cx="2057176" cy="5851178"/>
          </a:xfrm>
          <a:prstGeom prst="rect">
            <a:avLst/>
          </a:prstGeom>
        </p:spPr>
        <p:txBody>
          <a:bodyPr vert="eaVert" lIns="64210" tIns="32102" rIns="64210" bIns="32102"/>
          <a:lstStyle/>
          <a:p>
            <a:r>
              <a:rPr lang="en-US" smtClean="0"/>
              <a:t>Click to edit Master title style</a:t>
            </a:r>
            <a:endParaRPr lang="en-US"/>
          </a:p>
        </p:txBody>
      </p:sp>
      <p:sp>
        <p:nvSpPr>
          <p:cNvPr id="3" name="Vertical Text Placeholder 2"/>
          <p:cNvSpPr>
            <a:spLocks noGrp="1"/>
          </p:cNvSpPr>
          <p:nvPr>
            <p:ph type="body" orient="vert" idx="1"/>
          </p:nvPr>
        </p:nvSpPr>
        <p:spPr>
          <a:xfrm>
            <a:off x="457647" y="274588"/>
            <a:ext cx="6064374" cy="5851178"/>
          </a:xfrm>
          <a:prstGeom prst="rect">
            <a:avLst/>
          </a:prstGeom>
        </p:spPr>
        <p:txBody>
          <a:bodyPr vert="eaVert" lIns="64210" tIns="32102" rIns="64210" bIns="32102"/>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821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63444-32C8-42CC-8DC8-6E313DEF77DB}" type="datetimeFigureOut">
              <a:rPr lang="en-US" smtClean="0"/>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0FC66-C176-487F-B177-C337143B72BD}" type="slidenum">
              <a:rPr lang="en-US" smtClean="0"/>
              <a:t>‹#›</a:t>
            </a:fld>
            <a:endParaRPr lang="en-US"/>
          </a:p>
        </p:txBody>
      </p:sp>
    </p:spTree>
    <p:extLst>
      <p:ext uri="{BB962C8B-B14F-4D97-AF65-F5344CB8AC3E}">
        <p14:creationId xmlns:p14="http://schemas.microsoft.com/office/powerpoint/2010/main" val="3585174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63444-32C8-42CC-8DC8-6E313DEF77DB}" type="datetimeFigureOut">
              <a:rPr lang="en-US" smtClean="0"/>
              <a:t>4/17/14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E0FC66-C176-487F-B177-C337143B72BD}" type="slidenum">
              <a:rPr lang="en-US" smtClean="0"/>
              <a:t>‹#›</a:t>
            </a:fld>
            <a:endParaRPr lang="en-US"/>
          </a:p>
        </p:txBody>
      </p:sp>
    </p:spTree>
    <p:extLst>
      <p:ext uri="{BB962C8B-B14F-4D97-AF65-F5344CB8AC3E}">
        <p14:creationId xmlns:p14="http://schemas.microsoft.com/office/powerpoint/2010/main" val="3710308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63444-32C8-42CC-8DC8-6E313DEF77DB}" type="datetimeFigureOut">
              <a:rPr lang="en-US" smtClean="0"/>
              <a:t>4/17/14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E0FC66-C176-487F-B177-C337143B72BD}" type="slidenum">
              <a:rPr lang="en-US" smtClean="0"/>
              <a:t>‹#›</a:t>
            </a:fld>
            <a:endParaRPr lang="en-US"/>
          </a:p>
        </p:txBody>
      </p:sp>
    </p:spTree>
    <p:extLst>
      <p:ext uri="{BB962C8B-B14F-4D97-AF65-F5344CB8AC3E}">
        <p14:creationId xmlns:p14="http://schemas.microsoft.com/office/powerpoint/2010/main" val="342289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63444-32C8-42CC-8DC8-6E313DEF77DB}" type="datetimeFigureOut">
              <a:rPr lang="en-US" smtClean="0"/>
              <a:t>4/17/14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E0FC66-C176-487F-B177-C337143B72BD}" type="slidenum">
              <a:rPr lang="en-US" smtClean="0"/>
              <a:t>‹#›</a:t>
            </a:fld>
            <a:endParaRPr lang="en-US"/>
          </a:p>
        </p:txBody>
      </p:sp>
    </p:spTree>
    <p:extLst>
      <p:ext uri="{BB962C8B-B14F-4D97-AF65-F5344CB8AC3E}">
        <p14:creationId xmlns:p14="http://schemas.microsoft.com/office/powerpoint/2010/main" val="1027114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63444-32C8-42CC-8DC8-6E313DEF77DB}" type="datetimeFigureOut">
              <a:rPr lang="en-US" smtClean="0"/>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0FC66-C176-487F-B177-C337143B72BD}" type="slidenum">
              <a:rPr lang="en-US" smtClean="0"/>
              <a:t>‹#›</a:t>
            </a:fld>
            <a:endParaRPr lang="en-US"/>
          </a:p>
        </p:txBody>
      </p:sp>
    </p:spTree>
    <p:extLst>
      <p:ext uri="{BB962C8B-B14F-4D97-AF65-F5344CB8AC3E}">
        <p14:creationId xmlns:p14="http://schemas.microsoft.com/office/powerpoint/2010/main" val="104412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63444-32C8-42CC-8DC8-6E313DEF77DB}" type="datetimeFigureOut">
              <a:rPr lang="en-US" smtClean="0"/>
              <a:t>4/17/14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E0FC66-C176-487F-B177-C337143B72BD}" type="slidenum">
              <a:rPr lang="en-US" smtClean="0"/>
              <a:t>‹#›</a:t>
            </a:fld>
            <a:endParaRPr lang="en-US"/>
          </a:p>
        </p:txBody>
      </p:sp>
    </p:spTree>
    <p:extLst>
      <p:ext uri="{BB962C8B-B14F-4D97-AF65-F5344CB8AC3E}">
        <p14:creationId xmlns:p14="http://schemas.microsoft.com/office/powerpoint/2010/main" val="8925545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16" tIns="45709" rIns="91416" bIns="4570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5"/>
            <a:ext cx="8229600" cy="4525963"/>
          </a:xfrm>
          <a:prstGeom prst="rect">
            <a:avLst/>
          </a:prstGeom>
        </p:spPr>
        <p:txBody>
          <a:bodyPr vert="horz" lIns="91416" tIns="45709" rIns="91416" bIns="457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16" tIns="45709" rIns="91416" bIns="45709" rtlCol="0" anchor="ctr"/>
          <a:lstStyle>
            <a:lvl1pPr algn="l">
              <a:defRPr sz="1200">
                <a:solidFill>
                  <a:schemeClr val="tx1">
                    <a:tint val="75000"/>
                  </a:schemeClr>
                </a:solidFill>
              </a:defRPr>
            </a:lvl1pPr>
          </a:lstStyle>
          <a:p>
            <a:fld id="{15F63444-32C8-42CC-8DC8-6E313DEF77DB}" type="datetimeFigureOut">
              <a:rPr lang="en-US" smtClean="0"/>
              <a:t>4/17/14</a:t>
            </a:fld>
            <a:endParaRPr lang="en-US"/>
          </a:p>
        </p:txBody>
      </p:sp>
      <p:sp>
        <p:nvSpPr>
          <p:cNvPr id="5" name="Footer Placeholder 4"/>
          <p:cNvSpPr>
            <a:spLocks noGrp="1"/>
          </p:cNvSpPr>
          <p:nvPr>
            <p:ph type="ftr" sz="quarter" idx="3"/>
          </p:nvPr>
        </p:nvSpPr>
        <p:spPr>
          <a:xfrm>
            <a:off x="3124201" y="6356355"/>
            <a:ext cx="2895600" cy="365125"/>
          </a:xfrm>
          <a:prstGeom prst="rect">
            <a:avLst/>
          </a:prstGeom>
        </p:spPr>
        <p:txBody>
          <a:bodyPr vert="horz" lIns="91416" tIns="45709" rIns="91416" bIns="4570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16" tIns="45709" rIns="91416" bIns="45709" rtlCol="0" anchor="ctr"/>
          <a:lstStyle>
            <a:lvl1pPr algn="r">
              <a:defRPr sz="1200">
                <a:solidFill>
                  <a:schemeClr val="tx1">
                    <a:tint val="75000"/>
                  </a:schemeClr>
                </a:solidFill>
              </a:defRPr>
            </a:lvl1pPr>
          </a:lstStyle>
          <a:p>
            <a:fld id="{48E0FC66-C176-487F-B177-C337143B72BD}" type="slidenum">
              <a:rPr lang="en-US" smtClean="0"/>
              <a:t>‹#›</a:t>
            </a:fld>
            <a:endParaRPr lang="en-US"/>
          </a:p>
        </p:txBody>
      </p:sp>
    </p:spTree>
    <p:extLst>
      <p:ext uri="{BB962C8B-B14F-4D97-AF65-F5344CB8AC3E}">
        <p14:creationId xmlns:p14="http://schemas.microsoft.com/office/powerpoint/2010/main" val="4006943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165" rtl="0" eaLnBrk="1" latinLnBrk="0" hangingPunct="1">
        <a:spcBef>
          <a:spcPct val="0"/>
        </a:spcBef>
        <a:buNone/>
        <a:defRPr sz="4400" kern="1200">
          <a:solidFill>
            <a:schemeClr val="tx1"/>
          </a:solidFill>
          <a:latin typeface="+mj-lt"/>
          <a:ea typeface="+mj-ea"/>
          <a:cs typeface="+mj-cs"/>
        </a:defRPr>
      </a:lvl1pPr>
    </p:titleStyle>
    <p:bodyStyle>
      <a:lvl1pPr marL="342813" indent="-342813" algn="l" defTabSz="91416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760" indent="-285677" algn="l" defTabSz="91416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706" indent="-228541" algn="l" defTabSz="91416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79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87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959"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40"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24"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05" indent="-228541" algn="l" defTabSz="91416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014374"/>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10163" rtl="0" fontAlgn="base" hangingPunct="0">
        <a:spcBef>
          <a:spcPct val="0"/>
        </a:spcBef>
        <a:spcAft>
          <a:spcPct val="0"/>
        </a:spcAft>
        <a:defRPr sz="5600">
          <a:solidFill>
            <a:srgbClr val="FFFFFF"/>
          </a:solidFill>
          <a:latin typeface="+mj-lt"/>
          <a:ea typeface="+mj-ea"/>
          <a:cs typeface="+mj-cs"/>
          <a:sym typeface="Helvetica Light" charset="0"/>
        </a:defRPr>
      </a:lvl1pPr>
      <a:lvl2pPr algn="ctr" defTabSz="410163"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2pPr>
      <a:lvl3pPr algn="ctr" defTabSz="410163"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3pPr>
      <a:lvl4pPr algn="ctr" defTabSz="410163"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4pPr>
      <a:lvl5pPr algn="ctr" defTabSz="410163"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5pPr>
      <a:lvl6pPr marL="320993" algn="ctr" defTabSz="410163"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6pPr>
      <a:lvl7pPr marL="641991" algn="ctr" defTabSz="410163"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7pPr>
      <a:lvl8pPr marL="962988" algn="ctr" defTabSz="410163"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8pPr>
      <a:lvl9pPr marL="1283987" algn="ctr" defTabSz="410163"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9pPr>
    </p:titleStyle>
    <p:bodyStyle>
      <a:lvl1pPr algn="l" defTabSz="410163" rtl="0" fontAlgn="base" hangingPunct="0">
        <a:spcBef>
          <a:spcPts val="2953"/>
        </a:spcBef>
        <a:spcAft>
          <a:spcPct val="0"/>
        </a:spcAft>
        <a:defRPr sz="2700">
          <a:solidFill>
            <a:srgbClr val="FFFFFF"/>
          </a:solidFill>
          <a:latin typeface="+mn-lt"/>
          <a:ea typeface="+mn-ea"/>
          <a:cs typeface="+mn-cs"/>
          <a:sym typeface="Helvetica Light" charset="0"/>
        </a:defRPr>
      </a:lvl1pPr>
      <a:lvl2pPr marL="160499" algn="l" defTabSz="410163" rtl="0" fontAlgn="base" hangingPunct="0">
        <a:spcBef>
          <a:spcPts val="2953"/>
        </a:spcBef>
        <a:spcAft>
          <a:spcPct val="0"/>
        </a:spcAft>
        <a:defRPr sz="2700">
          <a:solidFill>
            <a:srgbClr val="FFFFFF"/>
          </a:solidFill>
          <a:latin typeface="+mn-lt"/>
          <a:ea typeface="+mn-ea"/>
          <a:cs typeface="+mn-cs"/>
          <a:sym typeface="Helvetica Light" charset="0"/>
        </a:defRPr>
      </a:lvl2pPr>
      <a:lvl3pPr marL="320993" algn="l" defTabSz="410163" rtl="0" fontAlgn="base" hangingPunct="0">
        <a:spcBef>
          <a:spcPts val="2953"/>
        </a:spcBef>
        <a:spcAft>
          <a:spcPct val="0"/>
        </a:spcAft>
        <a:defRPr sz="2700">
          <a:solidFill>
            <a:srgbClr val="FFFFFF"/>
          </a:solidFill>
          <a:latin typeface="+mn-lt"/>
          <a:ea typeface="+mn-ea"/>
          <a:cs typeface="+mn-cs"/>
          <a:sym typeface="Helvetica Light" charset="0"/>
        </a:defRPr>
      </a:lvl3pPr>
      <a:lvl4pPr marL="481494" algn="l" defTabSz="410163" rtl="0" fontAlgn="base" hangingPunct="0">
        <a:spcBef>
          <a:spcPts val="2953"/>
        </a:spcBef>
        <a:spcAft>
          <a:spcPct val="0"/>
        </a:spcAft>
        <a:defRPr sz="2700">
          <a:solidFill>
            <a:srgbClr val="FFFFFF"/>
          </a:solidFill>
          <a:latin typeface="+mn-lt"/>
          <a:ea typeface="+mn-ea"/>
          <a:cs typeface="+mn-cs"/>
          <a:sym typeface="Helvetica Light" charset="0"/>
        </a:defRPr>
      </a:lvl4pPr>
      <a:lvl5pPr marL="641991" algn="l" defTabSz="410163" rtl="0" fontAlgn="base" hangingPunct="0">
        <a:spcBef>
          <a:spcPts val="2953"/>
        </a:spcBef>
        <a:spcAft>
          <a:spcPct val="0"/>
        </a:spcAft>
        <a:defRPr sz="2700">
          <a:solidFill>
            <a:srgbClr val="FFFFFF"/>
          </a:solidFill>
          <a:latin typeface="+mn-lt"/>
          <a:ea typeface="+mn-ea"/>
          <a:cs typeface="+mn-cs"/>
          <a:sym typeface="Helvetica Light" charset="0"/>
        </a:defRPr>
      </a:lvl5pPr>
      <a:lvl6pPr marL="962988" algn="l" defTabSz="410163" rtl="0" fontAlgn="base" hangingPunct="0">
        <a:spcBef>
          <a:spcPts val="2953"/>
        </a:spcBef>
        <a:spcAft>
          <a:spcPct val="0"/>
        </a:spcAft>
        <a:defRPr sz="2700">
          <a:solidFill>
            <a:srgbClr val="FFFFFF"/>
          </a:solidFill>
          <a:latin typeface="+mn-lt"/>
          <a:ea typeface="+mn-ea"/>
          <a:cs typeface="+mn-cs"/>
          <a:sym typeface="Helvetica Light" charset="0"/>
        </a:defRPr>
      </a:lvl6pPr>
      <a:lvl7pPr marL="1283987" algn="l" defTabSz="410163" rtl="0" fontAlgn="base" hangingPunct="0">
        <a:spcBef>
          <a:spcPts val="2953"/>
        </a:spcBef>
        <a:spcAft>
          <a:spcPct val="0"/>
        </a:spcAft>
        <a:defRPr sz="2700">
          <a:solidFill>
            <a:srgbClr val="FFFFFF"/>
          </a:solidFill>
          <a:latin typeface="+mn-lt"/>
          <a:ea typeface="+mn-ea"/>
          <a:cs typeface="+mn-cs"/>
          <a:sym typeface="Helvetica Light" charset="0"/>
        </a:defRPr>
      </a:lvl7pPr>
      <a:lvl8pPr marL="1604986" algn="l" defTabSz="410163" rtl="0" fontAlgn="base" hangingPunct="0">
        <a:spcBef>
          <a:spcPts val="2953"/>
        </a:spcBef>
        <a:spcAft>
          <a:spcPct val="0"/>
        </a:spcAft>
        <a:defRPr sz="2700">
          <a:solidFill>
            <a:srgbClr val="FFFFFF"/>
          </a:solidFill>
          <a:latin typeface="+mn-lt"/>
          <a:ea typeface="+mn-ea"/>
          <a:cs typeface="+mn-cs"/>
          <a:sym typeface="Helvetica Light" charset="0"/>
        </a:defRPr>
      </a:lvl8pPr>
      <a:lvl9pPr marL="1925981" algn="l" defTabSz="410163" rtl="0" fontAlgn="base" hangingPunct="0">
        <a:spcBef>
          <a:spcPts val="2953"/>
        </a:spcBef>
        <a:spcAft>
          <a:spcPct val="0"/>
        </a:spcAft>
        <a:defRPr sz="2700">
          <a:solidFill>
            <a:srgbClr val="FFFFFF"/>
          </a:solidFill>
          <a:latin typeface="+mn-lt"/>
          <a:ea typeface="+mn-ea"/>
          <a:cs typeface="+mn-cs"/>
          <a:sym typeface="Helvetica Light" charset="0"/>
        </a:defRPr>
      </a:lvl9pPr>
    </p:bodyStyle>
    <p:otherStyle>
      <a:defPPr>
        <a:defRPr lang="en-US"/>
      </a:defPPr>
      <a:lvl1pPr marL="0" algn="l" defTabSz="641991" rtl="0" eaLnBrk="1" latinLnBrk="0" hangingPunct="1">
        <a:defRPr sz="1300" kern="1200">
          <a:solidFill>
            <a:schemeClr val="tx1"/>
          </a:solidFill>
          <a:latin typeface="+mn-lt"/>
          <a:ea typeface="+mn-ea"/>
          <a:cs typeface="+mn-cs"/>
        </a:defRPr>
      </a:lvl1pPr>
      <a:lvl2pPr marL="320993" algn="l" defTabSz="641991" rtl="0" eaLnBrk="1" latinLnBrk="0" hangingPunct="1">
        <a:defRPr sz="1300" kern="1200">
          <a:solidFill>
            <a:schemeClr val="tx1"/>
          </a:solidFill>
          <a:latin typeface="+mn-lt"/>
          <a:ea typeface="+mn-ea"/>
          <a:cs typeface="+mn-cs"/>
        </a:defRPr>
      </a:lvl2pPr>
      <a:lvl3pPr marL="641991" algn="l" defTabSz="641991" rtl="0" eaLnBrk="1" latinLnBrk="0" hangingPunct="1">
        <a:defRPr sz="1300" kern="1200">
          <a:solidFill>
            <a:schemeClr val="tx1"/>
          </a:solidFill>
          <a:latin typeface="+mn-lt"/>
          <a:ea typeface="+mn-ea"/>
          <a:cs typeface="+mn-cs"/>
        </a:defRPr>
      </a:lvl3pPr>
      <a:lvl4pPr marL="962988" algn="l" defTabSz="641991" rtl="0" eaLnBrk="1" latinLnBrk="0" hangingPunct="1">
        <a:defRPr sz="1300" kern="1200">
          <a:solidFill>
            <a:schemeClr val="tx1"/>
          </a:solidFill>
          <a:latin typeface="+mn-lt"/>
          <a:ea typeface="+mn-ea"/>
          <a:cs typeface="+mn-cs"/>
        </a:defRPr>
      </a:lvl4pPr>
      <a:lvl5pPr marL="1283987" algn="l" defTabSz="641991" rtl="0" eaLnBrk="1" latinLnBrk="0" hangingPunct="1">
        <a:defRPr sz="1300" kern="1200">
          <a:solidFill>
            <a:schemeClr val="tx1"/>
          </a:solidFill>
          <a:latin typeface="+mn-lt"/>
          <a:ea typeface="+mn-ea"/>
          <a:cs typeface="+mn-cs"/>
        </a:defRPr>
      </a:lvl5pPr>
      <a:lvl6pPr marL="1604986" algn="l" defTabSz="641991" rtl="0" eaLnBrk="1" latinLnBrk="0" hangingPunct="1">
        <a:defRPr sz="1300" kern="1200">
          <a:solidFill>
            <a:schemeClr val="tx1"/>
          </a:solidFill>
          <a:latin typeface="+mn-lt"/>
          <a:ea typeface="+mn-ea"/>
          <a:cs typeface="+mn-cs"/>
        </a:defRPr>
      </a:lvl6pPr>
      <a:lvl7pPr marL="1925981" algn="l" defTabSz="641991" rtl="0" eaLnBrk="1" latinLnBrk="0" hangingPunct="1">
        <a:defRPr sz="1300" kern="1200">
          <a:solidFill>
            <a:schemeClr val="tx1"/>
          </a:solidFill>
          <a:latin typeface="+mn-lt"/>
          <a:ea typeface="+mn-ea"/>
          <a:cs typeface="+mn-cs"/>
        </a:defRPr>
      </a:lvl7pPr>
      <a:lvl8pPr marL="2246981" algn="l" defTabSz="641991" rtl="0" eaLnBrk="1" latinLnBrk="0" hangingPunct="1">
        <a:defRPr sz="1300" kern="1200">
          <a:solidFill>
            <a:schemeClr val="tx1"/>
          </a:solidFill>
          <a:latin typeface="+mn-lt"/>
          <a:ea typeface="+mn-ea"/>
          <a:cs typeface="+mn-cs"/>
        </a:defRPr>
      </a:lvl8pPr>
      <a:lvl9pPr marL="2567976" algn="l" defTabSz="641991"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035749"/>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0226" rtl="0" fontAlgn="base" hangingPunct="0">
        <a:spcBef>
          <a:spcPct val="0"/>
        </a:spcBef>
        <a:spcAft>
          <a:spcPct val="0"/>
        </a:spcAft>
        <a:defRPr sz="5600">
          <a:solidFill>
            <a:srgbClr val="FFFFFF"/>
          </a:solidFill>
          <a:latin typeface="+mj-lt"/>
          <a:ea typeface="+mj-ea"/>
          <a:cs typeface="+mj-cs"/>
          <a:sym typeface="Helvetica Light" charset="0"/>
        </a:defRPr>
      </a:lvl1pPr>
      <a:lvl2pPr algn="ctr" defTabSz="410226"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2pPr>
      <a:lvl3pPr algn="ctr" defTabSz="410226"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3pPr>
      <a:lvl4pPr algn="ctr" defTabSz="410226"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4pPr>
      <a:lvl5pPr algn="ctr" defTabSz="410226"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5pPr>
      <a:lvl6pPr marL="321042" algn="ctr" defTabSz="410226"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6pPr>
      <a:lvl7pPr marL="642090" algn="ctr" defTabSz="410226"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7pPr>
      <a:lvl8pPr marL="963137" algn="ctr" defTabSz="410226"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8pPr>
      <a:lvl9pPr marL="1284184" algn="ctr" defTabSz="410226" rtl="0" fontAlgn="base" hangingPunct="0">
        <a:spcBef>
          <a:spcPct val="0"/>
        </a:spcBef>
        <a:spcAft>
          <a:spcPct val="0"/>
        </a:spcAft>
        <a:defRPr sz="5600">
          <a:solidFill>
            <a:srgbClr val="FFFFFF"/>
          </a:solidFill>
          <a:latin typeface="Helvetica Light" charset="0"/>
          <a:ea typeface="Helvetica Light" charset="0"/>
          <a:cs typeface="Helvetica Light" charset="0"/>
          <a:sym typeface="Helvetica Light" charset="0"/>
        </a:defRPr>
      </a:lvl9pPr>
    </p:titleStyle>
    <p:bodyStyle>
      <a:lvl1pPr algn="l" defTabSz="410226" rtl="0" fontAlgn="base" hangingPunct="0">
        <a:spcBef>
          <a:spcPts val="2953"/>
        </a:spcBef>
        <a:spcAft>
          <a:spcPct val="0"/>
        </a:spcAft>
        <a:defRPr sz="2700">
          <a:solidFill>
            <a:srgbClr val="FFFFFF"/>
          </a:solidFill>
          <a:latin typeface="+mn-lt"/>
          <a:ea typeface="+mn-ea"/>
          <a:cs typeface="+mn-cs"/>
          <a:sym typeface="Helvetica Light" charset="0"/>
        </a:defRPr>
      </a:lvl1pPr>
      <a:lvl2pPr marL="160524" algn="l" defTabSz="410226" rtl="0" fontAlgn="base" hangingPunct="0">
        <a:spcBef>
          <a:spcPts val="2953"/>
        </a:spcBef>
        <a:spcAft>
          <a:spcPct val="0"/>
        </a:spcAft>
        <a:defRPr sz="2700">
          <a:solidFill>
            <a:srgbClr val="FFFFFF"/>
          </a:solidFill>
          <a:latin typeface="+mn-lt"/>
          <a:ea typeface="+mn-ea"/>
          <a:cs typeface="+mn-cs"/>
          <a:sym typeface="Helvetica Light" charset="0"/>
        </a:defRPr>
      </a:lvl2pPr>
      <a:lvl3pPr marL="321042" algn="l" defTabSz="410226" rtl="0" fontAlgn="base" hangingPunct="0">
        <a:spcBef>
          <a:spcPts val="2953"/>
        </a:spcBef>
        <a:spcAft>
          <a:spcPct val="0"/>
        </a:spcAft>
        <a:defRPr sz="2700">
          <a:solidFill>
            <a:srgbClr val="FFFFFF"/>
          </a:solidFill>
          <a:latin typeface="+mn-lt"/>
          <a:ea typeface="+mn-ea"/>
          <a:cs typeface="+mn-cs"/>
          <a:sym typeface="Helvetica Light" charset="0"/>
        </a:defRPr>
      </a:lvl3pPr>
      <a:lvl4pPr marL="481569" algn="l" defTabSz="410226" rtl="0" fontAlgn="base" hangingPunct="0">
        <a:spcBef>
          <a:spcPts val="2953"/>
        </a:spcBef>
        <a:spcAft>
          <a:spcPct val="0"/>
        </a:spcAft>
        <a:defRPr sz="2700">
          <a:solidFill>
            <a:srgbClr val="FFFFFF"/>
          </a:solidFill>
          <a:latin typeface="+mn-lt"/>
          <a:ea typeface="+mn-ea"/>
          <a:cs typeface="+mn-cs"/>
          <a:sym typeface="Helvetica Light" charset="0"/>
        </a:defRPr>
      </a:lvl4pPr>
      <a:lvl5pPr marL="642090" algn="l" defTabSz="410226" rtl="0" fontAlgn="base" hangingPunct="0">
        <a:spcBef>
          <a:spcPts val="2953"/>
        </a:spcBef>
        <a:spcAft>
          <a:spcPct val="0"/>
        </a:spcAft>
        <a:defRPr sz="2700">
          <a:solidFill>
            <a:srgbClr val="FFFFFF"/>
          </a:solidFill>
          <a:latin typeface="+mn-lt"/>
          <a:ea typeface="+mn-ea"/>
          <a:cs typeface="+mn-cs"/>
          <a:sym typeface="Helvetica Light" charset="0"/>
        </a:defRPr>
      </a:lvl5pPr>
      <a:lvl6pPr marL="963137" algn="l" defTabSz="410226" rtl="0" fontAlgn="base" hangingPunct="0">
        <a:spcBef>
          <a:spcPts val="2953"/>
        </a:spcBef>
        <a:spcAft>
          <a:spcPct val="0"/>
        </a:spcAft>
        <a:defRPr sz="2700">
          <a:solidFill>
            <a:srgbClr val="FFFFFF"/>
          </a:solidFill>
          <a:latin typeface="+mn-lt"/>
          <a:ea typeface="+mn-ea"/>
          <a:cs typeface="+mn-cs"/>
          <a:sym typeface="Helvetica Light" charset="0"/>
        </a:defRPr>
      </a:lvl6pPr>
      <a:lvl7pPr marL="1284184" algn="l" defTabSz="410226" rtl="0" fontAlgn="base" hangingPunct="0">
        <a:spcBef>
          <a:spcPts val="2953"/>
        </a:spcBef>
        <a:spcAft>
          <a:spcPct val="0"/>
        </a:spcAft>
        <a:defRPr sz="2700">
          <a:solidFill>
            <a:srgbClr val="FFFFFF"/>
          </a:solidFill>
          <a:latin typeface="+mn-lt"/>
          <a:ea typeface="+mn-ea"/>
          <a:cs typeface="+mn-cs"/>
          <a:sym typeface="Helvetica Light" charset="0"/>
        </a:defRPr>
      </a:lvl7pPr>
      <a:lvl8pPr marL="1605232" algn="l" defTabSz="410226" rtl="0" fontAlgn="base" hangingPunct="0">
        <a:spcBef>
          <a:spcPts val="2953"/>
        </a:spcBef>
        <a:spcAft>
          <a:spcPct val="0"/>
        </a:spcAft>
        <a:defRPr sz="2700">
          <a:solidFill>
            <a:srgbClr val="FFFFFF"/>
          </a:solidFill>
          <a:latin typeface="+mn-lt"/>
          <a:ea typeface="+mn-ea"/>
          <a:cs typeface="+mn-cs"/>
          <a:sym typeface="Helvetica Light" charset="0"/>
        </a:defRPr>
      </a:lvl8pPr>
      <a:lvl9pPr marL="1926277" algn="l" defTabSz="410226" rtl="0" fontAlgn="base" hangingPunct="0">
        <a:spcBef>
          <a:spcPts val="2953"/>
        </a:spcBef>
        <a:spcAft>
          <a:spcPct val="0"/>
        </a:spcAft>
        <a:defRPr sz="2700">
          <a:solidFill>
            <a:srgbClr val="FFFFFF"/>
          </a:solidFill>
          <a:latin typeface="+mn-lt"/>
          <a:ea typeface="+mn-ea"/>
          <a:cs typeface="+mn-cs"/>
          <a:sym typeface="Helvetica Light" charset="0"/>
        </a:defRPr>
      </a:lvl9pPr>
    </p:bodyStyle>
    <p:otherStyle>
      <a:defPPr>
        <a:defRPr lang="en-US"/>
      </a:defPPr>
      <a:lvl1pPr marL="0" algn="l" defTabSz="642090" rtl="0" eaLnBrk="1" latinLnBrk="0" hangingPunct="1">
        <a:defRPr sz="1300" kern="1200">
          <a:solidFill>
            <a:schemeClr val="tx1"/>
          </a:solidFill>
          <a:latin typeface="+mn-lt"/>
          <a:ea typeface="+mn-ea"/>
          <a:cs typeface="+mn-cs"/>
        </a:defRPr>
      </a:lvl1pPr>
      <a:lvl2pPr marL="321042" algn="l" defTabSz="642090" rtl="0" eaLnBrk="1" latinLnBrk="0" hangingPunct="1">
        <a:defRPr sz="1300" kern="1200">
          <a:solidFill>
            <a:schemeClr val="tx1"/>
          </a:solidFill>
          <a:latin typeface="+mn-lt"/>
          <a:ea typeface="+mn-ea"/>
          <a:cs typeface="+mn-cs"/>
        </a:defRPr>
      </a:lvl2pPr>
      <a:lvl3pPr marL="642090" algn="l" defTabSz="642090" rtl="0" eaLnBrk="1" latinLnBrk="0" hangingPunct="1">
        <a:defRPr sz="1300" kern="1200">
          <a:solidFill>
            <a:schemeClr val="tx1"/>
          </a:solidFill>
          <a:latin typeface="+mn-lt"/>
          <a:ea typeface="+mn-ea"/>
          <a:cs typeface="+mn-cs"/>
        </a:defRPr>
      </a:lvl3pPr>
      <a:lvl4pPr marL="963137" algn="l" defTabSz="642090" rtl="0" eaLnBrk="1" latinLnBrk="0" hangingPunct="1">
        <a:defRPr sz="1300" kern="1200">
          <a:solidFill>
            <a:schemeClr val="tx1"/>
          </a:solidFill>
          <a:latin typeface="+mn-lt"/>
          <a:ea typeface="+mn-ea"/>
          <a:cs typeface="+mn-cs"/>
        </a:defRPr>
      </a:lvl4pPr>
      <a:lvl5pPr marL="1284184" algn="l" defTabSz="642090" rtl="0" eaLnBrk="1" latinLnBrk="0" hangingPunct="1">
        <a:defRPr sz="1300" kern="1200">
          <a:solidFill>
            <a:schemeClr val="tx1"/>
          </a:solidFill>
          <a:latin typeface="+mn-lt"/>
          <a:ea typeface="+mn-ea"/>
          <a:cs typeface="+mn-cs"/>
        </a:defRPr>
      </a:lvl5pPr>
      <a:lvl6pPr marL="1605232" algn="l" defTabSz="642090" rtl="0" eaLnBrk="1" latinLnBrk="0" hangingPunct="1">
        <a:defRPr sz="1300" kern="1200">
          <a:solidFill>
            <a:schemeClr val="tx1"/>
          </a:solidFill>
          <a:latin typeface="+mn-lt"/>
          <a:ea typeface="+mn-ea"/>
          <a:cs typeface="+mn-cs"/>
        </a:defRPr>
      </a:lvl6pPr>
      <a:lvl7pPr marL="1926277" algn="l" defTabSz="642090" rtl="0" eaLnBrk="1" latinLnBrk="0" hangingPunct="1">
        <a:defRPr sz="1300" kern="1200">
          <a:solidFill>
            <a:schemeClr val="tx1"/>
          </a:solidFill>
          <a:latin typeface="+mn-lt"/>
          <a:ea typeface="+mn-ea"/>
          <a:cs typeface="+mn-cs"/>
        </a:defRPr>
      </a:lvl7pPr>
      <a:lvl8pPr marL="2247326" algn="l" defTabSz="642090" rtl="0" eaLnBrk="1" latinLnBrk="0" hangingPunct="1">
        <a:defRPr sz="1300" kern="1200">
          <a:solidFill>
            <a:schemeClr val="tx1"/>
          </a:solidFill>
          <a:latin typeface="+mn-lt"/>
          <a:ea typeface="+mn-ea"/>
          <a:cs typeface="+mn-cs"/>
        </a:defRPr>
      </a:lvl8pPr>
      <a:lvl9pPr marL="2568371" algn="l" defTabSz="64209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jpeg"/><Relationship Id="rId3"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379516"/>
            <a:ext cx="9144000" cy="6098977"/>
          </a:xfrm>
          <a:prstGeom prst="rect">
            <a:avLst/>
          </a:prstGeom>
        </p:spPr>
      </p:pic>
      <p:sp>
        <p:nvSpPr>
          <p:cNvPr id="6" name="TextBox 5"/>
          <p:cNvSpPr txBox="1"/>
          <p:nvPr/>
        </p:nvSpPr>
        <p:spPr>
          <a:xfrm>
            <a:off x="228600" y="533405"/>
            <a:ext cx="8686800" cy="1877429"/>
          </a:xfrm>
          <a:prstGeom prst="rect">
            <a:avLst/>
          </a:prstGeom>
          <a:noFill/>
        </p:spPr>
        <p:txBody>
          <a:bodyPr wrap="square" lIns="91416" tIns="45709" rIns="91416" bIns="45709" rtlCol="0">
            <a:spAutoFit/>
          </a:bodyPr>
          <a:lstStyle/>
          <a:p>
            <a:r>
              <a:rPr lang="en-US" sz="4800" b="1" dirty="0">
                <a:solidFill>
                  <a:srgbClr val="00B0F0"/>
                </a:solidFill>
                <a:effectLst>
                  <a:outerShdw blurRad="38100" dist="38100" dir="2700000" algn="tl">
                    <a:srgbClr val="000000">
                      <a:alpha val="43137"/>
                    </a:srgbClr>
                  </a:outerShdw>
                </a:effectLst>
              </a:rPr>
              <a:t>Embrace the Evolution:</a:t>
            </a:r>
          </a:p>
          <a:p>
            <a:r>
              <a:rPr lang="en-US" sz="3400" b="1" dirty="0">
                <a:solidFill>
                  <a:srgbClr val="00B0F0"/>
                </a:solidFill>
                <a:effectLst>
                  <a:outerShdw blurRad="38100" dist="38100" dir="2700000" algn="tl">
                    <a:srgbClr val="000000">
                      <a:alpha val="43137"/>
                    </a:srgbClr>
                  </a:outerShdw>
                </a:effectLst>
              </a:rPr>
              <a:t>Adapting Reference Service to New Technology</a:t>
            </a:r>
          </a:p>
          <a:p>
            <a:endParaRPr lang="en-US" sz="3400" b="1" dirty="0">
              <a:solidFill>
                <a:schemeClr val="tx1">
                  <a:lumMod val="75000"/>
                </a:schemeClr>
              </a:solidFill>
              <a:effectLst>
                <a:outerShdw blurRad="38100" dist="38100" dir="2700000" algn="tl">
                  <a:srgbClr val="000000">
                    <a:alpha val="43137"/>
                  </a:srgbClr>
                </a:outerShdw>
              </a:effectLst>
            </a:endParaRPr>
          </a:p>
        </p:txBody>
      </p:sp>
      <p:sp>
        <p:nvSpPr>
          <p:cNvPr id="7" name="TextBox 6"/>
          <p:cNvSpPr txBox="1"/>
          <p:nvPr/>
        </p:nvSpPr>
        <p:spPr>
          <a:xfrm>
            <a:off x="228600" y="4293285"/>
            <a:ext cx="8839200" cy="2185206"/>
          </a:xfrm>
          <a:prstGeom prst="rect">
            <a:avLst/>
          </a:prstGeom>
          <a:noFill/>
        </p:spPr>
        <p:txBody>
          <a:bodyPr wrap="square" lIns="91416" tIns="45709" rIns="91416" bIns="45709" rtlCol="0">
            <a:spAutoFit/>
          </a:bodyPr>
          <a:lstStyle/>
          <a:p>
            <a:pPr algn="r"/>
            <a:r>
              <a:rPr lang="en-US" sz="3400" b="1" dirty="0">
                <a:effectLst>
                  <a:outerShdw blurRad="38100" dist="38100" dir="2700000" algn="tl">
                    <a:srgbClr val="000000">
                      <a:alpha val="43137"/>
                    </a:srgbClr>
                  </a:outerShdw>
                </a:effectLst>
              </a:rPr>
              <a:t>Wednesday, April 23, 2014</a:t>
            </a:r>
          </a:p>
          <a:p>
            <a:pPr algn="r"/>
            <a:r>
              <a:rPr lang="en-US" sz="3400" b="1" dirty="0">
                <a:effectLst>
                  <a:outerShdw blurRad="38100" dist="38100" dir="2700000" algn="tl">
                    <a:srgbClr val="000000">
                      <a:alpha val="43137"/>
                    </a:srgbClr>
                  </a:outerShdw>
                </a:effectLst>
              </a:rPr>
              <a:t>R. Toby Greenwalt</a:t>
            </a:r>
          </a:p>
          <a:p>
            <a:pPr algn="r"/>
            <a:r>
              <a:rPr lang="en-US" sz="3400" b="1" dirty="0">
                <a:effectLst>
                  <a:outerShdw blurRad="38100" dist="38100" dir="2700000" algn="tl">
                    <a:srgbClr val="000000">
                      <a:alpha val="43137"/>
                    </a:srgbClr>
                  </a:outerShdw>
                </a:effectLst>
              </a:rPr>
              <a:t>toby@theanalogdivide.com</a:t>
            </a:r>
          </a:p>
          <a:p>
            <a:pPr algn="r"/>
            <a:r>
              <a:rPr lang="en-US" sz="3400" b="1" dirty="0">
                <a:solidFill>
                  <a:srgbClr val="00B0F0"/>
                </a:solidFill>
                <a:effectLst>
                  <a:outerShdw blurRad="38100" dist="38100" dir="2700000" algn="tl">
                    <a:srgbClr val="000000">
                      <a:alpha val="43137"/>
                    </a:srgbClr>
                  </a:outerShdw>
                </a:effectLst>
              </a:rPr>
              <a:t>#</a:t>
            </a:r>
            <a:r>
              <a:rPr lang="en-US" sz="3400" b="1" dirty="0" err="1">
                <a:solidFill>
                  <a:srgbClr val="00B0F0"/>
                </a:solidFill>
                <a:effectLst>
                  <a:outerShdw blurRad="38100" dist="38100" dir="2700000" algn="tl">
                    <a:srgbClr val="000000">
                      <a:alpha val="43137"/>
                    </a:srgbClr>
                  </a:outerShdw>
                </a:effectLst>
              </a:rPr>
              <a:t>RefEvolved</a:t>
            </a:r>
            <a:endParaRPr lang="en-US" sz="3400" b="1" dirty="0">
              <a:solidFill>
                <a:srgbClr val="00B0F0"/>
              </a:solidFill>
              <a:effectLst>
                <a:outerShdw blurRad="38100" dist="38100" dir="2700000" algn="tl">
                  <a:srgbClr val="000000">
                    <a:alpha val="43137"/>
                  </a:srgbClr>
                </a:outerShdw>
              </a:effectLst>
            </a:endParaRPr>
          </a:p>
        </p:txBody>
      </p:sp>
      <p:pic>
        <p:nvPicPr>
          <p:cNvPr id="1026" name="Picture 2" descr="https://infopeople.org/sites/default/files/ifp_logo_only_201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5562603"/>
            <a:ext cx="2305050" cy="704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594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What’s still missing?</a:t>
            </a:r>
            <a:endParaRPr lang="en-US" dirty="0">
              <a:solidFill>
                <a:srgbClr val="00B0F0"/>
              </a:solidFill>
            </a:endParaRPr>
          </a:p>
        </p:txBody>
      </p:sp>
      <p:sp>
        <p:nvSpPr>
          <p:cNvPr id="3" name="Content Placeholder 2"/>
          <p:cNvSpPr>
            <a:spLocks noGrp="1"/>
          </p:cNvSpPr>
          <p:nvPr>
            <p:ph idx="1"/>
          </p:nvPr>
        </p:nvSpPr>
        <p:spPr>
          <a:xfrm>
            <a:off x="457200" y="1600205"/>
            <a:ext cx="4495800" cy="4525963"/>
          </a:xfrm>
        </p:spPr>
        <p:txBody>
          <a:bodyPr/>
          <a:lstStyle/>
          <a:p>
            <a:r>
              <a:rPr lang="en-US" dirty="0" smtClean="0"/>
              <a:t>ILS Support</a:t>
            </a:r>
          </a:p>
          <a:p>
            <a:r>
              <a:rPr lang="en-US" dirty="0" smtClean="0"/>
              <a:t>Database compatibility</a:t>
            </a:r>
          </a:p>
          <a:p>
            <a:r>
              <a:rPr lang="en-US" dirty="0" smtClean="0"/>
              <a:t>Granular Statistics</a:t>
            </a:r>
          </a:p>
          <a:p>
            <a:r>
              <a:rPr lang="en-US" dirty="0" smtClean="0"/>
              <a:t>Circulation and other functions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440180"/>
            <a:ext cx="3478887" cy="4648200"/>
          </a:xfrm>
          <a:prstGeom prst="rect">
            <a:avLst/>
          </a:prstGeom>
        </p:spPr>
      </p:pic>
      <p:sp>
        <p:nvSpPr>
          <p:cNvPr id="6" name="TextBox 5"/>
          <p:cNvSpPr txBox="1"/>
          <p:nvPr/>
        </p:nvSpPr>
        <p:spPr>
          <a:xfrm>
            <a:off x="6096000" y="2487007"/>
            <a:ext cx="1524000" cy="2554545"/>
          </a:xfrm>
          <a:prstGeom prst="rect">
            <a:avLst/>
          </a:prstGeom>
          <a:noFill/>
        </p:spPr>
        <p:txBody>
          <a:bodyPr wrap="square" rtlCol="0">
            <a:spAutoFit/>
          </a:bodyPr>
          <a:lstStyle/>
          <a:p>
            <a:pPr algn="ctr"/>
            <a:r>
              <a:rPr lang="en-US" sz="16000" dirty="0" smtClean="0">
                <a:solidFill>
                  <a:srgbClr val="00B0F0"/>
                </a:solidFill>
              </a:rPr>
              <a:t>?</a:t>
            </a:r>
            <a:endParaRPr lang="en-US" sz="16000" dirty="0">
              <a:solidFill>
                <a:srgbClr val="00B0F0"/>
              </a:solidFill>
            </a:endParaRPr>
          </a:p>
        </p:txBody>
      </p:sp>
    </p:spTree>
    <p:extLst>
      <p:ext uri="{BB962C8B-B14F-4D97-AF65-F5344CB8AC3E}">
        <p14:creationId xmlns:p14="http://schemas.microsoft.com/office/powerpoint/2010/main" val="2826847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1" descr="image60.jpg"/>
          <p:cNvSpPr>
            <a:spLocks noChangeAspect="1"/>
          </p:cNvSpPr>
          <p:nvPr/>
        </p:nvSpPr>
        <p:spPr bwMode="auto">
          <a:xfrm>
            <a:off x="4648200" y="1371600"/>
            <a:ext cx="4181268" cy="47853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0">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defTabSz="1299964"/>
            <a:endParaRPr lang="en-US" sz="1900">
              <a:solidFill>
                <a:srgbClr val="000000"/>
              </a:solidFill>
              <a:latin typeface="Arial" pitchFamily="34" charset="0"/>
              <a:cs typeface="Arial" pitchFamily="34" charset="0"/>
              <a:sym typeface="Arial" pitchFamily="34" charset="0"/>
            </a:endParaRPr>
          </a:p>
        </p:txBody>
      </p:sp>
      <p:sp>
        <p:nvSpPr>
          <p:cNvPr id="2" name="Title 1"/>
          <p:cNvSpPr>
            <a:spLocks noGrp="1"/>
          </p:cNvSpPr>
          <p:nvPr>
            <p:ph type="title"/>
          </p:nvPr>
        </p:nvSpPr>
        <p:spPr>
          <a:xfrm>
            <a:off x="762000" y="304800"/>
            <a:ext cx="7620000" cy="884238"/>
          </a:xfrm>
          <a:solidFill>
            <a:schemeClr val="bg1"/>
          </a:solidFill>
        </p:spPr>
        <p:txBody>
          <a:bodyPr/>
          <a:lstStyle/>
          <a:p>
            <a:r>
              <a:rPr lang="en-US" dirty="0" smtClean="0">
                <a:solidFill>
                  <a:srgbClr val="00B0F0"/>
                </a:solidFill>
              </a:rPr>
              <a:t>Roving Beyond the Library</a:t>
            </a:r>
            <a:endParaRPr lang="en-US" dirty="0">
              <a:solidFill>
                <a:srgbClr val="00B0F0"/>
              </a:solidFill>
            </a:endParaRPr>
          </a:p>
        </p:txBody>
      </p:sp>
      <p:sp>
        <p:nvSpPr>
          <p:cNvPr id="6" name="TextBox 5"/>
          <p:cNvSpPr txBox="1"/>
          <p:nvPr/>
        </p:nvSpPr>
        <p:spPr>
          <a:xfrm>
            <a:off x="381000" y="1143001"/>
            <a:ext cx="3886200" cy="3078726"/>
          </a:xfrm>
          <a:prstGeom prst="rect">
            <a:avLst/>
          </a:prstGeom>
          <a:noFill/>
        </p:spPr>
        <p:txBody>
          <a:bodyPr wrap="square" lIns="91425" tIns="45713" rIns="91425" bIns="45713" rtlCol="0">
            <a:spAutoFit/>
          </a:bodyPr>
          <a:lstStyle/>
          <a:p>
            <a:pPr marL="457130" indent="-457130">
              <a:buFont typeface="Arial" pitchFamily="34" charset="0"/>
              <a:buChar char="•"/>
            </a:pPr>
            <a:r>
              <a:rPr lang="en-US" sz="3200" dirty="0"/>
              <a:t>To consider:</a:t>
            </a:r>
          </a:p>
          <a:p>
            <a:pPr marL="914214" lvl="1" indent="-457130">
              <a:buFont typeface="Arial" pitchFamily="34" charset="0"/>
              <a:buChar char="•"/>
            </a:pPr>
            <a:r>
              <a:rPr lang="en-US" sz="3200" dirty="0"/>
              <a:t>Location</a:t>
            </a:r>
          </a:p>
          <a:p>
            <a:pPr marL="914214" lvl="1" indent="-457130">
              <a:buFont typeface="Arial" pitchFamily="34" charset="0"/>
              <a:buChar char="•"/>
            </a:pPr>
            <a:r>
              <a:rPr lang="en-US" sz="3200" dirty="0"/>
              <a:t>Equipment</a:t>
            </a:r>
          </a:p>
          <a:p>
            <a:pPr marL="914214" lvl="1" indent="-457130">
              <a:buFont typeface="Arial" pitchFamily="34" charset="0"/>
              <a:buChar char="•"/>
            </a:pPr>
            <a:r>
              <a:rPr lang="en-US" sz="3200" dirty="0"/>
              <a:t>Time</a:t>
            </a:r>
          </a:p>
          <a:p>
            <a:pPr marL="457130" indent="-457130">
              <a:buFont typeface="Arial" pitchFamily="34" charset="0"/>
              <a:buChar char="•"/>
            </a:pPr>
            <a:r>
              <a:rPr lang="en-US" sz="3200" dirty="0" err="1"/>
              <a:t>TechSoup’s</a:t>
            </a:r>
            <a:r>
              <a:rPr lang="en-US" sz="3200" dirty="0"/>
              <a:t> Mobile Beacon program</a:t>
            </a:r>
          </a:p>
        </p:txBody>
      </p:sp>
    </p:spTree>
    <p:extLst>
      <p:ext uri="{BB962C8B-B14F-4D97-AF65-F5344CB8AC3E}">
        <p14:creationId xmlns:p14="http://schemas.microsoft.com/office/powerpoint/2010/main" val="273123798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Virtual Reference Services</a:t>
            </a:r>
            <a:endParaRPr lang="en-US" dirty="0">
              <a:solidFill>
                <a:srgbClr val="00B0F0"/>
              </a:solidFill>
            </a:endParaRPr>
          </a:p>
        </p:txBody>
      </p:sp>
      <p:pic>
        <p:nvPicPr>
          <p:cNvPr id="4" name="Picture 2" descr="http://www.wikihow.com/images/3/30/20120212-NodeXL-Twitter-socbiz-network-graph.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7140" y="1219200"/>
            <a:ext cx="7169727" cy="5377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2652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Google Hangouts</a:t>
            </a:r>
            <a:endParaRPr lang="en-US" dirty="0">
              <a:solidFill>
                <a:srgbClr val="00B0F0"/>
              </a:solidFill>
            </a:endParaRPr>
          </a:p>
        </p:txBody>
      </p:sp>
      <p:sp>
        <p:nvSpPr>
          <p:cNvPr id="3" name="Content Placeholder 2"/>
          <p:cNvSpPr>
            <a:spLocks noGrp="1"/>
          </p:cNvSpPr>
          <p:nvPr>
            <p:ph idx="1"/>
          </p:nvPr>
        </p:nvSpPr>
        <p:spPr>
          <a:xfrm>
            <a:off x="457200" y="1600205"/>
            <a:ext cx="3810000" cy="4525963"/>
          </a:xfrm>
        </p:spPr>
        <p:txBody>
          <a:bodyPr>
            <a:normAutofit/>
          </a:bodyPr>
          <a:lstStyle/>
          <a:p>
            <a:r>
              <a:rPr lang="en-US" dirty="0" smtClean="0"/>
              <a:t>Quick way to put discussions online</a:t>
            </a:r>
          </a:p>
          <a:p>
            <a:r>
              <a:rPr lang="en-US" dirty="0" smtClean="0"/>
              <a:t>Can be archived on YouTube</a:t>
            </a:r>
          </a:p>
          <a:p>
            <a:r>
              <a:rPr lang="en-US" dirty="0" smtClean="0"/>
              <a:t>Remote Desktop (Google+, Chrome)</a:t>
            </a:r>
          </a:p>
          <a:p>
            <a:r>
              <a:rPr lang="en-US" dirty="0" err="1" smtClean="0"/>
              <a:t>Helpouts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1" y="2057400"/>
            <a:ext cx="444990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13416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00B0F0"/>
                </a:solidFill>
              </a:rPr>
              <a:t>Screencasting</a:t>
            </a:r>
            <a:endParaRPr lang="en-US" dirty="0">
              <a:solidFill>
                <a:srgbClr val="00B0F0"/>
              </a:solidFill>
            </a:endParaRPr>
          </a:p>
        </p:txBody>
      </p:sp>
      <p:sp>
        <p:nvSpPr>
          <p:cNvPr id="3" name="Content Placeholder 2"/>
          <p:cNvSpPr>
            <a:spLocks noGrp="1"/>
          </p:cNvSpPr>
          <p:nvPr>
            <p:ph idx="1"/>
          </p:nvPr>
        </p:nvSpPr>
        <p:spPr>
          <a:xfrm>
            <a:off x="5043054" y="1641769"/>
            <a:ext cx="3810000" cy="4204852"/>
          </a:xfrm>
        </p:spPr>
        <p:txBody>
          <a:bodyPr>
            <a:normAutofit fontScale="92500" lnSpcReduction="20000"/>
          </a:bodyPr>
          <a:lstStyle/>
          <a:p>
            <a:r>
              <a:rPr lang="en-US" dirty="0" smtClean="0"/>
              <a:t>Just-in-time, not just-in-case</a:t>
            </a:r>
          </a:p>
          <a:p>
            <a:r>
              <a:rPr lang="en-US" dirty="0" smtClean="0"/>
              <a:t>Simplicity is key</a:t>
            </a:r>
          </a:p>
          <a:p>
            <a:r>
              <a:rPr lang="en-US" dirty="0" smtClean="0"/>
              <a:t>Screenr.com and Screencastcast-o-matic.com</a:t>
            </a:r>
          </a:p>
          <a:p>
            <a:r>
              <a:rPr lang="en-US" dirty="0" smtClean="0"/>
              <a:t>Consider the update cycle</a:t>
            </a:r>
          </a:p>
          <a:p>
            <a:r>
              <a:rPr lang="en-US" dirty="0" smtClean="0"/>
              <a:t>Don’t reinvent the wheel</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04802" y="2057401"/>
            <a:ext cx="4495799" cy="309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961504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Effective VR</a:t>
            </a:r>
            <a:endParaRPr lang="en-US" dirty="0">
              <a:solidFill>
                <a:srgbClr val="00B0F0"/>
              </a:solidFill>
            </a:endParaRPr>
          </a:p>
        </p:txBody>
      </p:sp>
      <p:sp>
        <p:nvSpPr>
          <p:cNvPr id="3" name="Content Placeholder 2"/>
          <p:cNvSpPr>
            <a:spLocks noGrp="1"/>
          </p:cNvSpPr>
          <p:nvPr>
            <p:ph idx="1"/>
          </p:nvPr>
        </p:nvSpPr>
        <p:spPr>
          <a:xfrm>
            <a:off x="457200" y="1524001"/>
            <a:ext cx="4343400" cy="4495800"/>
          </a:xfrm>
        </p:spPr>
        <p:txBody>
          <a:bodyPr numCol="1"/>
          <a:lstStyle/>
          <a:p>
            <a:r>
              <a:rPr lang="en-US" dirty="0" smtClean="0"/>
              <a:t>Widgets where people get stuck</a:t>
            </a:r>
          </a:p>
          <a:p>
            <a:r>
              <a:rPr lang="en-US" dirty="0" smtClean="0"/>
              <a:t>Timing and pop-ups</a:t>
            </a:r>
            <a:br>
              <a:rPr lang="en-US" dirty="0" smtClean="0"/>
            </a:br>
            <a:r>
              <a:rPr lang="en-US" dirty="0" smtClean="0"/>
              <a:t>(libraryh3lp, </a:t>
            </a:r>
            <a:r>
              <a:rPr lang="en-US" dirty="0" err="1" smtClean="0"/>
              <a:t>Olark</a:t>
            </a:r>
            <a:r>
              <a:rPr lang="en-US" dirty="0" smtClean="0"/>
              <a:t>)</a:t>
            </a:r>
          </a:p>
          <a:p>
            <a:r>
              <a:rPr lang="en-US" dirty="0" smtClean="0"/>
              <a:t>Setting proper limits</a:t>
            </a:r>
          </a:p>
          <a:p>
            <a:pPr lvl="1"/>
            <a:r>
              <a:rPr lang="en-US" dirty="0" smtClean="0"/>
              <a:t>Card numbers</a:t>
            </a:r>
          </a:p>
          <a:p>
            <a:pPr lvl="1"/>
            <a:r>
              <a:rPr lang="en-US" dirty="0" smtClean="0"/>
              <a:t>Length of session</a:t>
            </a:r>
          </a:p>
          <a:p>
            <a:pPr lvl="1"/>
            <a:r>
              <a:rPr lang="en-US" dirty="0" smtClean="0"/>
              <a:t>Transfer from VR</a:t>
            </a:r>
          </a:p>
          <a:p>
            <a:endParaRPr lang="en-US" dirty="0"/>
          </a:p>
        </p:txBody>
      </p:sp>
      <p:pic>
        <p:nvPicPr>
          <p:cNvPr id="3074" name="Picture 2" descr="http://2.bp.blogspot.com/-pFIpef4CuaQ/U0v6zec-xpI/AAAAAAAAA10/mvP1FTBFO8o/s1600/blog.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4918367" y="2743200"/>
            <a:ext cx="3987511" cy="1781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4572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smtClean="0">
                <a:solidFill>
                  <a:srgbClr val="00B0F0"/>
                </a:solidFill>
              </a:rPr>
              <a:t>Personalized Reference Services</a:t>
            </a:r>
            <a:endParaRPr lang="en-US" dirty="0">
              <a:solidFill>
                <a:srgbClr val="00B0F0"/>
              </a:solidFill>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1524000"/>
            <a:ext cx="9144000" cy="5334000"/>
          </a:xfrm>
          <a:prstGeom prst="rect">
            <a:avLst/>
          </a:prstGeom>
        </p:spPr>
      </p:pic>
    </p:spTree>
    <p:extLst>
      <p:ext uri="{BB962C8B-B14F-4D97-AF65-F5344CB8AC3E}">
        <p14:creationId xmlns:p14="http://schemas.microsoft.com/office/powerpoint/2010/main" val="10915386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1-on-1 Instruction</a:t>
            </a:r>
            <a:endParaRPr lang="en-US" dirty="0">
              <a:solidFill>
                <a:srgbClr val="00B0F0"/>
              </a:solidFill>
            </a:endParaRPr>
          </a:p>
        </p:txBody>
      </p:sp>
      <p:sp>
        <p:nvSpPr>
          <p:cNvPr id="3" name="Content Placeholder 2"/>
          <p:cNvSpPr>
            <a:spLocks noGrp="1"/>
          </p:cNvSpPr>
          <p:nvPr>
            <p:ph idx="1"/>
          </p:nvPr>
        </p:nvSpPr>
        <p:spPr>
          <a:xfrm>
            <a:off x="228600" y="1600200"/>
            <a:ext cx="4038599" cy="5029200"/>
          </a:xfrm>
        </p:spPr>
        <p:txBody>
          <a:bodyPr>
            <a:normAutofit lnSpcReduction="10000"/>
          </a:bodyPr>
          <a:lstStyle/>
          <a:p>
            <a:r>
              <a:rPr lang="en-US" dirty="0" smtClean="0"/>
              <a:t>Begin with a skills audit</a:t>
            </a:r>
          </a:p>
          <a:p>
            <a:r>
              <a:rPr lang="en-US" dirty="0" smtClean="0"/>
              <a:t>Identify weekly “office hours” for staff (also helps with room reserve)</a:t>
            </a:r>
          </a:p>
          <a:p>
            <a:r>
              <a:rPr lang="en-US" dirty="0" smtClean="0"/>
              <a:t>See past </a:t>
            </a:r>
            <a:r>
              <a:rPr lang="en-US" dirty="0" err="1" smtClean="0"/>
              <a:t>Infopeople</a:t>
            </a:r>
            <a:r>
              <a:rPr lang="en-US" dirty="0" smtClean="0"/>
              <a:t> webinar on customized library services</a:t>
            </a:r>
            <a:endParaRPr lang="en-US" dirty="0"/>
          </a:p>
        </p:txBody>
      </p:sp>
      <p:pic>
        <p:nvPicPr>
          <p:cNvPr id="4" name="Picture 4" descr="C:\Users\Toby\Desktop\askalibrarian.png"/>
          <p:cNvPicPr>
            <a:picLocks noChangeAspect="1" noChangeArrowheads="1"/>
          </p:cNvPicPr>
          <p:nvPr/>
        </p:nvPicPr>
        <p:blipFill>
          <a:blip r:embed="rId2" cstate="print">
            <a:extLst>
              <a:ext uri="{28A0092B-C50C-407E-A947-70E740481C1C}">
                <a14:useLocalDpi xmlns:a14="http://schemas.microsoft.com/office/drawing/2010/main" val="0"/>
              </a:ext>
            </a:extLst>
          </a:blip>
          <a:srcRect t="2673" r="3217"/>
          <a:stretch>
            <a:fillRect/>
          </a:stretch>
        </p:blipFill>
        <p:spPr bwMode="auto">
          <a:xfrm>
            <a:off x="4267199" y="1935480"/>
            <a:ext cx="476276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40242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1-on-1 instruction</a:t>
            </a:r>
            <a:endParaRPr lang="en-US" dirty="0">
              <a:solidFill>
                <a:srgbClr val="00B0F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76400"/>
            <a:ext cx="8839200" cy="311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5181600"/>
            <a:ext cx="6705600" cy="1077218"/>
          </a:xfrm>
          <a:prstGeom prst="rect">
            <a:avLst/>
          </a:prstGeom>
          <a:noFill/>
        </p:spPr>
        <p:txBody>
          <a:bodyPr wrap="square" rtlCol="0">
            <a:spAutoFit/>
          </a:bodyPr>
          <a:lstStyle/>
          <a:p>
            <a:pPr algn="ctr"/>
            <a:r>
              <a:rPr lang="en-US" sz="3200" dirty="0" smtClean="0"/>
              <a:t>View template at bit.ly/</a:t>
            </a:r>
            <a:r>
              <a:rPr lang="en-US" sz="3200" dirty="0" err="1" smtClean="0"/>
              <a:t>RefEvolvedSheet</a:t>
            </a:r>
            <a:endParaRPr lang="en-US" sz="3200" dirty="0"/>
          </a:p>
        </p:txBody>
      </p:sp>
    </p:spTree>
    <p:extLst>
      <p:ext uri="{BB962C8B-B14F-4D97-AF65-F5344CB8AC3E}">
        <p14:creationId xmlns:p14="http://schemas.microsoft.com/office/powerpoint/2010/main" val="69912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The library as a shared learning platform</a:t>
            </a:r>
            <a:endParaRPr lang="en-US" dirty="0">
              <a:solidFill>
                <a:srgbClr val="00B0F0"/>
              </a:solidFill>
            </a:endParaRPr>
          </a:p>
        </p:txBody>
      </p:sp>
      <p:sp>
        <p:nvSpPr>
          <p:cNvPr id="4" name="AutoShape 1" descr="image139.jpg"/>
          <p:cNvSpPr>
            <a:spLocks/>
          </p:cNvSpPr>
          <p:nvPr/>
        </p:nvSpPr>
        <p:spPr bwMode="auto">
          <a:xfrm>
            <a:off x="381000" y="2286000"/>
            <a:ext cx="4191000" cy="3048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0">
            <a:blip r:embed="rId2" cstate="print">
              <a:extLst>
                <a:ext uri="{28A0092B-C50C-407E-A947-70E740481C1C}">
                  <a14:useLocalDpi xmlns:a14="http://schemas.microsoft.com/office/drawing/2010/main" val="0"/>
                </a:ext>
              </a:extLst>
            </a:blip>
            <a:srcRect/>
            <a:stretch>
              <a:fillRect b="1"/>
            </a:stretch>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85707" indent="-285707" defTabSz="1298299">
              <a:buFont typeface="Arial" panose="020B0604020202020204" pitchFamily="34" charset="0"/>
              <a:buChar char="•"/>
            </a:pPr>
            <a:endParaRPr lang="en-US">
              <a:solidFill>
                <a:srgbClr val="000000"/>
              </a:solidFill>
              <a:latin typeface="Arial" pitchFamily="34" charset="0"/>
              <a:cs typeface="Arial" pitchFamily="34" charset="0"/>
              <a:sym typeface="Arial" pitchFamily="34" charset="0"/>
            </a:endParaRPr>
          </a:p>
        </p:txBody>
      </p:sp>
      <p:sp>
        <p:nvSpPr>
          <p:cNvPr id="5" name="TextBox 4"/>
          <p:cNvSpPr txBox="1"/>
          <p:nvPr/>
        </p:nvSpPr>
        <p:spPr>
          <a:xfrm>
            <a:off x="4876800" y="1600203"/>
            <a:ext cx="4038600" cy="4074191"/>
          </a:xfrm>
          <a:prstGeom prst="rect">
            <a:avLst/>
          </a:prstGeom>
          <a:noFill/>
        </p:spPr>
        <p:txBody>
          <a:bodyPr wrap="square" lIns="91425" tIns="45713" rIns="91425" bIns="45713" rtlCol="0">
            <a:spAutoFit/>
          </a:bodyPr>
          <a:lstStyle/>
          <a:p>
            <a:pPr marL="285707" indent="-285707">
              <a:buFont typeface="Arial" panose="020B0604020202020204" pitchFamily="34" charset="0"/>
              <a:buChar char="•"/>
            </a:pPr>
            <a:r>
              <a:rPr lang="en-US" sz="3200" dirty="0"/>
              <a:t>Good for 101-level classes</a:t>
            </a:r>
          </a:p>
          <a:p>
            <a:pPr marL="285707" indent="-285707">
              <a:buFont typeface="Arial" panose="020B0604020202020204" pitchFamily="34" charset="0"/>
              <a:buChar char="•"/>
            </a:pPr>
            <a:r>
              <a:rPr lang="en-US" sz="3200" dirty="0"/>
              <a:t>Teaching through show-and-tell</a:t>
            </a:r>
          </a:p>
          <a:p>
            <a:pPr marL="285707" indent="-285707">
              <a:buFont typeface="Arial" panose="020B0604020202020204" pitchFamily="34" charset="0"/>
              <a:buChar char="•"/>
            </a:pPr>
            <a:r>
              <a:rPr lang="en-US" sz="3200" dirty="0"/>
              <a:t>Students learn from one another</a:t>
            </a:r>
          </a:p>
          <a:p>
            <a:pPr marL="285707" indent="-285707">
              <a:buFont typeface="Arial" panose="020B0604020202020204" pitchFamily="34" charset="0"/>
              <a:buChar char="•"/>
            </a:pPr>
            <a:r>
              <a:rPr lang="en-US" sz="3200" dirty="0"/>
              <a:t>Unlocking “hidden” tech competencies</a:t>
            </a:r>
          </a:p>
        </p:txBody>
      </p:sp>
    </p:spTree>
    <p:extLst>
      <p:ext uri="{BB962C8B-B14F-4D97-AF65-F5344CB8AC3E}">
        <p14:creationId xmlns:p14="http://schemas.microsoft.com/office/powerpoint/2010/main" val="37915730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379516"/>
            <a:ext cx="9144000" cy="6098977"/>
          </a:xfrm>
          <a:prstGeom prst="rect">
            <a:avLst/>
          </a:prstGeom>
        </p:spPr>
      </p:pic>
      <p:sp>
        <p:nvSpPr>
          <p:cNvPr id="2" name="TextBox 1"/>
          <p:cNvSpPr txBox="1"/>
          <p:nvPr/>
        </p:nvSpPr>
        <p:spPr>
          <a:xfrm>
            <a:off x="1143000" y="533400"/>
            <a:ext cx="7010399" cy="769441"/>
          </a:xfrm>
          <a:prstGeom prst="rect">
            <a:avLst/>
          </a:prstGeom>
          <a:solidFill>
            <a:schemeClr val="bg1"/>
          </a:solidFill>
        </p:spPr>
        <p:txBody>
          <a:bodyPr wrap="square" lIns="91425" tIns="45713" rIns="91425" bIns="45713" rtlCol="0">
            <a:spAutoFit/>
          </a:bodyPr>
          <a:lstStyle/>
          <a:p>
            <a:pPr algn="ctr"/>
            <a:r>
              <a:rPr lang="en-US" sz="4400" dirty="0">
                <a:solidFill>
                  <a:srgbClr val="00B0F0"/>
                </a:solidFill>
              </a:rPr>
              <a:t>everything is changing</a:t>
            </a:r>
          </a:p>
        </p:txBody>
      </p:sp>
      <p:sp>
        <p:nvSpPr>
          <p:cNvPr id="4" name="TextBox 3"/>
          <p:cNvSpPr txBox="1"/>
          <p:nvPr/>
        </p:nvSpPr>
        <p:spPr>
          <a:xfrm>
            <a:off x="304800" y="1524000"/>
            <a:ext cx="5791200" cy="2083261"/>
          </a:xfrm>
          <a:prstGeom prst="rect">
            <a:avLst/>
          </a:prstGeom>
          <a:solidFill>
            <a:schemeClr val="bg1"/>
          </a:solidFill>
        </p:spPr>
        <p:txBody>
          <a:bodyPr wrap="square" lIns="91425" tIns="45713" rIns="91425" bIns="45713" rtlCol="0">
            <a:spAutoFit/>
          </a:bodyPr>
          <a:lstStyle/>
          <a:p>
            <a:pPr marL="457130" indent="-457130">
              <a:buFont typeface="Arial" pitchFamily="34" charset="0"/>
              <a:buChar char="•"/>
            </a:pPr>
            <a:r>
              <a:rPr lang="en-US" sz="3200" dirty="0"/>
              <a:t>Bring-Your-Own-Device</a:t>
            </a:r>
          </a:p>
          <a:p>
            <a:pPr marL="457130" indent="-457130">
              <a:buFont typeface="Arial" pitchFamily="34" charset="0"/>
              <a:buChar char="•"/>
            </a:pPr>
            <a:r>
              <a:rPr lang="en-US" sz="3200" dirty="0"/>
              <a:t>New Learning Models</a:t>
            </a:r>
          </a:p>
          <a:p>
            <a:pPr marL="457130" indent="-457130">
              <a:buFont typeface="Arial" pitchFamily="34" charset="0"/>
              <a:buChar char="•"/>
            </a:pPr>
            <a:r>
              <a:rPr lang="en-US" sz="3200" dirty="0"/>
              <a:t>Ubiquitous Access</a:t>
            </a:r>
          </a:p>
          <a:p>
            <a:pPr marL="457130" indent="-457130">
              <a:buFont typeface="Arial" pitchFamily="34" charset="0"/>
              <a:buChar char="•"/>
            </a:pPr>
            <a:r>
              <a:rPr lang="en-US" sz="3200" dirty="0"/>
              <a:t>Digital Literacy</a:t>
            </a:r>
          </a:p>
        </p:txBody>
      </p:sp>
    </p:spTree>
    <p:extLst>
      <p:ext uri="{BB962C8B-B14F-4D97-AF65-F5344CB8AC3E}">
        <p14:creationId xmlns:p14="http://schemas.microsoft.com/office/powerpoint/2010/main" val="5155006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Teaching as a learning activity</a:t>
            </a:r>
            <a:endParaRPr lang="en-US" dirty="0">
              <a:solidFill>
                <a:srgbClr val="00B0F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662" y="1447800"/>
            <a:ext cx="6076676"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5715001"/>
            <a:ext cx="9144000" cy="584775"/>
          </a:xfrm>
          <a:prstGeom prst="rect">
            <a:avLst/>
          </a:prstGeom>
          <a:noFill/>
        </p:spPr>
        <p:txBody>
          <a:bodyPr wrap="square" lIns="91425" tIns="45713" rIns="91425" bIns="45713" rtlCol="0">
            <a:spAutoFit/>
          </a:bodyPr>
          <a:lstStyle/>
          <a:p>
            <a:pPr algn="ctr"/>
            <a:r>
              <a:rPr lang="en-US" sz="3200" dirty="0"/>
              <a:t>Can we </a:t>
            </a:r>
            <a:r>
              <a:rPr lang="en-US" sz="3200" dirty="0" err="1"/>
              <a:t>crowdfund</a:t>
            </a:r>
            <a:r>
              <a:rPr lang="en-US" sz="3200" dirty="0"/>
              <a:t> our MOOCs and classes?</a:t>
            </a:r>
          </a:p>
        </p:txBody>
      </p:sp>
    </p:spTree>
    <p:extLst>
      <p:ext uri="{BB962C8B-B14F-4D97-AF65-F5344CB8AC3E}">
        <p14:creationId xmlns:p14="http://schemas.microsoft.com/office/powerpoint/2010/main" val="14803040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00B0F0"/>
                </a:solidFill>
                <a:latin typeface="Calibri" pitchFamily="34" charset="0"/>
                <a:cs typeface="Calibri" pitchFamily="34" charset="0"/>
              </a:rPr>
              <a:t>Risks and opportunities of personalization</a:t>
            </a:r>
            <a:endParaRPr lang="en-US" sz="4400" dirty="0">
              <a:solidFill>
                <a:srgbClr val="00B0F0"/>
              </a:solidFill>
              <a:latin typeface="Calibri" pitchFamily="34" charset="0"/>
              <a:cs typeface="Calibri" pitchFamily="34" charset="0"/>
            </a:endParaRPr>
          </a:p>
        </p:txBody>
      </p:sp>
      <p:sp>
        <p:nvSpPr>
          <p:cNvPr id="5" name="TextBox 4"/>
          <p:cNvSpPr txBox="1"/>
          <p:nvPr/>
        </p:nvSpPr>
        <p:spPr>
          <a:xfrm>
            <a:off x="457200" y="1828800"/>
            <a:ext cx="4000500" cy="3970318"/>
          </a:xfrm>
          <a:prstGeom prst="rect">
            <a:avLst/>
          </a:prstGeom>
          <a:noFill/>
        </p:spPr>
        <p:txBody>
          <a:bodyPr wrap="square" rtlCol="0">
            <a:spAutoFit/>
          </a:bodyPr>
          <a:lstStyle/>
          <a:p>
            <a:pPr marL="457200" indent="-457200">
              <a:buFont typeface="Arial" pitchFamily="34" charset="0"/>
              <a:buChar char="•"/>
            </a:pPr>
            <a:r>
              <a:rPr lang="en-US" sz="2800" dirty="0" smtClean="0">
                <a:latin typeface="Calibri" pitchFamily="34" charset="0"/>
                <a:cs typeface="Calibri" pitchFamily="34" charset="0"/>
              </a:rPr>
              <a:t>Opt-in concierge service</a:t>
            </a:r>
          </a:p>
          <a:p>
            <a:pPr marL="457200" indent="-457200">
              <a:buFont typeface="Arial" pitchFamily="34" charset="0"/>
              <a:buChar char="•"/>
            </a:pPr>
            <a:r>
              <a:rPr lang="en-US" sz="2800" dirty="0">
                <a:latin typeface="Calibri" pitchFamily="34" charset="0"/>
                <a:cs typeface="Calibri" pitchFamily="34" charset="0"/>
              </a:rPr>
              <a:t>Data aggregation and trend </a:t>
            </a:r>
            <a:r>
              <a:rPr lang="en-US" sz="2800" dirty="0" smtClean="0">
                <a:latin typeface="Calibri" pitchFamily="34" charset="0"/>
                <a:cs typeface="Calibri" pitchFamily="34" charset="0"/>
              </a:rPr>
              <a:t>analysis</a:t>
            </a:r>
          </a:p>
          <a:p>
            <a:pPr marL="457200" indent="-457200">
              <a:buFont typeface="Arial" pitchFamily="34" charset="0"/>
              <a:buChar char="•"/>
            </a:pPr>
            <a:r>
              <a:rPr lang="en-US" sz="2800" dirty="0" smtClean="0">
                <a:latin typeface="Calibri" pitchFamily="34" charset="0"/>
                <a:cs typeface="Calibri" pitchFamily="34" charset="0"/>
              </a:rPr>
              <a:t>Balancing convenience with privacy</a:t>
            </a:r>
          </a:p>
          <a:p>
            <a:pPr marL="457200" indent="-457200">
              <a:buFont typeface="Arial" pitchFamily="34" charset="0"/>
              <a:buChar char="•"/>
            </a:pPr>
            <a:r>
              <a:rPr lang="en-US" sz="2800" dirty="0" smtClean="0">
                <a:latin typeface="Calibri" pitchFamily="34" charset="0"/>
                <a:cs typeface="Calibri" pitchFamily="34" charset="0"/>
              </a:rPr>
              <a:t>Empowering users to take control of their data</a:t>
            </a:r>
            <a:endParaRPr lang="en-US" sz="2800" dirty="0">
              <a:latin typeface="Calibri" pitchFamily="34" charset="0"/>
              <a:cs typeface="Calibri" pitchFamily="34" charset="0"/>
            </a:endParaRPr>
          </a:p>
        </p:txBody>
      </p:sp>
      <p:pic>
        <p:nvPicPr>
          <p:cNvPr id="6" name="Picture 2" descr="asse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5642" y="2057400"/>
            <a:ext cx="4327302"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7241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solidFill>
                  <a:srgbClr val="00B0F0"/>
                </a:solidFill>
              </a:rPr>
              <a:t>Where do we go from here?</a:t>
            </a:r>
            <a:endParaRPr lang="en-US" dirty="0">
              <a:solidFill>
                <a:srgbClr val="00B0F0"/>
              </a:solidFill>
            </a:endParaRPr>
          </a:p>
        </p:txBody>
      </p:sp>
    </p:spTree>
    <p:extLst>
      <p:ext uri="{BB962C8B-B14F-4D97-AF65-F5344CB8AC3E}">
        <p14:creationId xmlns:p14="http://schemas.microsoft.com/office/powerpoint/2010/main" val="33296292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67867" y="267891"/>
            <a:ext cx="3964781" cy="964406"/>
            <a:chOff x="3683000" y="4191000"/>
            <a:chExt cx="5638800" cy="1371600"/>
          </a:xfrm>
          <a:solidFill>
            <a:srgbClr val="00B0F0"/>
          </a:solidFill>
        </p:grpSpPr>
        <p:sp>
          <p:nvSpPr>
            <p:cNvPr id="5" name="Rounded Rectangle 4"/>
            <p:cNvSpPr/>
            <p:nvPr/>
          </p:nvSpPr>
          <p:spPr bwMode="auto">
            <a:xfrm>
              <a:off x="3683000" y="4191000"/>
              <a:ext cx="5638800" cy="1371600"/>
            </a:xfrm>
            <a:prstGeom prst="roundRect">
              <a:avLst/>
            </a:prstGeom>
            <a:grp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160491" algn="ctr" defTabSz="410142" fontAlgn="base" hangingPunct="0">
                <a:spcBef>
                  <a:spcPct val="0"/>
                </a:spcBef>
                <a:spcAft>
                  <a:spcPct val="0"/>
                </a:spcAft>
              </a:pPr>
              <a:endParaRPr lang="en-US" sz="2500">
                <a:solidFill>
                  <a:srgbClr val="FFFFFF"/>
                </a:solidFill>
                <a:sym typeface="Helvetica Light" charset="0"/>
              </a:endParaRPr>
            </a:p>
          </p:txBody>
        </p:sp>
        <p:sp>
          <p:nvSpPr>
            <p:cNvPr id="4" name="TextBox 3"/>
            <p:cNvSpPr txBox="1"/>
            <p:nvPr/>
          </p:nvSpPr>
          <p:spPr>
            <a:xfrm>
              <a:off x="3980621" y="4368968"/>
              <a:ext cx="5105400" cy="1006771"/>
            </a:xfrm>
            <a:prstGeom prst="rect">
              <a:avLst/>
            </a:prstGeom>
            <a:grpFill/>
          </p:spPr>
          <p:txBody>
            <a:bodyPr wrap="square" rtlCol="0">
              <a:spAutoFit/>
            </a:bodyPr>
            <a:lstStyle/>
            <a:p>
              <a:pPr algn="ctr" defTabSz="410142" fontAlgn="base" hangingPunct="0">
                <a:spcBef>
                  <a:spcPct val="0"/>
                </a:spcBef>
                <a:spcAft>
                  <a:spcPct val="0"/>
                </a:spcAft>
              </a:pPr>
              <a:r>
                <a:rPr lang="en-US" sz="4000" b="1" dirty="0">
                  <a:solidFill>
                    <a:srgbClr val="FFFFFF"/>
                  </a:solidFill>
                  <a:latin typeface="Calibri" panose="020F0502020204030204" pitchFamily="34" charset="0"/>
                  <a:sym typeface="Helvetica Light" charset="0"/>
                </a:rPr>
                <a:t>INSPIRATION</a:t>
              </a:r>
            </a:p>
          </p:txBody>
        </p:sp>
      </p:grpSp>
      <p:sp>
        <p:nvSpPr>
          <p:cNvPr id="8" name="Rounded Rectangle 7"/>
          <p:cNvSpPr/>
          <p:nvPr/>
        </p:nvSpPr>
        <p:spPr bwMode="auto">
          <a:xfrm>
            <a:off x="125045" y="2839688"/>
            <a:ext cx="4125515" cy="964406"/>
          </a:xfrm>
          <a:prstGeom prst="roundRect">
            <a:avLst/>
          </a:prstGeom>
          <a:solidFill>
            <a:srgbClr val="00B0F0"/>
          </a:solidFill>
          <a:ln w="25400" cap="flat" cmpd="sng" algn="ctr">
            <a:noFill/>
            <a:prstDash val="solid"/>
            <a:miter lim="0"/>
            <a:headEnd type="none" w="med" len="med"/>
            <a:tailEnd type="none" w="med" len="med"/>
          </a:ln>
          <a:effectLst/>
        </p:spPr>
        <p:txBody>
          <a:bodyPr vert="horz" wrap="square" lIns="50795" tIns="50795" rIns="50795" bIns="50795" numCol="1" rtlCol="0" anchor="ctr" anchorCtr="0" compatLnSpc="1">
            <a:prstTxWarp prst="textNoShape">
              <a:avLst/>
            </a:prstTxWarp>
          </a:bodyPr>
          <a:lstStyle/>
          <a:p>
            <a:pPr marL="160491" algn="ctr" defTabSz="410142" fontAlgn="base" hangingPunct="0">
              <a:spcBef>
                <a:spcPct val="0"/>
              </a:spcBef>
              <a:spcAft>
                <a:spcPct val="0"/>
              </a:spcAft>
            </a:pPr>
            <a:endParaRPr lang="en-US" sz="2500">
              <a:solidFill>
                <a:srgbClr val="FFFFFF"/>
              </a:solidFill>
              <a:sym typeface="Helvetica Light" charset="0"/>
            </a:endParaRPr>
          </a:p>
        </p:txBody>
      </p:sp>
      <p:sp>
        <p:nvSpPr>
          <p:cNvPr id="9" name="TextBox 8"/>
          <p:cNvSpPr txBox="1"/>
          <p:nvPr/>
        </p:nvSpPr>
        <p:spPr>
          <a:xfrm>
            <a:off x="320170" y="2964822"/>
            <a:ext cx="3735264" cy="723275"/>
          </a:xfrm>
          <a:prstGeom prst="rect">
            <a:avLst/>
          </a:prstGeom>
          <a:noFill/>
        </p:spPr>
        <p:txBody>
          <a:bodyPr wrap="square" lIns="91430" tIns="45716" rIns="91430" bIns="45716" rtlCol="0">
            <a:spAutoFit/>
          </a:bodyPr>
          <a:lstStyle/>
          <a:p>
            <a:pPr algn="ctr" defTabSz="410142" fontAlgn="base" hangingPunct="0">
              <a:spcBef>
                <a:spcPct val="0"/>
              </a:spcBef>
              <a:spcAft>
                <a:spcPct val="0"/>
              </a:spcAft>
            </a:pPr>
            <a:r>
              <a:rPr lang="en-US" sz="4000" b="1" dirty="0">
                <a:solidFill>
                  <a:srgbClr val="FFFFFF"/>
                </a:solidFill>
                <a:latin typeface="Calibri" panose="020F0502020204030204" pitchFamily="34" charset="0"/>
                <a:sym typeface="Helvetica Light" charset="0"/>
              </a:rPr>
              <a:t>INTERACTION</a:t>
            </a:r>
          </a:p>
        </p:txBody>
      </p:sp>
      <p:sp>
        <p:nvSpPr>
          <p:cNvPr id="13" name="Bent Arrow 12"/>
          <p:cNvSpPr/>
          <p:nvPr/>
        </p:nvSpPr>
        <p:spPr bwMode="auto">
          <a:xfrm rot="16200000" flipH="1">
            <a:off x="627799" y="1050985"/>
            <a:ext cx="2250281" cy="1327030"/>
          </a:xfrm>
          <a:prstGeom prst="bentArrow">
            <a:avLst/>
          </a:prstGeom>
          <a:solidFill>
            <a:schemeClr val="tx1">
              <a:lumMod val="75000"/>
            </a:schemeClr>
          </a:solidFill>
          <a:ln w="25400" cap="flat" cmpd="sng" algn="ctr">
            <a:noFill/>
            <a:prstDash val="solid"/>
            <a:miter lim="0"/>
            <a:headEnd type="none" w="med" len="med"/>
            <a:tailEnd type="none" w="med" len="med"/>
          </a:ln>
          <a:effectLst/>
        </p:spPr>
        <p:txBody>
          <a:bodyPr vert="horz" wrap="square" lIns="35660" tIns="35660" rIns="35660" bIns="35660" numCol="1" rtlCol="0" anchor="ctr" anchorCtr="0" compatLnSpc="1">
            <a:prstTxWarp prst="textNoShape">
              <a:avLst/>
            </a:prstTxWarp>
          </a:bodyPr>
          <a:lstStyle/>
          <a:p>
            <a:pPr marL="160491" algn="ctr" defTabSz="410142" fontAlgn="base" hangingPunct="0">
              <a:spcBef>
                <a:spcPct val="0"/>
              </a:spcBef>
              <a:spcAft>
                <a:spcPct val="0"/>
              </a:spcAft>
            </a:pPr>
            <a:endParaRPr lang="en-US" sz="2500">
              <a:solidFill>
                <a:srgbClr val="FFFFFF"/>
              </a:solidFill>
              <a:sym typeface="Helvetica Light" charset="0"/>
            </a:endParaRPr>
          </a:p>
        </p:txBody>
      </p:sp>
      <p:sp>
        <p:nvSpPr>
          <p:cNvPr id="15" name="Rounded Rectangle 14"/>
          <p:cNvSpPr/>
          <p:nvPr/>
        </p:nvSpPr>
        <p:spPr bwMode="auto">
          <a:xfrm>
            <a:off x="2376970" y="5578073"/>
            <a:ext cx="4339828" cy="964406"/>
          </a:xfrm>
          <a:prstGeom prst="roundRect">
            <a:avLst/>
          </a:prstGeom>
          <a:solidFill>
            <a:srgbClr val="00B0F0"/>
          </a:solidFill>
          <a:ln w="25400" cap="flat" cmpd="sng" algn="ctr">
            <a:noFill/>
            <a:prstDash val="solid"/>
            <a:miter lim="0"/>
            <a:headEnd type="none" w="med" len="med"/>
            <a:tailEnd type="none" w="med" len="med"/>
          </a:ln>
          <a:effectLst/>
        </p:spPr>
        <p:txBody>
          <a:bodyPr vert="horz" wrap="square" lIns="50795" tIns="50795" rIns="50795" bIns="50795" numCol="1" rtlCol="0" anchor="ctr" anchorCtr="0" compatLnSpc="1">
            <a:prstTxWarp prst="textNoShape">
              <a:avLst/>
            </a:prstTxWarp>
          </a:bodyPr>
          <a:lstStyle/>
          <a:p>
            <a:pPr marL="160491" algn="ctr" defTabSz="410142" fontAlgn="base" hangingPunct="0">
              <a:spcBef>
                <a:spcPct val="0"/>
              </a:spcBef>
              <a:spcAft>
                <a:spcPct val="0"/>
              </a:spcAft>
            </a:pPr>
            <a:endParaRPr lang="en-US" sz="2500">
              <a:solidFill>
                <a:srgbClr val="FFFFFF"/>
              </a:solidFill>
              <a:sym typeface="Helvetica Light" charset="0"/>
            </a:endParaRPr>
          </a:p>
        </p:txBody>
      </p:sp>
      <p:sp>
        <p:nvSpPr>
          <p:cNvPr id="16" name="TextBox 15"/>
          <p:cNvSpPr txBox="1"/>
          <p:nvPr/>
        </p:nvSpPr>
        <p:spPr>
          <a:xfrm>
            <a:off x="2607349" y="5703207"/>
            <a:ext cx="3929304" cy="723275"/>
          </a:xfrm>
          <a:prstGeom prst="rect">
            <a:avLst/>
          </a:prstGeom>
          <a:noFill/>
        </p:spPr>
        <p:txBody>
          <a:bodyPr wrap="square" lIns="91430" tIns="45716" rIns="91430" bIns="45716" rtlCol="0">
            <a:spAutoFit/>
          </a:bodyPr>
          <a:lstStyle/>
          <a:p>
            <a:pPr algn="ctr" defTabSz="410142" fontAlgn="base" hangingPunct="0">
              <a:spcBef>
                <a:spcPct val="0"/>
              </a:spcBef>
              <a:spcAft>
                <a:spcPct val="0"/>
              </a:spcAft>
            </a:pPr>
            <a:r>
              <a:rPr lang="en-US" sz="4000" b="1" dirty="0">
                <a:solidFill>
                  <a:srgbClr val="FFFFFF"/>
                </a:solidFill>
                <a:latin typeface="Calibri" panose="020F0502020204030204" pitchFamily="34" charset="0"/>
                <a:sym typeface="Helvetica Light" charset="0"/>
              </a:rPr>
              <a:t>TRANSACTION</a:t>
            </a:r>
          </a:p>
        </p:txBody>
      </p:sp>
      <p:sp>
        <p:nvSpPr>
          <p:cNvPr id="17" name="Bent Arrow 16"/>
          <p:cNvSpPr/>
          <p:nvPr/>
        </p:nvSpPr>
        <p:spPr bwMode="auto">
          <a:xfrm rot="10800000" flipH="1">
            <a:off x="1283975" y="3964778"/>
            <a:ext cx="1092994" cy="2276757"/>
          </a:xfrm>
          <a:prstGeom prst="bentArrow">
            <a:avLst>
              <a:gd name="adj1" fmla="val 33225"/>
              <a:gd name="adj2" fmla="val 23139"/>
              <a:gd name="adj3" fmla="val 25000"/>
              <a:gd name="adj4" fmla="val 43750"/>
            </a:avLst>
          </a:prstGeom>
          <a:solidFill>
            <a:schemeClr val="tx1">
              <a:lumMod val="75000"/>
            </a:schemeClr>
          </a:solidFill>
          <a:ln w="25400" cap="flat" cmpd="sng" algn="ctr">
            <a:noFill/>
            <a:prstDash val="solid"/>
            <a:miter lim="0"/>
            <a:headEnd type="none" w="med" len="med"/>
            <a:tailEnd type="none" w="med" len="med"/>
          </a:ln>
          <a:effectLst/>
        </p:spPr>
        <p:txBody>
          <a:bodyPr vert="horz" wrap="square" lIns="35660" tIns="35660" rIns="35660" bIns="35660" numCol="1" rtlCol="0" anchor="ctr" anchorCtr="0" compatLnSpc="1">
            <a:prstTxWarp prst="textNoShape">
              <a:avLst/>
            </a:prstTxWarp>
          </a:bodyPr>
          <a:lstStyle/>
          <a:p>
            <a:pPr marL="160491" algn="ctr" defTabSz="410142" fontAlgn="base" hangingPunct="0">
              <a:spcBef>
                <a:spcPct val="0"/>
              </a:spcBef>
              <a:spcAft>
                <a:spcPct val="0"/>
              </a:spcAft>
            </a:pPr>
            <a:endParaRPr lang="en-US" sz="2500">
              <a:solidFill>
                <a:srgbClr val="FFFFFF"/>
              </a:solidFill>
              <a:sym typeface="Helvetica Light" charset="0"/>
            </a:endParaRPr>
          </a:p>
        </p:txBody>
      </p:sp>
    </p:spTree>
    <p:extLst>
      <p:ext uri="{BB962C8B-B14F-4D97-AF65-F5344CB8AC3E}">
        <p14:creationId xmlns:p14="http://schemas.microsoft.com/office/powerpoint/2010/main" val="121467139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67867" y="267891"/>
            <a:ext cx="3964781" cy="964406"/>
            <a:chOff x="3683000" y="4191000"/>
            <a:chExt cx="5638800" cy="1371600"/>
          </a:xfrm>
          <a:solidFill>
            <a:srgbClr val="00B0F0"/>
          </a:solidFill>
        </p:grpSpPr>
        <p:sp>
          <p:nvSpPr>
            <p:cNvPr id="5" name="Rounded Rectangle 4"/>
            <p:cNvSpPr/>
            <p:nvPr/>
          </p:nvSpPr>
          <p:spPr bwMode="auto">
            <a:xfrm>
              <a:off x="3683000" y="4191000"/>
              <a:ext cx="5638800" cy="1371600"/>
            </a:xfrm>
            <a:prstGeom prst="roundRect">
              <a:avLst/>
            </a:prstGeom>
            <a:grp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160516" algn="ctr" defTabSz="410205" fontAlgn="base" hangingPunct="0">
                <a:spcBef>
                  <a:spcPct val="0"/>
                </a:spcBef>
                <a:spcAft>
                  <a:spcPct val="0"/>
                </a:spcAft>
              </a:pPr>
              <a:endParaRPr lang="en-US" sz="2500">
                <a:solidFill>
                  <a:srgbClr val="FFFFFF"/>
                </a:solidFill>
                <a:sym typeface="Helvetica Light" charset="0"/>
              </a:endParaRPr>
            </a:p>
          </p:txBody>
        </p:sp>
        <p:sp>
          <p:nvSpPr>
            <p:cNvPr id="4" name="TextBox 3"/>
            <p:cNvSpPr txBox="1"/>
            <p:nvPr/>
          </p:nvSpPr>
          <p:spPr>
            <a:xfrm>
              <a:off x="3980621" y="4368968"/>
              <a:ext cx="5105400" cy="1028658"/>
            </a:xfrm>
            <a:prstGeom prst="rect">
              <a:avLst/>
            </a:prstGeom>
            <a:grpFill/>
          </p:spPr>
          <p:txBody>
            <a:bodyPr wrap="square" rtlCol="0">
              <a:spAutoFit/>
            </a:bodyPr>
            <a:lstStyle/>
            <a:p>
              <a:pPr algn="ctr" defTabSz="410205" fontAlgn="base" hangingPunct="0">
                <a:spcBef>
                  <a:spcPct val="0"/>
                </a:spcBef>
                <a:spcAft>
                  <a:spcPct val="0"/>
                </a:spcAft>
              </a:pPr>
              <a:r>
                <a:rPr lang="en-US" sz="4000" b="1" dirty="0">
                  <a:solidFill>
                    <a:srgbClr val="FFFFFF"/>
                  </a:solidFill>
                  <a:latin typeface="Calibri" panose="020F0502020204030204" pitchFamily="34" charset="0"/>
                  <a:sym typeface="Helvetica Light" charset="0"/>
                </a:rPr>
                <a:t>INSPIRATION</a:t>
              </a:r>
            </a:p>
          </p:txBody>
        </p:sp>
      </p:grpSp>
      <p:grpSp>
        <p:nvGrpSpPr>
          <p:cNvPr id="7" name="Group 6"/>
          <p:cNvGrpSpPr/>
          <p:nvPr/>
        </p:nvGrpSpPr>
        <p:grpSpPr>
          <a:xfrm>
            <a:off x="125042" y="2839686"/>
            <a:ext cx="4125515" cy="964406"/>
            <a:chOff x="3683000" y="4191000"/>
            <a:chExt cx="5638800" cy="1371600"/>
          </a:xfrm>
          <a:solidFill>
            <a:srgbClr val="00B0F0"/>
          </a:solidFill>
        </p:grpSpPr>
        <p:sp>
          <p:nvSpPr>
            <p:cNvPr id="8" name="Rounded Rectangle 7"/>
            <p:cNvSpPr/>
            <p:nvPr/>
          </p:nvSpPr>
          <p:spPr bwMode="auto">
            <a:xfrm>
              <a:off x="3683000" y="4191000"/>
              <a:ext cx="5638800" cy="1371600"/>
            </a:xfrm>
            <a:prstGeom prst="roundRect">
              <a:avLst/>
            </a:prstGeom>
            <a:grp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160516" algn="ctr" defTabSz="410205" fontAlgn="base" hangingPunct="0">
                <a:spcBef>
                  <a:spcPct val="0"/>
                </a:spcBef>
                <a:spcAft>
                  <a:spcPct val="0"/>
                </a:spcAft>
              </a:pPr>
              <a:endParaRPr lang="en-US" sz="2500">
                <a:solidFill>
                  <a:srgbClr val="FFFFFF"/>
                </a:solidFill>
                <a:sym typeface="Helvetica Light" charset="0"/>
              </a:endParaRPr>
            </a:p>
          </p:txBody>
        </p:sp>
        <p:sp>
          <p:nvSpPr>
            <p:cNvPr id="9" name="TextBox 8"/>
            <p:cNvSpPr txBox="1"/>
            <p:nvPr/>
          </p:nvSpPr>
          <p:spPr>
            <a:xfrm>
              <a:off x="3949700" y="4368968"/>
              <a:ext cx="5105401" cy="1028658"/>
            </a:xfrm>
            <a:prstGeom prst="rect">
              <a:avLst/>
            </a:prstGeom>
            <a:grpFill/>
          </p:spPr>
          <p:txBody>
            <a:bodyPr wrap="square" rtlCol="0">
              <a:spAutoFit/>
            </a:bodyPr>
            <a:lstStyle/>
            <a:p>
              <a:pPr algn="ctr" defTabSz="410205" fontAlgn="base" hangingPunct="0">
                <a:spcBef>
                  <a:spcPct val="0"/>
                </a:spcBef>
                <a:spcAft>
                  <a:spcPct val="0"/>
                </a:spcAft>
              </a:pPr>
              <a:r>
                <a:rPr lang="en-US" sz="4000" b="1" dirty="0">
                  <a:solidFill>
                    <a:srgbClr val="FFFFFF"/>
                  </a:solidFill>
                  <a:latin typeface="Calibri" panose="020F0502020204030204" pitchFamily="34" charset="0"/>
                  <a:sym typeface="Helvetica Light" charset="0"/>
                </a:rPr>
                <a:t>INTERACTION</a:t>
              </a:r>
            </a:p>
          </p:txBody>
        </p:sp>
      </p:grpSp>
      <p:sp>
        <p:nvSpPr>
          <p:cNvPr id="13" name="Bent Arrow 12"/>
          <p:cNvSpPr/>
          <p:nvPr/>
        </p:nvSpPr>
        <p:spPr bwMode="auto">
          <a:xfrm rot="16200000" flipH="1">
            <a:off x="627799" y="1050985"/>
            <a:ext cx="2250281" cy="1327030"/>
          </a:xfrm>
          <a:prstGeom prst="bentArrow">
            <a:avLst/>
          </a:prstGeom>
          <a:solidFill>
            <a:schemeClr val="tx1">
              <a:lumMod val="75000"/>
            </a:schemeClr>
          </a:solidFill>
          <a:ln w="25400" cap="flat" cmpd="sng" algn="ctr">
            <a:noFill/>
            <a:prstDash val="solid"/>
            <a:miter lim="0"/>
            <a:headEnd type="none" w="med" len="med"/>
            <a:tailEnd type="none" w="med" len="med"/>
          </a:ln>
          <a:effectLst/>
        </p:spPr>
        <p:txBody>
          <a:bodyPr vert="horz" wrap="square" lIns="35666" tIns="35666" rIns="35666" bIns="35666" numCol="1" rtlCol="0" anchor="ctr" anchorCtr="0" compatLnSpc="1">
            <a:prstTxWarp prst="textNoShape">
              <a:avLst/>
            </a:prstTxWarp>
          </a:bodyPr>
          <a:lstStyle/>
          <a:p>
            <a:pPr marL="160516" algn="ctr" defTabSz="410205" fontAlgn="base" hangingPunct="0">
              <a:spcBef>
                <a:spcPct val="0"/>
              </a:spcBef>
              <a:spcAft>
                <a:spcPct val="0"/>
              </a:spcAft>
            </a:pPr>
            <a:endParaRPr lang="en-US" sz="2500">
              <a:solidFill>
                <a:srgbClr val="FFFFFF"/>
              </a:solidFill>
              <a:sym typeface="Helvetica Light" charset="0"/>
            </a:endParaRPr>
          </a:p>
        </p:txBody>
      </p:sp>
      <p:sp>
        <p:nvSpPr>
          <p:cNvPr id="15" name="Rounded Rectangle 14"/>
          <p:cNvSpPr/>
          <p:nvPr/>
        </p:nvSpPr>
        <p:spPr bwMode="auto">
          <a:xfrm>
            <a:off x="2376970" y="5578071"/>
            <a:ext cx="4339828" cy="964406"/>
          </a:xfrm>
          <a:prstGeom prst="roundRect">
            <a:avLst/>
          </a:prstGeom>
          <a:solidFill>
            <a:srgbClr val="00B0F0"/>
          </a:solid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160516" algn="ctr" defTabSz="410205" fontAlgn="base" hangingPunct="0">
              <a:spcBef>
                <a:spcPct val="0"/>
              </a:spcBef>
              <a:spcAft>
                <a:spcPct val="0"/>
              </a:spcAft>
            </a:pPr>
            <a:endParaRPr lang="en-US" sz="2500">
              <a:solidFill>
                <a:srgbClr val="FFFFFF"/>
              </a:solidFill>
              <a:sym typeface="Helvetica Light" charset="0"/>
            </a:endParaRPr>
          </a:p>
        </p:txBody>
      </p:sp>
      <p:sp>
        <p:nvSpPr>
          <p:cNvPr id="17" name="Bent Arrow 16"/>
          <p:cNvSpPr/>
          <p:nvPr/>
        </p:nvSpPr>
        <p:spPr bwMode="auto">
          <a:xfrm rot="10800000" flipH="1">
            <a:off x="1283975" y="3964778"/>
            <a:ext cx="1092994" cy="2276757"/>
          </a:xfrm>
          <a:prstGeom prst="bentArrow">
            <a:avLst>
              <a:gd name="adj1" fmla="val 33225"/>
              <a:gd name="adj2" fmla="val 23139"/>
              <a:gd name="adj3" fmla="val 25000"/>
              <a:gd name="adj4" fmla="val 43750"/>
            </a:avLst>
          </a:prstGeom>
          <a:solidFill>
            <a:schemeClr val="tx1">
              <a:lumMod val="75000"/>
            </a:schemeClr>
          </a:solidFill>
          <a:ln w="25400" cap="flat" cmpd="sng" algn="ctr">
            <a:noFill/>
            <a:prstDash val="solid"/>
            <a:miter lim="0"/>
            <a:headEnd type="none" w="med" len="med"/>
            <a:tailEnd type="none" w="med" len="med"/>
          </a:ln>
          <a:effectLst/>
        </p:spPr>
        <p:txBody>
          <a:bodyPr vert="horz" wrap="square" lIns="35666" tIns="35666" rIns="35666" bIns="35666" numCol="1" rtlCol="0" anchor="ctr" anchorCtr="0" compatLnSpc="1">
            <a:prstTxWarp prst="textNoShape">
              <a:avLst/>
            </a:prstTxWarp>
          </a:bodyPr>
          <a:lstStyle/>
          <a:p>
            <a:pPr marL="160516" algn="ctr" defTabSz="410205" fontAlgn="base" hangingPunct="0">
              <a:spcBef>
                <a:spcPct val="0"/>
              </a:spcBef>
              <a:spcAft>
                <a:spcPct val="0"/>
              </a:spcAft>
            </a:pPr>
            <a:endParaRPr lang="en-US" sz="2500">
              <a:solidFill>
                <a:srgbClr val="FFFFFF"/>
              </a:solidFill>
              <a:sym typeface="Helvetica Light" charset="0"/>
            </a:endParaRPr>
          </a:p>
        </p:txBody>
      </p:sp>
      <p:grpSp>
        <p:nvGrpSpPr>
          <p:cNvPr id="18" name="Group 17"/>
          <p:cNvGrpSpPr/>
          <p:nvPr/>
        </p:nvGrpSpPr>
        <p:grpSpPr>
          <a:xfrm>
            <a:off x="5000627" y="2839641"/>
            <a:ext cx="3964781" cy="964406"/>
            <a:chOff x="3683000" y="4191000"/>
            <a:chExt cx="5638800" cy="1371600"/>
          </a:xfrm>
          <a:solidFill>
            <a:srgbClr val="00B0F0"/>
          </a:solidFill>
        </p:grpSpPr>
        <p:sp>
          <p:nvSpPr>
            <p:cNvPr id="19" name="Rounded Rectangle 18"/>
            <p:cNvSpPr/>
            <p:nvPr/>
          </p:nvSpPr>
          <p:spPr bwMode="auto">
            <a:xfrm>
              <a:off x="3683000" y="4191000"/>
              <a:ext cx="5638800" cy="1371600"/>
            </a:xfrm>
            <a:prstGeom prst="roundRect">
              <a:avLst/>
            </a:prstGeom>
            <a:grpFill/>
            <a:ln w="25400" cap="flat" cmpd="sng" algn="ctr">
              <a:no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160516" algn="ctr" defTabSz="410205" fontAlgn="base" hangingPunct="0">
                <a:spcBef>
                  <a:spcPct val="0"/>
                </a:spcBef>
                <a:spcAft>
                  <a:spcPct val="0"/>
                </a:spcAft>
              </a:pPr>
              <a:endParaRPr lang="en-US" sz="2500">
                <a:solidFill>
                  <a:srgbClr val="FFFFFF"/>
                </a:solidFill>
                <a:sym typeface="Helvetica Light" charset="0"/>
              </a:endParaRPr>
            </a:p>
          </p:txBody>
        </p:sp>
        <p:sp>
          <p:nvSpPr>
            <p:cNvPr id="20" name="TextBox 19"/>
            <p:cNvSpPr txBox="1"/>
            <p:nvPr/>
          </p:nvSpPr>
          <p:spPr>
            <a:xfrm>
              <a:off x="3949699" y="4368968"/>
              <a:ext cx="5105400" cy="1028658"/>
            </a:xfrm>
            <a:prstGeom prst="rect">
              <a:avLst/>
            </a:prstGeom>
            <a:grpFill/>
          </p:spPr>
          <p:txBody>
            <a:bodyPr wrap="square" rtlCol="0">
              <a:spAutoFit/>
            </a:bodyPr>
            <a:lstStyle/>
            <a:p>
              <a:pPr algn="ctr" defTabSz="410205" fontAlgn="base" hangingPunct="0">
                <a:spcBef>
                  <a:spcPct val="0"/>
                </a:spcBef>
                <a:spcAft>
                  <a:spcPct val="0"/>
                </a:spcAft>
              </a:pPr>
              <a:r>
                <a:rPr lang="en-US" sz="4000" b="1" dirty="0">
                  <a:solidFill>
                    <a:srgbClr val="FFFFFF"/>
                  </a:solidFill>
                  <a:latin typeface="Calibri" panose="020F0502020204030204" pitchFamily="34" charset="0"/>
                  <a:sym typeface="Helvetica Light" charset="0"/>
                </a:rPr>
                <a:t>REFLECTION</a:t>
              </a:r>
            </a:p>
          </p:txBody>
        </p:sp>
      </p:grpSp>
      <p:sp>
        <p:nvSpPr>
          <p:cNvPr id="21" name="Bent Arrow 20"/>
          <p:cNvSpPr/>
          <p:nvPr/>
        </p:nvSpPr>
        <p:spPr bwMode="auto">
          <a:xfrm rot="5400000" flipH="1">
            <a:off x="6280219" y="4428576"/>
            <a:ext cx="2387438" cy="1138380"/>
          </a:xfrm>
          <a:prstGeom prst="bentArrow">
            <a:avLst>
              <a:gd name="adj1" fmla="val 33225"/>
              <a:gd name="adj2" fmla="val 26240"/>
              <a:gd name="adj3" fmla="val 25000"/>
              <a:gd name="adj4" fmla="val 43750"/>
            </a:avLst>
          </a:prstGeom>
          <a:solidFill>
            <a:schemeClr val="tx1">
              <a:lumMod val="75000"/>
            </a:schemeClr>
          </a:solidFill>
          <a:ln w="25400" cap="flat" cmpd="sng" algn="ctr">
            <a:noFill/>
            <a:prstDash val="solid"/>
            <a:miter lim="0"/>
            <a:headEnd type="none" w="med" len="med"/>
            <a:tailEnd type="none" w="med" len="med"/>
          </a:ln>
          <a:effectLst/>
        </p:spPr>
        <p:txBody>
          <a:bodyPr vert="horz" wrap="square" lIns="35666" tIns="35666" rIns="35666" bIns="35666" numCol="1" rtlCol="0" anchor="ctr" anchorCtr="0" compatLnSpc="1">
            <a:prstTxWarp prst="textNoShape">
              <a:avLst/>
            </a:prstTxWarp>
          </a:bodyPr>
          <a:lstStyle/>
          <a:p>
            <a:pPr marL="160516" algn="ctr" defTabSz="410205" fontAlgn="base" hangingPunct="0">
              <a:spcBef>
                <a:spcPct val="0"/>
              </a:spcBef>
              <a:spcAft>
                <a:spcPct val="0"/>
              </a:spcAft>
            </a:pPr>
            <a:endParaRPr lang="en-US" sz="2500">
              <a:solidFill>
                <a:srgbClr val="FFFFFF"/>
              </a:solidFill>
              <a:sym typeface="Helvetica Light" charset="0"/>
            </a:endParaRPr>
          </a:p>
        </p:txBody>
      </p:sp>
      <p:sp>
        <p:nvSpPr>
          <p:cNvPr id="22" name="Bent Arrow 21"/>
          <p:cNvSpPr/>
          <p:nvPr/>
        </p:nvSpPr>
        <p:spPr bwMode="auto">
          <a:xfrm rot="10800000" flipV="1">
            <a:off x="6532649" y="443674"/>
            <a:ext cx="1307617" cy="2235259"/>
          </a:xfrm>
          <a:prstGeom prst="bentArrow">
            <a:avLst/>
          </a:prstGeom>
          <a:solidFill>
            <a:schemeClr val="tx1">
              <a:lumMod val="75000"/>
            </a:schemeClr>
          </a:solidFill>
          <a:ln w="25400" cap="flat" cmpd="sng" algn="ctr">
            <a:noFill/>
            <a:prstDash val="solid"/>
            <a:miter lim="0"/>
            <a:headEnd type="none" w="med" len="med"/>
            <a:tailEnd type="none" w="med" len="med"/>
          </a:ln>
          <a:effectLst/>
        </p:spPr>
        <p:txBody>
          <a:bodyPr vert="horz" wrap="square" lIns="35666" tIns="35666" rIns="35666" bIns="35666" numCol="1" rtlCol="0" anchor="ctr" anchorCtr="0" compatLnSpc="1">
            <a:prstTxWarp prst="textNoShape">
              <a:avLst/>
            </a:prstTxWarp>
          </a:bodyPr>
          <a:lstStyle/>
          <a:p>
            <a:pPr marL="160516" algn="ctr" defTabSz="410205" fontAlgn="base" hangingPunct="0">
              <a:spcBef>
                <a:spcPct val="0"/>
              </a:spcBef>
              <a:spcAft>
                <a:spcPct val="0"/>
              </a:spcAft>
            </a:pPr>
            <a:endParaRPr lang="en-US" sz="2500">
              <a:solidFill>
                <a:srgbClr val="FFFFFF"/>
              </a:solidFill>
              <a:sym typeface="Helvetica Light" charset="0"/>
            </a:endParaRPr>
          </a:p>
        </p:txBody>
      </p:sp>
      <p:sp>
        <p:nvSpPr>
          <p:cNvPr id="23" name="TextBox 22"/>
          <p:cNvSpPr txBox="1"/>
          <p:nvPr/>
        </p:nvSpPr>
        <p:spPr>
          <a:xfrm>
            <a:off x="2607349" y="5703207"/>
            <a:ext cx="3929304" cy="723275"/>
          </a:xfrm>
          <a:prstGeom prst="rect">
            <a:avLst/>
          </a:prstGeom>
          <a:noFill/>
        </p:spPr>
        <p:txBody>
          <a:bodyPr wrap="square" lIns="91430" tIns="45716" rIns="91430" bIns="45716" rtlCol="0">
            <a:spAutoFit/>
          </a:bodyPr>
          <a:lstStyle/>
          <a:p>
            <a:pPr algn="ctr" defTabSz="410142" fontAlgn="base" hangingPunct="0">
              <a:spcBef>
                <a:spcPct val="0"/>
              </a:spcBef>
              <a:spcAft>
                <a:spcPct val="0"/>
              </a:spcAft>
            </a:pPr>
            <a:r>
              <a:rPr lang="en-US" sz="4000" b="1" dirty="0">
                <a:solidFill>
                  <a:srgbClr val="FFFFFF"/>
                </a:solidFill>
                <a:latin typeface="Calibri" panose="020F0502020204030204" pitchFamily="34" charset="0"/>
                <a:sym typeface="Helvetica Light" charset="0"/>
              </a:rPr>
              <a:t>TRANSACTION</a:t>
            </a:r>
          </a:p>
        </p:txBody>
      </p:sp>
    </p:spTree>
    <p:extLst>
      <p:ext uri="{BB962C8B-B14F-4D97-AF65-F5344CB8AC3E}">
        <p14:creationId xmlns:p14="http://schemas.microsoft.com/office/powerpoint/2010/main" val="179909045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00B0F0"/>
                </a:solidFill>
                <a:latin typeface="Calibri" pitchFamily="34" charset="0"/>
                <a:cs typeface="Calibri" pitchFamily="34" charset="0"/>
              </a:rPr>
              <a:t>Archiving successes</a:t>
            </a:r>
            <a:endParaRPr lang="en-US" sz="4400" dirty="0">
              <a:solidFill>
                <a:srgbClr val="00B0F0"/>
              </a:solidFill>
              <a:latin typeface="Calibri" pitchFamily="34" charset="0"/>
              <a:cs typeface="Calibri"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4567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7803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rgbClr val="00B0F0"/>
                </a:solidFill>
                <a:latin typeface="Calibri" pitchFamily="34" charset="0"/>
                <a:cs typeface="Calibri" pitchFamily="34" charset="0"/>
              </a:rPr>
              <a:t>Telling our story</a:t>
            </a:r>
            <a:endParaRPr lang="en-US" sz="4400" dirty="0">
              <a:solidFill>
                <a:srgbClr val="00B0F0"/>
              </a:solidFill>
              <a:latin typeface="Calibri" pitchFamily="34" charset="0"/>
              <a:cs typeface="Calibri" pitchFamily="34" charset="0"/>
            </a:endParaRPr>
          </a:p>
        </p:txBody>
      </p:sp>
      <p:sp>
        <p:nvSpPr>
          <p:cNvPr id="4" name="AutoShape 1" descr="image7.png"/>
          <p:cNvSpPr>
            <a:spLocks noChangeAspect="1"/>
          </p:cNvSpPr>
          <p:nvPr/>
        </p:nvSpPr>
        <p:spPr bwMode="auto">
          <a:xfrm>
            <a:off x="15240" y="1283455"/>
            <a:ext cx="9067800" cy="5045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0">
            <a:blip r:embed="rId2">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l" defTabSz="914400"/>
            <a:endParaRPr lang="en-US" sz="180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908020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9516"/>
            <a:ext cx="9144000" cy="6098977"/>
          </a:xfrm>
          <a:prstGeom prst="rect">
            <a:avLst/>
          </a:prstGeom>
        </p:spPr>
      </p:pic>
      <p:sp>
        <p:nvSpPr>
          <p:cNvPr id="2" name="TextBox 1"/>
          <p:cNvSpPr txBox="1"/>
          <p:nvPr/>
        </p:nvSpPr>
        <p:spPr>
          <a:xfrm>
            <a:off x="152404" y="609602"/>
            <a:ext cx="7543796" cy="769419"/>
          </a:xfrm>
          <a:prstGeom prst="rect">
            <a:avLst/>
          </a:prstGeom>
          <a:solidFill>
            <a:schemeClr val="bg1"/>
          </a:solidFill>
        </p:spPr>
        <p:txBody>
          <a:bodyPr wrap="square" lIns="91416" tIns="45709" rIns="91416" bIns="45709" rtlCol="0">
            <a:spAutoFit/>
          </a:bodyPr>
          <a:lstStyle/>
          <a:p>
            <a:pPr algn="ctr"/>
            <a:r>
              <a:rPr lang="en-US" sz="4400" b="1" dirty="0">
                <a:solidFill>
                  <a:srgbClr val="00B0F0"/>
                </a:solidFill>
                <a:effectLst>
                  <a:outerShdw blurRad="38100" dist="38100" dir="2700000" algn="tl">
                    <a:srgbClr val="000000">
                      <a:alpha val="43137"/>
                    </a:srgbClr>
                  </a:outerShdw>
                </a:effectLst>
              </a:rPr>
              <a:t>Long Live Reference</a:t>
            </a:r>
          </a:p>
        </p:txBody>
      </p:sp>
    </p:spTree>
    <p:extLst>
      <p:ext uri="{BB962C8B-B14F-4D97-AF65-F5344CB8AC3E}">
        <p14:creationId xmlns:p14="http://schemas.microsoft.com/office/powerpoint/2010/main" val="178531086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9516"/>
            <a:ext cx="9144000" cy="6098977"/>
          </a:xfrm>
          <a:prstGeom prst="rect">
            <a:avLst/>
          </a:prstGeom>
        </p:spPr>
      </p:pic>
      <p:sp>
        <p:nvSpPr>
          <p:cNvPr id="2" name="TextBox 1"/>
          <p:cNvSpPr txBox="1"/>
          <p:nvPr/>
        </p:nvSpPr>
        <p:spPr>
          <a:xfrm>
            <a:off x="152404" y="609602"/>
            <a:ext cx="3581396" cy="830997"/>
          </a:xfrm>
          <a:prstGeom prst="rect">
            <a:avLst/>
          </a:prstGeom>
          <a:solidFill>
            <a:schemeClr val="bg1"/>
          </a:solidFill>
        </p:spPr>
        <p:txBody>
          <a:bodyPr wrap="square" lIns="91416" tIns="45709" rIns="91416" bIns="45709" rtlCol="0">
            <a:spAutoFit/>
          </a:bodyPr>
          <a:lstStyle/>
          <a:p>
            <a:pPr algn="ctr"/>
            <a:r>
              <a:rPr lang="en-US" sz="4800" b="1" dirty="0">
                <a:solidFill>
                  <a:srgbClr val="00B0F0"/>
                </a:solidFill>
                <a:effectLst>
                  <a:outerShdw blurRad="38100" dist="38100" dir="2700000" algn="tl">
                    <a:srgbClr val="000000">
                      <a:alpha val="43137"/>
                    </a:srgbClr>
                  </a:outerShdw>
                </a:effectLst>
              </a:rPr>
              <a:t>Thank You</a:t>
            </a:r>
          </a:p>
        </p:txBody>
      </p:sp>
      <p:sp>
        <p:nvSpPr>
          <p:cNvPr id="4" name="TextBox 3"/>
          <p:cNvSpPr txBox="1"/>
          <p:nvPr/>
        </p:nvSpPr>
        <p:spPr>
          <a:xfrm>
            <a:off x="3657600" y="4267200"/>
            <a:ext cx="5257800" cy="1815867"/>
          </a:xfrm>
          <a:prstGeom prst="rect">
            <a:avLst/>
          </a:prstGeom>
          <a:solidFill>
            <a:schemeClr val="bg1"/>
          </a:solidFill>
        </p:spPr>
        <p:txBody>
          <a:bodyPr wrap="square" lIns="91425" tIns="45713" rIns="91425" bIns="45713" rtlCol="0">
            <a:spAutoFit/>
          </a:bodyPr>
          <a:lstStyle/>
          <a:p>
            <a:pPr algn="r"/>
            <a:r>
              <a:rPr lang="en-US" sz="2800" b="1" dirty="0">
                <a:solidFill>
                  <a:schemeClr val="tx1">
                    <a:lumMod val="75000"/>
                  </a:schemeClr>
                </a:solidFill>
              </a:rPr>
              <a:t>Questions? Let’s talk.</a:t>
            </a:r>
          </a:p>
          <a:p>
            <a:pPr algn="r"/>
            <a:r>
              <a:rPr lang="en-US" sz="2800" b="1" dirty="0">
                <a:solidFill>
                  <a:schemeClr val="tx1">
                    <a:lumMod val="75000"/>
                  </a:schemeClr>
                </a:solidFill>
              </a:rPr>
              <a:t>Toby Greenwalt</a:t>
            </a:r>
          </a:p>
          <a:p>
            <a:pPr algn="r"/>
            <a:r>
              <a:rPr lang="en-US" sz="2800" b="1" dirty="0">
                <a:solidFill>
                  <a:schemeClr val="tx1">
                    <a:lumMod val="75000"/>
                  </a:schemeClr>
                </a:solidFill>
              </a:rPr>
              <a:t>toby@theanalogdivide.com</a:t>
            </a:r>
          </a:p>
          <a:p>
            <a:pPr algn="r"/>
            <a:r>
              <a:rPr lang="en-US" sz="2800" b="1" dirty="0">
                <a:solidFill>
                  <a:schemeClr val="tx1">
                    <a:lumMod val="75000"/>
                  </a:schemeClr>
                </a:solidFill>
              </a:rPr>
              <a:t>@</a:t>
            </a:r>
            <a:r>
              <a:rPr lang="en-US" sz="2800" b="1" dirty="0" err="1">
                <a:solidFill>
                  <a:schemeClr val="tx1">
                    <a:lumMod val="75000"/>
                  </a:schemeClr>
                </a:solidFill>
              </a:rPr>
              <a:t>theanalogdivide</a:t>
            </a:r>
            <a:endParaRPr lang="en-US" sz="2800" b="1" dirty="0">
              <a:solidFill>
                <a:schemeClr val="tx1">
                  <a:lumMod val="75000"/>
                </a:schemeClr>
              </a:solidFill>
            </a:endParaRPr>
          </a:p>
        </p:txBody>
      </p:sp>
    </p:spTree>
    <p:extLst>
      <p:ext uri="{BB962C8B-B14F-4D97-AF65-F5344CB8AC3E}">
        <p14:creationId xmlns:p14="http://schemas.microsoft.com/office/powerpoint/2010/main" val="174725560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379516"/>
            <a:ext cx="9144000" cy="6098977"/>
          </a:xfrm>
          <a:prstGeom prst="rect">
            <a:avLst/>
          </a:prstGeom>
        </p:spPr>
      </p:pic>
      <p:sp>
        <p:nvSpPr>
          <p:cNvPr id="2" name="TextBox 1"/>
          <p:cNvSpPr txBox="1"/>
          <p:nvPr/>
        </p:nvSpPr>
        <p:spPr>
          <a:xfrm>
            <a:off x="152401" y="609602"/>
            <a:ext cx="8610600" cy="830997"/>
          </a:xfrm>
          <a:prstGeom prst="rect">
            <a:avLst/>
          </a:prstGeom>
          <a:noFill/>
        </p:spPr>
        <p:txBody>
          <a:bodyPr wrap="square" lIns="91416" tIns="45709" rIns="91416" bIns="45709" rtlCol="0">
            <a:spAutoFit/>
          </a:bodyPr>
          <a:lstStyle/>
          <a:p>
            <a:r>
              <a:rPr lang="en-US" sz="4800" b="1" dirty="0">
                <a:solidFill>
                  <a:srgbClr val="00B0F0"/>
                </a:solidFill>
                <a:effectLst>
                  <a:outerShdw blurRad="38100" dist="38100" dir="2700000" algn="tl">
                    <a:srgbClr val="000000">
                      <a:alpha val="43137"/>
                    </a:srgbClr>
                  </a:outerShdw>
                </a:effectLst>
              </a:rPr>
              <a:t>Photo Credits</a:t>
            </a:r>
          </a:p>
        </p:txBody>
      </p:sp>
      <p:sp>
        <p:nvSpPr>
          <p:cNvPr id="6" name="TextBox 5"/>
          <p:cNvSpPr txBox="1"/>
          <p:nvPr/>
        </p:nvSpPr>
        <p:spPr>
          <a:xfrm>
            <a:off x="762000" y="1752600"/>
            <a:ext cx="8153400" cy="3693305"/>
          </a:xfrm>
          <a:prstGeom prst="rect">
            <a:avLst/>
          </a:prstGeom>
          <a:solidFill>
            <a:schemeClr val="bg1"/>
          </a:solidFill>
        </p:spPr>
        <p:txBody>
          <a:bodyPr wrap="square" lIns="91425" tIns="45713" rIns="91425" bIns="45713" rtlCol="0">
            <a:spAutoFit/>
          </a:bodyPr>
          <a:lstStyle/>
          <a:p>
            <a:pPr algn="r"/>
            <a:endParaRPr lang="en-US" dirty="0" smtClean="0"/>
          </a:p>
          <a:p>
            <a:pPr algn="r"/>
            <a:r>
              <a:rPr lang="en-US" dirty="0" smtClean="0"/>
              <a:t>Title Slide: </a:t>
            </a:r>
            <a:r>
              <a:rPr lang="en-US" dirty="0"/>
              <a:t>Vincent Desjardins, https://flic.kr/p/9h3fso</a:t>
            </a:r>
          </a:p>
          <a:p>
            <a:pPr algn="r"/>
            <a:r>
              <a:rPr lang="en-US" dirty="0" smtClean="0"/>
              <a:t>Dual Monitors: Skokie </a:t>
            </a:r>
            <a:r>
              <a:rPr lang="en-US" dirty="0"/>
              <a:t>Public Library, https://</a:t>
            </a:r>
            <a:r>
              <a:rPr lang="en-US" dirty="0" smtClean="0"/>
              <a:t>flic.kr/p/6YrKWT</a:t>
            </a:r>
          </a:p>
          <a:p>
            <a:pPr algn="r"/>
            <a:r>
              <a:rPr lang="en-US" dirty="0" smtClean="0"/>
              <a:t>Reference Desk: Manchester </a:t>
            </a:r>
            <a:r>
              <a:rPr lang="en-US" dirty="0"/>
              <a:t>City Library/Yvonne Loomis, https://</a:t>
            </a:r>
            <a:r>
              <a:rPr lang="en-US" dirty="0" smtClean="0"/>
              <a:t>flic.kr/p/51rzTe</a:t>
            </a:r>
          </a:p>
          <a:p>
            <a:pPr algn="r"/>
            <a:r>
              <a:rPr lang="en-US" dirty="0"/>
              <a:t>Roving Reference</a:t>
            </a:r>
            <a:r>
              <a:rPr lang="en-US" dirty="0" smtClean="0"/>
              <a:t>: Kimberly </a:t>
            </a:r>
            <a:r>
              <a:rPr lang="en-US" dirty="0" err="1"/>
              <a:t>Vardeman</a:t>
            </a:r>
            <a:r>
              <a:rPr lang="en-US" dirty="0"/>
              <a:t>, http://</a:t>
            </a:r>
            <a:r>
              <a:rPr lang="en-US" dirty="0" smtClean="0"/>
              <a:t>flic.kr/p/8HdbkH</a:t>
            </a:r>
          </a:p>
          <a:p>
            <a:pPr algn="r"/>
            <a:r>
              <a:rPr lang="en-US" dirty="0" err="1" smtClean="0"/>
              <a:t>iPad</a:t>
            </a:r>
            <a:r>
              <a:rPr lang="en-US" dirty="0" smtClean="0"/>
              <a:t>: </a:t>
            </a:r>
            <a:r>
              <a:rPr lang="en-US" dirty="0" err="1" smtClean="0"/>
              <a:t>Cheon</a:t>
            </a:r>
            <a:r>
              <a:rPr lang="en-US" dirty="0"/>
              <a:t> Fong, https://flic.kr/p/82LS7x</a:t>
            </a:r>
          </a:p>
          <a:p>
            <a:pPr algn="r"/>
            <a:r>
              <a:rPr lang="en-US" dirty="0"/>
              <a:t>Virtual Reference Map: http://www.forbes.com/sites/markfidelman/2013/07/11/look-out-klout-these-twitter-influencer-maps-are-amazing</a:t>
            </a:r>
            <a:r>
              <a:rPr lang="en-US" dirty="0" smtClean="0"/>
              <a:t>/</a:t>
            </a:r>
          </a:p>
          <a:p>
            <a:pPr algn="r"/>
            <a:r>
              <a:rPr lang="en-US" dirty="0"/>
              <a:t>Mobile class: https://</a:t>
            </a:r>
            <a:r>
              <a:rPr lang="en-US" dirty="0" smtClean="0"/>
              <a:t>flic.kr/p/7idL6i</a:t>
            </a:r>
          </a:p>
          <a:p>
            <a:pPr algn="r"/>
            <a:r>
              <a:rPr lang="en-US" dirty="0" err="1" smtClean="0"/>
              <a:t>iPad</a:t>
            </a:r>
            <a:r>
              <a:rPr lang="en-US" dirty="0" smtClean="0"/>
              <a:t> classroom: courtesy Richard Kong</a:t>
            </a:r>
          </a:p>
          <a:p>
            <a:pPr algn="r"/>
            <a:r>
              <a:rPr lang="en-US" dirty="0" smtClean="0"/>
              <a:t>Facebook photo</a:t>
            </a:r>
            <a:r>
              <a:rPr lang="en-US" dirty="0"/>
              <a:t>: http://</a:t>
            </a:r>
            <a:r>
              <a:rPr lang="en-US" dirty="0" smtClean="0"/>
              <a:t>on.fb.me/1r2B2e0</a:t>
            </a:r>
          </a:p>
          <a:p>
            <a:pPr algn="r"/>
            <a:endParaRPr lang="en-US" dirty="0"/>
          </a:p>
        </p:txBody>
      </p:sp>
    </p:spTree>
    <p:extLst>
      <p:ext uri="{BB962C8B-B14F-4D97-AF65-F5344CB8AC3E}">
        <p14:creationId xmlns:p14="http://schemas.microsoft.com/office/powerpoint/2010/main" val="217981467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379516"/>
            <a:ext cx="9144000" cy="6098977"/>
          </a:xfrm>
          <a:prstGeom prst="rect">
            <a:avLst/>
          </a:prstGeom>
        </p:spPr>
      </p:pic>
      <p:sp>
        <p:nvSpPr>
          <p:cNvPr id="4" name="TextBox 3"/>
          <p:cNvSpPr txBox="1"/>
          <p:nvPr/>
        </p:nvSpPr>
        <p:spPr>
          <a:xfrm>
            <a:off x="304800" y="1524000"/>
            <a:ext cx="5791200" cy="2083261"/>
          </a:xfrm>
          <a:prstGeom prst="rect">
            <a:avLst/>
          </a:prstGeom>
          <a:solidFill>
            <a:schemeClr val="bg1"/>
          </a:solidFill>
        </p:spPr>
        <p:txBody>
          <a:bodyPr wrap="square" lIns="91425" tIns="45713" rIns="91425" bIns="45713" rtlCol="0">
            <a:spAutoFit/>
          </a:bodyPr>
          <a:lstStyle/>
          <a:p>
            <a:pPr marL="457130" indent="-457130">
              <a:buFont typeface="Arial" pitchFamily="34" charset="0"/>
              <a:buChar char="•"/>
            </a:pPr>
            <a:r>
              <a:rPr lang="en-US" sz="3200" dirty="0"/>
              <a:t>Bring-Your-Own-Device</a:t>
            </a:r>
          </a:p>
          <a:p>
            <a:pPr marL="457130" indent="-457130">
              <a:buFont typeface="Arial" pitchFamily="34" charset="0"/>
              <a:buChar char="•"/>
            </a:pPr>
            <a:r>
              <a:rPr lang="en-US" sz="3200" dirty="0"/>
              <a:t>New Learning Models</a:t>
            </a:r>
          </a:p>
          <a:p>
            <a:pPr marL="457130" indent="-457130">
              <a:buFont typeface="Arial" pitchFamily="34" charset="0"/>
              <a:buChar char="•"/>
            </a:pPr>
            <a:r>
              <a:rPr lang="en-US" sz="3200" dirty="0"/>
              <a:t>Ubiquitous Access</a:t>
            </a:r>
          </a:p>
          <a:p>
            <a:pPr marL="457130" indent="-457130">
              <a:buFont typeface="Arial" pitchFamily="34" charset="0"/>
              <a:buChar char="•"/>
            </a:pPr>
            <a:r>
              <a:rPr lang="en-US" sz="3200" dirty="0"/>
              <a:t>Digital Literacy</a:t>
            </a:r>
          </a:p>
        </p:txBody>
      </p:sp>
      <p:sp>
        <p:nvSpPr>
          <p:cNvPr id="6" name="TextBox 5"/>
          <p:cNvSpPr txBox="1"/>
          <p:nvPr/>
        </p:nvSpPr>
        <p:spPr>
          <a:xfrm>
            <a:off x="381000" y="5105400"/>
            <a:ext cx="8382000" cy="769441"/>
          </a:xfrm>
          <a:prstGeom prst="rect">
            <a:avLst/>
          </a:prstGeom>
          <a:solidFill>
            <a:schemeClr val="bg1"/>
          </a:solidFill>
        </p:spPr>
        <p:txBody>
          <a:bodyPr wrap="square" lIns="91425" tIns="45713" rIns="91425" bIns="45713" rtlCol="0">
            <a:spAutoFit/>
          </a:bodyPr>
          <a:lstStyle/>
          <a:p>
            <a:pPr algn="ctr"/>
            <a:r>
              <a:rPr lang="en-US" sz="4400" dirty="0">
                <a:solidFill>
                  <a:srgbClr val="00B0F0"/>
                </a:solidFill>
              </a:rPr>
              <a:t>What else have you observed?</a:t>
            </a:r>
          </a:p>
        </p:txBody>
      </p:sp>
      <p:sp>
        <p:nvSpPr>
          <p:cNvPr id="8" name="TextBox 7"/>
          <p:cNvSpPr txBox="1"/>
          <p:nvPr/>
        </p:nvSpPr>
        <p:spPr>
          <a:xfrm>
            <a:off x="1143000" y="533400"/>
            <a:ext cx="7010399" cy="769441"/>
          </a:xfrm>
          <a:prstGeom prst="rect">
            <a:avLst/>
          </a:prstGeom>
          <a:solidFill>
            <a:schemeClr val="bg1"/>
          </a:solidFill>
        </p:spPr>
        <p:txBody>
          <a:bodyPr wrap="square" lIns="91425" tIns="45713" rIns="91425" bIns="45713" rtlCol="0">
            <a:spAutoFit/>
          </a:bodyPr>
          <a:lstStyle/>
          <a:p>
            <a:pPr algn="ctr"/>
            <a:r>
              <a:rPr lang="en-US" sz="4400" dirty="0">
                <a:solidFill>
                  <a:srgbClr val="00B0F0"/>
                </a:solidFill>
              </a:rPr>
              <a:t>everything is changing</a:t>
            </a:r>
          </a:p>
        </p:txBody>
      </p:sp>
    </p:spTree>
    <p:extLst>
      <p:ext uri="{BB962C8B-B14F-4D97-AF65-F5344CB8AC3E}">
        <p14:creationId xmlns:p14="http://schemas.microsoft.com/office/powerpoint/2010/main" val="409094298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nfopeople.org/sites/default/files/ifp_logo_only_2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571500"/>
            <a:ext cx="5731468"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667000"/>
            <a:ext cx="8229600" cy="1754304"/>
          </a:xfrm>
          <a:prstGeom prst="rect">
            <a:avLst/>
          </a:prstGeom>
          <a:noFill/>
        </p:spPr>
        <p:txBody>
          <a:bodyPr wrap="square" lIns="91416" tIns="45709" rIns="91416" bIns="45709" rtlCol="0">
            <a:spAutoFit/>
          </a:bodyPr>
          <a:lstStyle/>
          <a:p>
            <a:pPr algn="ctr"/>
            <a:r>
              <a:rPr lang="en-US" dirty="0" err="1"/>
              <a:t>Infopeople</a:t>
            </a:r>
            <a:r>
              <a:rPr lang="en-US" dirty="0"/>
              <a:t> webinars are supported in part by the U.S. Institute of Museum and Library Services under the provisions of the Library Services and Technology Act, administered in California by the State Librarian. </a:t>
            </a:r>
            <a:br>
              <a:rPr lang="en-US" dirty="0"/>
            </a:br>
            <a:endParaRPr lang="en-US" dirty="0" smtClean="0"/>
          </a:p>
          <a:p>
            <a:pPr algn="ctr"/>
            <a:r>
              <a:rPr lang="en-US" dirty="0" smtClean="0"/>
              <a:t>This </a:t>
            </a:r>
            <a:r>
              <a:rPr lang="en-US" dirty="0"/>
              <a:t>material is licensed under a Creative Commons 3.0 Share &amp; Share-Alike license. Use of this material should credit the author and funding source.</a:t>
            </a:r>
          </a:p>
        </p:txBody>
      </p:sp>
    </p:spTree>
    <p:extLst>
      <p:ext uri="{BB962C8B-B14F-4D97-AF65-F5344CB8AC3E}">
        <p14:creationId xmlns:p14="http://schemas.microsoft.com/office/powerpoint/2010/main" val="161799786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0" y="379516"/>
            <a:ext cx="9144000" cy="6098977"/>
          </a:xfrm>
          <a:prstGeom prst="rect">
            <a:avLst/>
          </a:prstGeom>
        </p:spPr>
      </p:pic>
      <p:sp>
        <p:nvSpPr>
          <p:cNvPr id="8" name="TextBox 7"/>
          <p:cNvSpPr txBox="1"/>
          <p:nvPr/>
        </p:nvSpPr>
        <p:spPr>
          <a:xfrm>
            <a:off x="152400" y="5853946"/>
            <a:ext cx="8915400" cy="307762"/>
          </a:xfrm>
          <a:prstGeom prst="rect">
            <a:avLst/>
          </a:prstGeom>
          <a:solidFill>
            <a:schemeClr val="bg1"/>
          </a:solidFill>
        </p:spPr>
        <p:txBody>
          <a:bodyPr wrap="square" lIns="91425" tIns="45713" rIns="91425" bIns="45713" rtlCol="0">
            <a:spAutoFit/>
          </a:bodyPr>
          <a:lstStyle/>
          <a:p>
            <a:pPr algn="ctr"/>
            <a:r>
              <a:rPr lang="en-US" sz="1400" dirty="0" smtClean="0">
                <a:solidFill>
                  <a:schemeClr val="tx1">
                    <a:lumMod val="75000"/>
                  </a:schemeClr>
                </a:solidFill>
              </a:rPr>
              <a:t>Reference transactions per $1000 spent, according to Public Library Data Service trend report</a:t>
            </a:r>
            <a:endParaRPr lang="en-US" sz="1400" dirty="0">
              <a:solidFill>
                <a:schemeClr val="tx1">
                  <a:lumMod val="75000"/>
                </a:schemeClr>
              </a:solidFill>
            </a:endParaRPr>
          </a:p>
        </p:txBody>
      </p:sp>
      <p:pic>
        <p:nvPicPr>
          <p:cNvPr id="4" name="Picture 3" descr="Chart slide 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1524000"/>
            <a:ext cx="6298474" cy="4191000"/>
          </a:xfrm>
          <a:prstGeom prst="rect">
            <a:avLst/>
          </a:prstGeom>
        </p:spPr>
      </p:pic>
      <p:sp>
        <p:nvSpPr>
          <p:cNvPr id="10" name="TextBox 9"/>
          <p:cNvSpPr txBox="1"/>
          <p:nvPr/>
        </p:nvSpPr>
        <p:spPr>
          <a:xfrm>
            <a:off x="1143000" y="533400"/>
            <a:ext cx="7010399" cy="769441"/>
          </a:xfrm>
          <a:prstGeom prst="rect">
            <a:avLst/>
          </a:prstGeom>
          <a:solidFill>
            <a:schemeClr val="bg1"/>
          </a:solidFill>
        </p:spPr>
        <p:txBody>
          <a:bodyPr wrap="square" lIns="91425" tIns="45713" rIns="91425" bIns="45713" rtlCol="0">
            <a:spAutoFit/>
          </a:bodyPr>
          <a:lstStyle/>
          <a:p>
            <a:pPr algn="ctr"/>
            <a:r>
              <a:rPr lang="en-US" sz="4400" dirty="0">
                <a:solidFill>
                  <a:srgbClr val="00B0F0"/>
                </a:solidFill>
              </a:rPr>
              <a:t>everything is changing</a:t>
            </a:r>
          </a:p>
        </p:txBody>
      </p:sp>
    </p:spTree>
    <p:extLst>
      <p:ext uri="{BB962C8B-B14F-4D97-AF65-F5344CB8AC3E}">
        <p14:creationId xmlns:p14="http://schemas.microsoft.com/office/powerpoint/2010/main" val="175796973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00B0F0"/>
                </a:solidFill>
              </a:rPr>
              <a:t>Agenda</a:t>
            </a:r>
          </a:p>
        </p:txBody>
      </p:sp>
      <p:sp>
        <p:nvSpPr>
          <p:cNvPr id="3" name="Content Placeholder 2"/>
          <p:cNvSpPr>
            <a:spLocks noGrp="1"/>
          </p:cNvSpPr>
          <p:nvPr>
            <p:ph idx="1"/>
          </p:nvPr>
        </p:nvSpPr>
        <p:spPr>
          <a:xfrm>
            <a:off x="457200" y="1600205"/>
            <a:ext cx="4953000" cy="4525963"/>
          </a:xfrm>
        </p:spPr>
        <p:txBody>
          <a:bodyPr/>
          <a:lstStyle/>
          <a:p>
            <a:r>
              <a:rPr lang="en-US" dirty="0" smtClean="0"/>
              <a:t>Escaping the Desk</a:t>
            </a:r>
          </a:p>
          <a:p>
            <a:r>
              <a:rPr lang="en-US" dirty="0" smtClean="0"/>
              <a:t>Virtual/Online Reference</a:t>
            </a:r>
          </a:p>
          <a:p>
            <a:r>
              <a:rPr lang="en-US" dirty="0" smtClean="0"/>
              <a:t>Personalized Services and Flipped Learning</a:t>
            </a:r>
          </a:p>
          <a:p>
            <a:r>
              <a:rPr lang="en-US" dirty="0" smtClean="0"/>
              <a:t>Speculation on the Future</a:t>
            </a:r>
          </a:p>
          <a:p>
            <a:endParaRPr lang="en-US" dirty="0"/>
          </a:p>
          <a:p>
            <a:pPr marL="0" indent="0">
              <a:buNone/>
            </a:pPr>
            <a:r>
              <a:rPr lang="en-US" dirty="0" smtClean="0"/>
              <a:t>Questions? Use the chat or tweet with #</a:t>
            </a:r>
            <a:r>
              <a:rPr lang="en-US" dirty="0" err="1" smtClean="0"/>
              <a:t>RefEvolved</a:t>
            </a:r>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p:blipFill>
        <p:spPr>
          <a:xfrm>
            <a:off x="5654040" y="1280160"/>
            <a:ext cx="3200400" cy="5198330"/>
          </a:xfrm>
          <a:prstGeom prst="rect">
            <a:avLst/>
          </a:prstGeom>
        </p:spPr>
      </p:pic>
    </p:spTree>
    <p:extLst>
      <p:ext uri="{BB962C8B-B14F-4D97-AF65-F5344CB8AC3E}">
        <p14:creationId xmlns:p14="http://schemas.microsoft.com/office/powerpoint/2010/main" val="40754025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9476"/>
            <a:ext cx="9144000" cy="6099048"/>
          </a:xfrm>
          <a:prstGeom prst="rect">
            <a:avLst/>
          </a:prstGeom>
        </p:spPr>
      </p:pic>
      <p:sp>
        <p:nvSpPr>
          <p:cNvPr id="6" name="TextBox 5"/>
          <p:cNvSpPr txBox="1"/>
          <p:nvPr/>
        </p:nvSpPr>
        <p:spPr>
          <a:xfrm>
            <a:off x="304800" y="4876800"/>
            <a:ext cx="8610600" cy="1446536"/>
          </a:xfrm>
          <a:prstGeom prst="rect">
            <a:avLst/>
          </a:prstGeom>
          <a:solidFill>
            <a:schemeClr val="bg1"/>
          </a:solidFill>
        </p:spPr>
        <p:txBody>
          <a:bodyPr wrap="square" lIns="91425" tIns="45713" rIns="91425" bIns="45713" rtlCol="0">
            <a:spAutoFit/>
          </a:bodyPr>
          <a:lstStyle/>
          <a:p>
            <a:pPr algn="ctr"/>
            <a:r>
              <a:rPr lang="en-US" sz="4400" dirty="0">
                <a:solidFill>
                  <a:srgbClr val="00B0F0"/>
                </a:solidFill>
              </a:rPr>
              <a:t>technology should enhance skills,</a:t>
            </a:r>
          </a:p>
          <a:p>
            <a:pPr algn="ctr"/>
            <a:r>
              <a:rPr lang="en-US" sz="4400" dirty="0">
                <a:solidFill>
                  <a:srgbClr val="00B0F0"/>
                </a:solidFill>
              </a:rPr>
              <a:t>not replace them</a:t>
            </a:r>
          </a:p>
        </p:txBody>
      </p:sp>
    </p:spTree>
    <p:extLst>
      <p:ext uri="{BB962C8B-B14F-4D97-AF65-F5344CB8AC3E}">
        <p14:creationId xmlns:p14="http://schemas.microsoft.com/office/powerpoint/2010/main" val="10128848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a:stretch/>
        </p:blipFill>
        <p:spPr>
          <a:xfrm>
            <a:off x="0" y="533400"/>
            <a:ext cx="9144000" cy="5840612"/>
          </a:xfrm>
        </p:spPr>
      </p:pic>
      <p:sp>
        <p:nvSpPr>
          <p:cNvPr id="2" name="Title 1"/>
          <p:cNvSpPr>
            <a:spLocks noGrp="1"/>
          </p:cNvSpPr>
          <p:nvPr>
            <p:ph type="title"/>
          </p:nvPr>
        </p:nvSpPr>
        <p:spPr>
          <a:xfrm>
            <a:off x="1790701" y="609600"/>
            <a:ext cx="5562600" cy="808038"/>
          </a:xfrm>
          <a:solidFill>
            <a:schemeClr val="bg1"/>
          </a:solidFill>
        </p:spPr>
        <p:txBody>
          <a:bodyPr>
            <a:normAutofit/>
          </a:bodyPr>
          <a:lstStyle/>
          <a:p>
            <a:r>
              <a:rPr lang="en-US" dirty="0" smtClean="0">
                <a:solidFill>
                  <a:srgbClr val="00B0F0"/>
                </a:solidFill>
              </a:rPr>
              <a:t>Escaping the Desk</a:t>
            </a:r>
            <a:endParaRPr lang="en-US" dirty="0">
              <a:solidFill>
                <a:srgbClr val="00B0F0"/>
              </a:solidFill>
            </a:endParaRPr>
          </a:p>
        </p:txBody>
      </p:sp>
    </p:spTree>
    <p:extLst>
      <p:ext uri="{BB962C8B-B14F-4D97-AF65-F5344CB8AC3E}">
        <p14:creationId xmlns:p14="http://schemas.microsoft.com/office/powerpoint/2010/main" val="8768337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lstStyle/>
          <a:p>
            <a:r>
              <a:rPr lang="en-US" dirty="0" smtClean="0">
                <a:solidFill>
                  <a:srgbClr val="00B0F0"/>
                </a:solidFill>
              </a:rPr>
              <a:t>Why hasn’t roving happened?</a:t>
            </a:r>
            <a:endParaRPr lang="en-US" dirty="0">
              <a:solidFill>
                <a:srgbClr val="00B0F0"/>
              </a:solidFill>
            </a:endParaRPr>
          </a:p>
        </p:txBody>
      </p:sp>
    </p:spTree>
    <p:extLst>
      <p:ext uri="{BB962C8B-B14F-4D97-AF65-F5344CB8AC3E}">
        <p14:creationId xmlns:p14="http://schemas.microsoft.com/office/powerpoint/2010/main" val="366434666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Strategies for Effective Roving</a:t>
            </a:r>
            <a:endParaRPr lang="en-US" dirty="0">
              <a:solidFill>
                <a:srgbClr val="00B0F0"/>
              </a:solidFill>
            </a:endParaRPr>
          </a:p>
        </p:txBody>
      </p:sp>
      <p:sp>
        <p:nvSpPr>
          <p:cNvPr id="3" name="Content Placeholder 2"/>
          <p:cNvSpPr>
            <a:spLocks noGrp="1"/>
          </p:cNvSpPr>
          <p:nvPr>
            <p:ph idx="1"/>
          </p:nvPr>
        </p:nvSpPr>
        <p:spPr>
          <a:xfrm>
            <a:off x="457200" y="1600205"/>
            <a:ext cx="4267200" cy="4525963"/>
          </a:xfrm>
        </p:spPr>
        <p:txBody>
          <a:bodyPr/>
          <a:lstStyle/>
          <a:p>
            <a:r>
              <a:rPr lang="en-US" dirty="0" smtClean="0"/>
              <a:t>Making regular rounds</a:t>
            </a:r>
          </a:p>
          <a:p>
            <a:r>
              <a:rPr lang="en-US" dirty="0" smtClean="0"/>
              <a:t>Posture, Body Language, and Eye Contact</a:t>
            </a:r>
          </a:p>
          <a:p>
            <a:r>
              <a:rPr lang="en-US" dirty="0" smtClean="0"/>
              <a:t>Prompts</a:t>
            </a:r>
          </a:p>
          <a:p>
            <a:r>
              <a:rPr lang="en-US" dirty="0" smtClean="0"/>
              <a:t>Engaging the Campers</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05400" y="1371600"/>
            <a:ext cx="3810000" cy="5018690"/>
          </a:xfrm>
          <a:prstGeom prst="rect">
            <a:avLst/>
          </a:prstGeom>
        </p:spPr>
      </p:pic>
    </p:spTree>
    <p:extLst>
      <p:ext uri="{BB962C8B-B14F-4D97-AF65-F5344CB8AC3E}">
        <p14:creationId xmlns:p14="http://schemas.microsoft.com/office/powerpoint/2010/main" val="1671350520"/>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
      <a:dk1>
        <a:srgbClr val="53585F"/>
      </a:dk1>
      <a:lt1>
        <a:srgbClr val="FFFFFF"/>
      </a:lt1>
      <a:dk2>
        <a:srgbClr val="000000"/>
      </a:dk2>
      <a:lt2>
        <a:srgbClr val="DCDEE0"/>
      </a:lt2>
      <a:accent1>
        <a:srgbClr val="0065C1"/>
      </a:accent1>
      <a:accent2>
        <a:srgbClr val="00A6AC"/>
      </a:accent2>
      <a:accent3>
        <a:srgbClr val="AAAAAA"/>
      </a:accent3>
      <a:accent4>
        <a:srgbClr val="DADADA"/>
      </a:accent4>
      <a:accent5>
        <a:srgbClr val="AAB8DD"/>
      </a:accent5>
      <a:accent6>
        <a:srgbClr val="00969B"/>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defRPr>
        </a:defPPr>
      </a:lstStyle>
    </a:lnDef>
  </a:objectDefaults>
  <a:extraClrSchemeLst/>
</a:theme>
</file>

<file path=ppt/theme/theme3.xml><?xml version="1.0" encoding="utf-8"?>
<a:theme xmlns:a="http://schemas.openxmlformats.org/drawingml/2006/main" name="2_Office Theme">
  <a:themeElements>
    <a:clrScheme name="">
      <a:dk1>
        <a:srgbClr val="53585F"/>
      </a:dk1>
      <a:lt1>
        <a:srgbClr val="FFFFFF"/>
      </a:lt1>
      <a:dk2>
        <a:srgbClr val="000000"/>
      </a:dk2>
      <a:lt2>
        <a:srgbClr val="DCDEE0"/>
      </a:lt2>
      <a:accent1>
        <a:srgbClr val="0065C1"/>
      </a:accent1>
      <a:accent2>
        <a:srgbClr val="00A6AC"/>
      </a:accent2>
      <a:accent3>
        <a:srgbClr val="AAAAAA"/>
      </a:accent3>
      <a:accent4>
        <a:srgbClr val="DADADA"/>
      </a:accent4>
      <a:accent5>
        <a:srgbClr val="AAB8DD"/>
      </a:accent5>
      <a:accent6>
        <a:srgbClr val="00969B"/>
      </a:accent6>
      <a:hlink>
        <a:srgbClr val="0000FF"/>
      </a:hlink>
      <a:folHlink>
        <a:srgbClr val="FF00FF"/>
      </a:folHlink>
    </a:clrScheme>
    <a:fontScheme name="Office Theme">
      <a:majorFont>
        <a:latin typeface="Helvetica Light"/>
        <a:ea typeface="Helvetica Light"/>
        <a:cs typeface="Helvetica Light"/>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FFFFFF"/>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rgbClr val="FFFFFF"/>
            </a:solidFill>
            <a:effectLst/>
            <a:latin typeface="Helvetica Light" charset="0"/>
            <a:ea typeface="Helvetica Light" charset="0"/>
            <a:cs typeface="Helvetica Light" charset="0"/>
            <a:sym typeface="Helvetica Light" charset="0"/>
          </a:defRPr>
        </a:defPPr>
      </a:lst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2495</TotalTime>
  <Words>971</Words>
  <Application>Microsoft Macintosh PowerPoint</Application>
  <PresentationFormat>On-screen Show (4:3)</PresentationFormat>
  <Paragraphs>126</Paragraphs>
  <Slides>30</Slides>
  <Notes>2</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1_Office Theme</vt:lpstr>
      <vt:lpstr>2_Office Theme</vt:lpstr>
      <vt:lpstr>PowerPoint Presentation</vt:lpstr>
      <vt:lpstr>PowerPoint Presentation</vt:lpstr>
      <vt:lpstr>PowerPoint Presentation</vt:lpstr>
      <vt:lpstr>PowerPoint Presentation</vt:lpstr>
      <vt:lpstr>Agenda</vt:lpstr>
      <vt:lpstr>PowerPoint Presentation</vt:lpstr>
      <vt:lpstr>Escaping the Desk</vt:lpstr>
      <vt:lpstr>Why hasn’t roving happened?</vt:lpstr>
      <vt:lpstr>Strategies for Effective Roving</vt:lpstr>
      <vt:lpstr>What’s still missing?</vt:lpstr>
      <vt:lpstr>Roving Beyond the Library</vt:lpstr>
      <vt:lpstr>Virtual Reference Services</vt:lpstr>
      <vt:lpstr>Google Hangouts</vt:lpstr>
      <vt:lpstr>Screencasting</vt:lpstr>
      <vt:lpstr>Effective VR</vt:lpstr>
      <vt:lpstr>Personalized Reference Services</vt:lpstr>
      <vt:lpstr>1-on-1 Instruction</vt:lpstr>
      <vt:lpstr>1-on-1 instruction</vt:lpstr>
      <vt:lpstr>The library as a shared learning platform</vt:lpstr>
      <vt:lpstr>Teaching as a learning activity</vt:lpstr>
      <vt:lpstr>Risks and opportunities of personalization</vt:lpstr>
      <vt:lpstr>Where do we go from here?</vt:lpstr>
      <vt:lpstr>PowerPoint Presentation</vt:lpstr>
      <vt:lpstr>PowerPoint Presentation</vt:lpstr>
      <vt:lpstr>Archiving successes</vt:lpstr>
      <vt:lpstr>Telling our story</vt:lpstr>
      <vt:lpstr>PowerPoint Presentation</vt:lpstr>
      <vt:lpstr>PowerPoint Presentation</vt:lpstr>
      <vt:lpstr>PowerPoint Presentation</vt:lpstr>
      <vt:lpstr>PowerPoint Presentation</vt:lpstr>
    </vt:vector>
  </TitlesOfParts>
  <Company>eiNetwork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Greenwalt, Toby</dc:creator>
  <cp:lastModifiedBy>Stanley Strauss</cp:lastModifiedBy>
  <cp:revision>41</cp:revision>
  <dcterms:created xsi:type="dcterms:W3CDTF">2014-04-14T16:22:09Z</dcterms:created>
  <dcterms:modified xsi:type="dcterms:W3CDTF">2014-04-17T18:32:28Z</dcterms:modified>
</cp:coreProperties>
</file>