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9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9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2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6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0583-DB21-DE47-A34D-2FFFC3A7FF7A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D4EA-98D8-2D49-B560-94B8DF0AA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5" y="1077228"/>
            <a:ext cx="8363744" cy="48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6" y="478614"/>
            <a:ext cx="8402500" cy="56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5" y="300776"/>
            <a:ext cx="8121810" cy="63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0" y="790933"/>
            <a:ext cx="8665379" cy="48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4" y="1101642"/>
            <a:ext cx="8684567" cy="43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0" y="456766"/>
            <a:ext cx="8720914" cy="54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6" y="961434"/>
            <a:ext cx="8758308" cy="52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4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2" y="568134"/>
            <a:ext cx="8707225" cy="53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9" y="559022"/>
            <a:ext cx="8516924" cy="53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2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OShea</dc:creator>
  <cp:lastModifiedBy>Eileen OShea</cp:lastModifiedBy>
  <cp:revision>1</cp:revision>
  <dcterms:created xsi:type="dcterms:W3CDTF">2014-12-19T16:28:31Z</dcterms:created>
  <dcterms:modified xsi:type="dcterms:W3CDTF">2014-12-19T16:32:22Z</dcterms:modified>
</cp:coreProperties>
</file>