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7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7F18-1564-1442-9478-0B00C4E0D690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9D06-30B3-7143-BBBD-422F4C1B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581"/>
            <a:ext cx="9144000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2"/>
            <a:ext cx="9144000" cy="62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493"/>
            <a:ext cx="9144000" cy="43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713"/>
            <a:ext cx="9144000" cy="45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0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525"/>
            <a:ext cx="9144000" cy="55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424"/>
            <a:ext cx="9144000" cy="3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83"/>
            <a:ext cx="9144000" cy="54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69"/>
            <a:ext cx="9144000" cy="41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507"/>
            <a:ext cx="9144000" cy="43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" y="547893"/>
            <a:ext cx="7847912" cy="59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5" y="450048"/>
            <a:ext cx="7913503" cy="60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36"/>
            <a:ext cx="9144000" cy="45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OShea</dc:creator>
  <cp:lastModifiedBy>Eileen OShea</cp:lastModifiedBy>
  <cp:revision>1</cp:revision>
  <dcterms:created xsi:type="dcterms:W3CDTF">2014-12-15T16:21:59Z</dcterms:created>
  <dcterms:modified xsi:type="dcterms:W3CDTF">2014-12-19T16:42:29Z</dcterms:modified>
</cp:coreProperties>
</file>