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0" d="100"/>
          <a:sy n="140" d="100"/>
        </p:scale>
        <p:origin x="-120"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58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81748A28-4926-419E-BCAA-55C018F23FD4}" type="datetime1">
              <a:rPr lang="en-US"/>
              <a:pPr/>
              <a:t>3/2/15</a:t>
            </a:fld>
            <a:endParaRPr lang="en-US"/>
          </a:p>
        </p:txBody>
      </p:sp>
      <p:sp>
        <p:nvSpPr>
          <p:cNvPr id="35844"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58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BCDF7CB-9432-4F87-959D-20D38DF6A287}" type="slidenum">
              <a:rPr lang="en-US"/>
              <a:pPr/>
              <a:t>‹#›</a:t>
            </a:fld>
            <a:endParaRPr lang="en-US"/>
          </a:p>
        </p:txBody>
      </p:sp>
    </p:spTree>
    <p:extLst>
      <p:ext uri="{BB962C8B-B14F-4D97-AF65-F5344CB8AC3E}">
        <p14:creationId xmlns:p14="http://schemas.microsoft.com/office/powerpoint/2010/main" val="2433207017"/>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127" charset="0"/>
        <a:ea typeface="ＭＳ Ｐゴシック" pitchFamily="127" charset="-128"/>
        <a:cs typeface="ＭＳ Ｐゴシック" pitchFamily="127" charset="-128"/>
      </a:defRPr>
    </a:lvl1pPr>
    <a:lvl2pPr marL="457200" algn="l" defTabSz="457200" rtl="0" fontAlgn="base">
      <a:spcBef>
        <a:spcPct val="30000"/>
      </a:spcBef>
      <a:spcAft>
        <a:spcPct val="0"/>
      </a:spcAft>
      <a:defRPr sz="1200" kern="1200">
        <a:solidFill>
          <a:schemeClr val="tx1"/>
        </a:solidFill>
        <a:latin typeface="Calibri" pitchFamily="127" charset="0"/>
        <a:ea typeface="ＭＳ Ｐゴシック" pitchFamily="127" charset="-128"/>
        <a:cs typeface="+mn-cs"/>
      </a:defRPr>
    </a:lvl2pPr>
    <a:lvl3pPr marL="914400" algn="l" defTabSz="457200" rtl="0" fontAlgn="base">
      <a:spcBef>
        <a:spcPct val="30000"/>
      </a:spcBef>
      <a:spcAft>
        <a:spcPct val="0"/>
      </a:spcAft>
      <a:defRPr sz="1200" kern="1200">
        <a:solidFill>
          <a:schemeClr val="tx1"/>
        </a:solidFill>
        <a:latin typeface="Calibri" pitchFamily="127" charset="0"/>
        <a:ea typeface="ＭＳ Ｐゴシック" pitchFamily="127" charset="-128"/>
        <a:cs typeface="+mn-cs"/>
      </a:defRPr>
    </a:lvl3pPr>
    <a:lvl4pPr marL="1371600" algn="l" defTabSz="457200" rtl="0" fontAlgn="base">
      <a:spcBef>
        <a:spcPct val="30000"/>
      </a:spcBef>
      <a:spcAft>
        <a:spcPct val="0"/>
      </a:spcAft>
      <a:defRPr sz="1200" kern="1200">
        <a:solidFill>
          <a:schemeClr val="tx1"/>
        </a:solidFill>
        <a:latin typeface="Calibri" pitchFamily="127" charset="0"/>
        <a:ea typeface="ＭＳ Ｐゴシック" pitchFamily="127" charset="-128"/>
        <a:cs typeface="+mn-cs"/>
      </a:defRPr>
    </a:lvl4pPr>
    <a:lvl5pPr marL="1828800" algn="l" defTabSz="457200" rtl="0" fontAlgn="base">
      <a:spcBef>
        <a:spcPct val="30000"/>
      </a:spcBef>
      <a:spcAft>
        <a:spcPct val="0"/>
      </a:spcAft>
      <a:defRPr sz="1200" kern="1200">
        <a:solidFill>
          <a:schemeClr val="tx1"/>
        </a:solidFill>
        <a:latin typeface="Calibri" pitchFamily="127" charset="0"/>
        <a:ea typeface="ＭＳ Ｐゴシック" pitchFamily="12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ceholder 2"/>
          <p:cNvSpPr>
            <a:spLocks noGrp="1" noRot="1" noChangeAspect="1" noChangeArrowheads="1" noTextEdit="1"/>
          </p:cNvSpPr>
          <p:nvPr>
            <p:ph type="sldImg"/>
          </p:nvPr>
        </p:nvSpPr>
        <p:spPr>
          <a:ln/>
        </p:spPr>
      </p:sp>
      <p:sp>
        <p:nvSpPr>
          <p:cNvPr id="3686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ceholder 2"/>
          <p:cNvSpPr>
            <a:spLocks noGrp="1" noRot="1" noChangeAspect="1" noChangeArrowheads="1" noTextEdit="1"/>
          </p:cNvSpPr>
          <p:nvPr>
            <p:ph type="sldImg"/>
          </p:nvPr>
        </p:nvSpPr>
        <p:spPr>
          <a:ln/>
        </p:spPr>
      </p:sp>
      <p:sp>
        <p:nvSpPr>
          <p:cNvPr id="4608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ceholder 2"/>
          <p:cNvSpPr>
            <a:spLocks noGrp="1" noRot="1" noChangeAspect="1" noChangeArrowheads="1" noTextEdit="1"/>
          </p:cNvSpPr>
          <p:nvPr>
            <p:ph type="sldImg"/>
          </p:nvPr>
        </p:nvSpPr>
        <p:spPr>
          <a:ln/>
        </p:spPr>
      </p:sp>
      <p:sp>
        <p:nvSpPr>
          <p:cNvPr id="4710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ceholder 2"/>
          <p:cNvSpPr>
            <a:spLocks noGrp="1" noRot="1" noChangeAspect="1" noChangeArrowheads="1" noTextEdit="1"/>
          </p:cNvSpPr>
          <p:nvPr>
            <p:ph type="sldImg"/>
          </p:nvPr>
        </p:nvSpPr>
        <p:spPr>
          <a:ln/>
        </p:spPr>
      </p:sp>
      <p:sp>
        <p:nvSpPr>
          <p:cNvPr id="4813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ceholder 2"/>
          <p:cNvSpPr>
            <a:spLocks noGrp="1" noRot="1" noChangeAspect="1" noChangeArrowheads="1" noTextEdit="1"/>
          </p:cNvSpPr>
          <p:nvPr>
            <p:ph type="sldImg"/>
          </p:nvPr>
        </p:nvSpPr>
        <p:spPr>
          <a:ln/>
        </p:spPr>
      </p:sp>
      <p:sp>
        <p:nvSpPr>
          <p:cNvPr id="4915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ceholder 2"/>
          <p:cNvSpPr>
            <a:spLocks noGrp="1" noRot="1" noChangeAspect="1" noChangeArrowheads="1" noTextEdit="1"/>
          </p:cNvSpPr>
          <p:nvPr>
            <p:ph type="sldImg"/>
          </p:nvPr>
        </p:nvSpPr>
        <p:spPr>
          <a:ln/>
        </p:spPr>
      </p:sp>
      <p:sp>
        <p:nvSpPr>
          <p:cNvPr id="5120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2"/>
          <p:cNvSpPr>
            <a:spLocks noGrp="1" noRot="1" noChangeAspect="1" noChangeArrowheads="1" noTextEdit="1"/>
          </p:cNvSpPr>
          <p:nvPr>
            <p:ph type="sldImg"/>
          </p:nvPr>
        </p:nvSpPr>
        <p:spPr>
          <a:ln/>
        </p:spPr>
      </p:sp>
      <p:sp>
        <p:nvSpPr>
          <p:cNvPr id="5222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ceholder 2"/>
          <p:cNvSpPr>
            <a:spLocks noGrp="1" noRot="1" noChangeAspect="1" noChangeArrowheads="1" noTextEdit="1"/>
          </p:cNvSpPr>
          <p:nvPr>
            <p:ph type="sldImg"/>
          </p:nvPr>
        </p:nvSpPr>
        <p:spPr>
          <a:ln/>
        </p:spPr>
      </p:sp>
      <p:sp>
        <p:nvSpPr>
          <p:cNvPr id="5325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ceholder 2"/>
          <p:cNvSpPr>
            <a:spLocks noGrp="1" noRot="1" noChangeAspect="1" noChangeArrowheads="1" noTextEdit="1"/>
          </p:cNvSpPr>
          <p:nvPr>
            <p:ph type="sldImg"/>
          </p:nvPr>
        </p:nvSpPr>
        <p:spPr>
          <a:ln/>
        </p:spPr>
      </p:sp>
      <p:sp>
        <p:nvSpPr>
          <p:cNvPr id="5427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ceholder 2"/>
          <p:cNvSpPr>
            <a:spLocks noGrp="1" noRot="1" noChangeAspect="1" noChangeArrowheads="1" noTextEdit="1"/>
          </p:cNvSpPr>
          <p:nvPr>
            <p:ph type="sldImg"/>
          </p:nvPr>
        </p:nvSpPr>
        <p:spPr>
          <a:ln/>
        </p:spPr>
      </p:sp>
      <p:sp>
        <p:nvSpPr>
          <p:cNvPr id="5529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ceholder 2"/>
          <p:cNvSpPr>
            <a:spLocks noGrp="1" noRot="1" noChangeAspect="1" noChangeArrowheads="1" noTextEdit="1"/>
          </p:cNvSpPr>
          <p:nvPr>
            <p:ph type="sldImg"/>
          </p:nvPr>
        </p:nvSpPr>
        <p:spPr>
          <a:ln/>
        </p:spPr>
      </p:sp>
      <p:sp>
        <p:nvSpPr>
          <p:cNvPr id="3789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ceholder 2"/>
          <p:cNvSpPr>
            <a:spLocks noGrp="1" noRot="1" noChangeAspect="1" noChangeArrowheads="1" noTextEdit="1"/>
          </p:cNvSpPr>
          <p:nvPr>
            <p:ph type="sldImg"/>
          </p:nvPr>
        </p:nvSpPr>
        <p:spPr>
          <a:ln/>
        </p:spPr>
      </p:sp>
      <p:sp>
        <p:nvSpPr>
          <p:cNvPr id="5632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ceholder 2"/>
          <p:cNvSpPr>
            <a:spLocks noGrp="1" noRot="1" noChangeAspect="1" noChangeArrowheads="1" noTextEdit="1"/>
          </p:cNvSpPr>
          <p:nvPr>
            <p:ph type="sldImg"/>
          </p:nvPr>
        </p:nvSpPr>
        <p:spPr>
          <a:ln/>
        </p:spPr>
      </p:sp>
      <p:sp>
        <p:nvSpPr>
          <p:cNvPr id="5734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ceholder 2"/>
          <p:cNvSpPr>
            <a:spLocks noGrp="1" noRot="1" noChangeAspect="1" noChangeArrowheads="1" noTextEdit="1"/>
          </p:cNvSpPr>
          <p:nvPr>
            <p:ph type="sldImg"/>
          </p:nvPr>
        </p:nvSpPr>
        <p:spPr>
          <a:ln/>
        </p:spPr>
      </p:sp>
      <p:sp>
        <p:nvSpPr>
          <p:cNvPr id="5837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ceholder 2"/>
          <p:cNvSpPr>
            <a:spLocks noGrp="1" noRot="1" noChangeAspect="1" noChangeArrowheads="1" noTextEdit="1"/>
          </p:cNvSpPr>
          <p:nvPr>
            <p:ph type="sldImg"/>
          </p:nvPr>
        </p:nvSpPr>
        <p:spPr>
          <a:ln/>
        </p:spPr>
      </p:sp>
      <p:sp>
        <p:nvSpPr>
          <p:cNvPr id="5939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ceholder 2"/>
          <p:cNvSpPr>
            <a:spLocks noGrp="1" noRot="1" noChangeAspect="1" noChangeArrowheads="1" noTextEdit="1"/>
          </p:cNvSpPr>
          <p:nvPr>
            <p:ph type="sldImg"/>
          </p:nvPr>
        </p:nvSpPr>
        <p:spPr>
          <a:ln/>
        </p:spPr>
      </p:sp>
      <p:sp>
        <p:nvSpPr>
          <p:cNvPr id="6041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ceholder 2"/>
          <p:cNvSpPr>
            <a:spLocks noGrp="1" noRot="1" noChangeAspect="1" noChangeArrowheads="1" noTextEdit="1"/>
          </p:cNvSpPr>
          <p:nvPr>
            <p:ph type="sldImg"/>
          </p:nvPr>
        </p:nvSpPr>
        <p:spPr>
          <a:ln/>
        </p:spPr>
      </p:sp>
      <p:sp>
        <p:nvSpPr>
          <p:cNvPr id="6144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ceholder 2"/>
          <p:cNvSpPr>
            <a:spLocks noGrp="1" noRot="1" noChangeAspect="1" noChangeArrowheads="1" noTextEdit="1"/>
          </p:cNvSpPr>
          <p:nvPr>
            <p:ph type="sldImg"/>
          </p:nvPr>
        </p:nvSpPr>
        <p:spPr>
          <a:ln/>
        </p:spPr>
      </p:sp>
      <p:sp>
        <p:nvSpPr>
          <p:cNvPr id="6246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ceholder 2"/>
          <p:cNvSpPr>
            <a:spLocks noGrp="1" noRot="1" noChangeAspect="1" noChangeArrowheads="1" noTextEdit="1"/>
          </p:cNvSpPr>
          <p:nvPr>
            <p:ph type="sldImg"/>
          </p:nvPr>
        </p:nvSpPr>
        <p:spPr>
          <a:ln/>
        </p:spPr>
      </p:sp>
      <p:sp>
        <p:nvSpPr>
          <p:cNvPr id="6349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ceholder 2"/>
          <p:cNvSpPr>
            <a:spLocks noGrp="1" noRot="1" noChangeAspect="1" noChangeArrowheads="1" noTextEdit="1"/>
          </p:cNvSpPr>
          <p:nvPr>
            <p:ph type="sldImg"/>
          </p:nvPr>
        </p:nvSpPr>
        <p:spPr>
          <a:ln/>
        </p:spPr>
      </p:sp>
      <p:sp>
        <p:nvSpPr>
          <p:cNvPr id="6451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ceholder 2"/>
          <p:cNvSpPr>
            <a:spLocks noGrp="1" noRot="1" noChangeAspect="1" noChangeArrowheads="1" noTextEdit="1"/>
          </p:cNvSpPr>
          <p:nvPr>
            <p:ph type="sldImg"/>
          </p:nvPr>
        </p:nvSpPr>
        <p:spPr>
          <a:ln/>
        </p:spPr>
      </p:sp>
      <p:sp>
        <p:nvSpPr>
          <p:cNvPr id="6553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ceholder 2"/>
          <p:cNvSpPr>
            <a:spLocks noGrp="1" noRot="1" noChangeAspect="1" noChangeArrowheads="1" noTextEdit="1"/>
          </p:cNvSpPr>
          <p:nvPr>
            <p:ph type="sldImg"/>
          </p:nvPr>
        </p:nvSpPr>
        <p:spPr>
          <a:ln/>
        </p:spPr>
      </p:sp>
      <p:sp>
        <p:nvSpPr>
          <p:cNvPr id="3891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ceholder 2"/>
          <p:cNvSpPr>
            <a:spLocks noGrp="1" noRot="1" noChangeAspect="1" noChangeArrowheads="1" noTextEdit="1"/>
          </p:cNvSpPr>
          <p:nvPr>
            <p:ph type="sldImg"/>
          </p:nvPr>
        </p:nvSpPr>
        <p:spPr>
          <a:ln/>
        </p:spPr>
      </p:sp>
      <p:sp>
        <p:nvSpPr>
          <p:cNvPr id="6656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ceholder 2"/>
          <p:cNvSpPr>
            <a:spLocks noGrp="1" noRot="1" noChangeAspect="1" noChangeArrowheads="1" noTextEdit="1"/>
          </p:cNvSpPr>
          <p:nvPr>
            <p:ph type="sldImg"/>
          </p:nvPr>
        </p:nvSpPr>
        <p:spPr>
          <a:ln/>
        </p:spPr>
      </p:sp>
      <p:sp>
        <p:nvSpPr>
          <p:cNvPr id="6758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ceholder 2"/>
          <p:cNvSpPr>
            <a:spLocks noGrp="1" noRot="1" noChangeAspect="1" noChangeArrowheads="1" noTextEdit="1"/>
          </p:cNvSpPr>
          <p:nvPr>
            <p:ph type="sldImg"/>
          </p:nvPr>
        </p:nvSpPr>
        <p:spPr>
          <a:ln/>
        </p:spPr>
      </p:sp>
      <p:sp>
        <p:nvSpPr>
          <p:cNvPr id="6861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ceholder 2"/>
          <p:cNvSpPr>
            <a:spLocks noGrp="1" noRot="1" noChangeAspect="1" noChangeArrowheads="1" noTextEdit="1"/>
          </p:cNvSpPr>
          <p:nvPr>
            <p:ph type="sldImg"/>
          </p:nvPr>
        </p:nvSpPr>
        <p:spPr>
          <a:ln/>
        </p:spPr>
      </p:sp>
      <p:sp>
        <p:nvSpPr>
          <p:cNvPr id="6861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ceholder 2"/>
          <p:cNvSpPr>
            <a:spLocks noGrp="1" noRot="1" noChangeAspect="1" noChangeArrowheads="1" noTextEdit="1"/>
          </p:cNvSpPr>
          <p:nvPr>
            <p:ph type="sldImg"/>
          </p:nvPr>
        </p:nvSpPr>
        <p:spPr>
          <a:ln/>
        </p:spPr>
      </p:sp>
      <p:sp>
        <p:nvSpPr>
          <p:cNvPr id="3993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ceholder 2"/>
          <p:cNvSpPr>
            <a:spLocks noGrp="1" noRot="1" noChangeAspect="1" noChangeArrowheads="1" noTextEdit="1"/>
          </p:cNvSpPr>
          <p:nvPr>
            <p:ph type="sldImg"/>
          </p:nvPr>
        </p:nvSpPr>
        <p:spPr>
          <a:ln/>
        </p:spPr>
      </p:sp>
      <p:sp>
        <p:nvSpPr>
          <p:cNvPr id="4198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ceholder 2"/>
          <p:cNvSpPr>
            <a:spLocks noGrp="1" noRot="1" noChangeAspect="1" noChangeArrowheads="1" noTextEdit="1"/>
          </p:cNvSpPr>
          <p:nvPr>
            <p:ph type="sldImg"/>
          </p:nvPr>
        </p:nvSpPr>
        <p:spPr>
          <a:ln/>
        </p:spPr>
      </p:sp>
      <p:sp>
        <p:nvSpPr>
          <p:cNvPr id="4301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ceholder 2"/>
          <p:cNvSpPr>
            <a:spLocks noGrp="1" noRot="1" noChangeAspect="1" noChangeArrowheads="1" noTextEdit="1"/>
          </p:cNvSpPr>
          <p:nvPr>
            <p:ph type="sldImg"/>
          </p:nvPr>
        </p:nvSpPr>
        <p:spPr>
          <a:ln/>
        </p:spPr>
      </p:sp>
      <p:sp>
        <p:nvSpPr>
          <p:cNvPr id="4403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ceholder 2"/>
          <p:cNvSpPr>
            <a:spLocks noGrp="1" noRot="1" noChangeAspect="1" noChangeArrowheads="1" noTextEdit="1"/>
          </p:cNvSpPr>
          <p:nvPr>
            <p:ph type="sldImg"/>
          </p:nvPr>
        </p:nvSpPr>
        <p:spPr>
          <a:ln/>
        </p:spPr>
      </p:sp>
      <p:sp>
        <p:nvSpPr>
          <p:cNvPr id="45059" name="Placeholder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ACBFA98-692C-432A-88D2-DA71BA285190}" type="datetimeFigureOut">
              <a:rPr lang="en-US"/>
              <a:pPr>
                <a:defRPr/>
              </a:pPr>
              <a:t>3/2/15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2CFB5A-381B-4866-9BA4-D9B1ED0857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F287DE3-705F-4610-8F38-E3EFB9DA180E}" type="datetimeFigureOut">
              <a:rPr lang="en-US"/>
              <a:pPr>
                <a:defRPr/>
              </a:pPr>
              <a:t>3/2/15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A238659D-25CC-4A8D-B2A0-AB4D6C8724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fontAlgn="base">
        <a:spcBef>
          <a:spcPct val="0"/>
        </a:spcBef>
        <a:spcAft>
          <a:spcPct val="0"/>
        </a:spcAft>
        <a:defRPr sz="4400" kern="1200">
          <a:solidFill>
            <a:schemeClr val="tx1"/>
          </a:solidFill>
          <a:latin typeface="+mj-lt"/>
          <a:ea typeface="ＭＳ Ｐゴシック" pitchFamily="127" charset="-128"/>
          <a:cs typeface="ＭＳ Ｐゴシック" pitchFamily="127" charset="-128"/>
        </a:defRPr>
      </a:lvl1pPr>
      <a:lvl2pPr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2pPr>
      <a:lvl3pPr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3pPr>
      <a:lvl4pPr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4pPr>
      <a:lvl5pPr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5pPr>
      <a:lvl6pPr marL="457200"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6pPr>
      <a:lvl7pPr marL="914400"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7pPr>
      <a:lvl8pPr marL="1371600"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8pPr>
      <a:lvl9pPr marL="1828800"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3200" kern="1200">
          <a:solidFill>
            <a:schemeClr val="tx1"/>
          </a:solidFill>
          <a:latin typeface="+mn-lt"/>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800" kern="1200">
          <a:solidFill>
            <a:schemeClr val="tx1"/>
          </a:solidFill>
          <a:latin typeface="+mn-lt"/>
          <a:ea typeface="ＭＳ Ｐゴシック" pitchFamily="127" charset="-128"/>
          <a:cs typeface="+mn-cs"/>
        </a:defRPr>
      </a:lvl2pPr>
      <a:lvl3pPr marL="1143000" indent="-228600" algn="l" rtl="0" fontAlgn="base">
        <a:spcBef>
          <a:spcPct val="20000"/>
        </a:spcBef>
        <a:spcAft>
          <a:spcPct val="0"/>
        </a:spcAft>
        <a:buFont typeface="Arial" pitchFamily="127" charset="0"/>
        <a:buChar char="�"/>
        <a:defRPr sz="2400" kern="1200">
          <a:solidFill>
            <a:schemeClr val="tx1"/>
          </a:solidFill>
          <a:latin typeface="+mn-lt"/>
          <a:ea typeface="ＭＳ Ｐゴシック" pitchFamily="127" charset="-128"/>
          <a:cs typeface="+mn-cs"/>
        </a:defRPr>
      </a:lvl3pPr>
      <a:lvl4pPr marL="1600200" indent="-228600" algn="l" rtl="0" fontAlgn="base">
        <a:spcBef>
          <a:spcPct val="20000"/>
        </a:spcBef>
        <a:spcAft>
          <a:spcPct val="0"/>
        </a:spcAft>
        <a:buFont typeface="Arial" pitchFamily="127" charset="0"/>
        <a:buChar char="�"/>
        <a:defRPr sz="2000" kern="1200">
          <a:solidFill>
            <a:schemeClr val="tx1"/>
          </a:solidFill>
          <a:latin typeface="+mn-lt"/>
          <a:ea typeface="ＭＳ Ｐゴシック" pitchFamily="127" charset="-128"/>
          <a:cs typeface="+mn-cs"/>
        </a:defRPr>
      </a:lvl4pPr>
      <a:lvl5pPr marL="2057400" indent="-228600" algn="l" rtl="0" fontAlgn="base">
        <a:spcBef>
          <a:spcPct val="20000"/>
        </a:spcBef>
        <a:spcAft>
          <a:spcPct val="0"/>
        </a:spcAft>
        <a:buFont typeface="Arial" pitchFamily="127" charset="0"/>
        <a:buChar char="�"/>
        <a:defRPr sz="2000" kern="1200">
          <a:solidFill>
            <a:schemeClr val="tx1"/>
          </a:solidFill>
          <a:latin typeface="+mn-lt"/>
          <a:ea typeface="ＭＳ Ｐゴシック" pitchFamily="12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4.emf"/><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4"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starmanseries - Creative Commons Attribution License  https://www.flickr.com/photos/69125796@N00</a:t>
            </a:r>
            <a:endParaRPr lang="en-US" sz="800">
              <a:latin typeface="Calibri" pitchFamily="127" charset="0"/>
            </a:endParaRPr>
          </a:p>
        </p:txBody>
      </p:sp>
      <p:sp>
        <p:nvSpPr>
          <p:cNvPr id="3075"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3076"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3077"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
        <p:nvSpPr>
          <p:cNvPr id="3078" name="Text Box 6"/>
          <p:cNvSpPr txBox="1">
            <a:spLocks noChangeArrowheads="1"/>
          </p:cNvSpPr>
          <p:nvPr/>
        </p:nvSpPr>
        <p:spPr bwMode="auto">
          <a:xfrm>
            <a:off x="3352800" y="4495800"/>
            <a:ext cx="2397125" cy="915988"/>
          </a:xfrm>
          <a:prstGeom prst="rect">
            <a:avLst/>
          </a:prstGeom>
          <a:noFill/>
          <a:ln w="9525">
            <a:noFill/>
            <a:miter lim="800000"/>
            <a:headEnd/>
            <a:tailEnd/>
          </a:ln>
        </p:spPr>
        <p:txBody>
          <a:bodyPr wrap="none">
            <a:prstTxWarp prst="textNoShape">
              <a:avLst/>
            </a:prstTxWarp>
            <a:spAutoFit/>
          </a:bodyPr>
          <a:lstStyle/>
          <a:p>
            <a:pPr algn="ctr"/>
            <a:r>
              <a:rPr lang="en-US">
                <a:solidFill>
                  <a:schemeClr val="bg1"/>
                </a:solidFill>
                <a:latin typeface="Arno Pro Bold" pitchFamily="127" charset="0"/>
              </a:rPr>
              <a:t>Presented by</a:t>
            </a:r>
          </a:p>
          <a:p>
            <a:pPr algn="ctr"/>
            <a:r>
              <a:rPr lang="en-US" sz="3600">
                <a:solidFill>
                  <a:schemeClr val="bg1"/>
                </a:solidFill>
                <a:latin typeface="Arno Pro Bold" pitchFamily="127" charset="0"/>
              </a:rPr>
              <a:t>Rita Gavelis</a:t>
            </a:r>
            <a:endParaRPr lang="en-US">
              <a:solidFill>
                <a:schemeClr val="bg1"/>
              </a:solidFill>
              <a:latin typeface="Arno Pro Bold" pitchFamily="127" charset="0"/>
            </a:endParaRPr>
          </a:p>
        </p:txBody>
      </p:sp>
      <p:sp>
        <p:nvSpPr>
          <p:cNvPr id="4" name="TextBox 3"/>
          <p:cNvSpPr txBox="1"/>
          <p:nvPr/>
        </p:nvSpPr>
        <p:spPr>
          <a:xfrm>
            <a:off x="899592" y="5661248"/>
            <a:ext cx="3816424" cy="646331"/>
          </a:xfrm>
          <a:prstGeom prst="rect">
            <a:avLst/>
          </a:prstGeom>
          <a:noFill/>
        </p:spPr>
        <p:txBody>
          <a:bodyPr wrap="square" rtlCol="0">
            <a:spAutoFit/>
          </a:bodyPr>
          <a:lstStyle/>
          <a:p>
            <a:r>
              <a:rPr lang="en-US" dirty="0" smtClean="0"/>
              <a:t>Wednesday, March 11, 2015</a:t>
            </a:r>
          </a:p>
          <a:p>
            <a:r>
              <a:rPr lang="en-US" dirty="0" smtClean="0"/>
              <a:t>An Infopeople Webinar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8"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Keoni Cabral - Creative Commons Attribution License  https://www.flickr.com/photos/52193570@N04</a:t>
            </a:r>
            <a:endParaRPr lang="en-US" sz="800">
              <a:latin typeface="Calibri" pitchFamily="127" charset="0"/>
            </a:endParaRPr>
          </a:p>
        </p:txBody>
      </p:sp>
      <p:sp>
        <p:nvSpPr>
          <p:cNvPr id="14339"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14340"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14341"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OnTask - Creative Commons Attribution-ShareAlike License  https://www.flickr.com/photos/22434330@N00</a:t>
            </a:r>
            <a:endParaRPr lang="en-US" sz="800">
              <a:latin typeface="Calibri" pitchFamily="127" charset="0"/>
            </a:endParaRPr>
          </a:p>
        </p:txBody>
      </p:sp>
      <p:sp>
        <p:nvSpPr>
          <p:cNvPr id="15363"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15364"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15365"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386"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Keoni Cabral - Creative Commons Attribution License  https://www.flickr.com/photos/52193570@N04</a:t>
            </a:r>
            <a:endParaRPr lang="en-US" sz="800">
              <a:latin typeface="Calibri" pitchFamily="127" charset="0"/>
            </a:endParaRPr>
          </a:p>
        </p:txBody>
      </p:sp>
      <p:sp>
        <p:nvSpPr>
          <p:cNvPr id="16387"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16388"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16389"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0"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jimmiehomeschoolmom - Creative Commons Attribution License  https://www.flickr.com/photos/94168846@N00</a:t>
            </a:r>
            <a:endParaRPr lang="en-US" sz="800">
              <a:latin typeface="Calibri" pitchFamily="127" charset="0"/>
            </a:endParaRPr>
          </a:p>
        </p:txBody>
      </p:sp>
      <p:sp>
        <p:nvSpPr>
          <p:cNvPr id="17411"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17412"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17413"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4"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jbcurio - Creative Commons Attribution License  https://www.flickr.com/photos/69131582@N00</a:t>
            </a:r>
            <a:endParaRPr lang="en-US" sz="800">
              <a:latin typeface="Calibri" pitchFamily="127" charset="0"/>
            </a:endParaRPr>
          </a:p>
        </p:txBody>
      </p:sp>
      <p:sp>
        <p:nvSpPr>
          <p:cNvPr id="18435"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18436"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18437"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58"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toridawnrector - Creative Commons Attribution-ShareAlike License  https://www.flickr.com/photos/124387535@N03</a:t>
            </a:r>
            <a:endParaRPr lang="en-US" sz="800">
              <a:latin typeface="Calibri" pitchFamily="127" charset="0"/>
            </a:endParaRPr>
          </a:p>
        </p:txBody>
      </p:sp>
      <p:sp>
        <p:nvSpPr>
          <p:cNvPr id="19459"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19460"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19461"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482"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menegue - Creative Commons Attribution License  https://www.flickr.com/photos/93751689@N04</a:t>
            </a:r>
            <a:endParaRPr lang="en-US" sz="800">
              <a:latin typeface="Calibri" pitchFamily="127" charset="0"/>
            </a:endParaRPr>
          </a:p>
        </p:txBody>
      </p:sp>
      <p:sp>
        <p:nvSpPr>
          <p:cNvPr id="20483"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20484"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20485"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8"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MarcelaPalma - Creative Commons Attribution-NonCommercial-ShareAlike License  https://www.flickr.com/photos/53114928@N02</a:t>
            </a:r>
            <a:endParaRPr lang="en-US" sz="800">
              <a:latin typeface="Calibri" pitchFamily="127" charset="0"/>
            </a:endParaRPr>
          </a:p>
        </p:txBody>
      </p:sp>
      <p:sp>
        <p:nvSpPr>
          <p:cNvPr id="4099"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4100"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4101"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530"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menegue - Creative Commons Attribution License  https://www.flickr.com/photos/93751689@N04</a:t>
            </a:r>
            <a:endParaRPr lang="en-US" sz="800">
              <a:latin typeface="Calibri" pitchFamily="127" charset="0"/>
            </a:endParaRPr>
          </a:p>
        </p:txBody>
      </p:sp>
      <p:sp>
        <p:nvSpPr>
          <p:cNvPr id="22531"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22532"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22533"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3554"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GRwitters - Creative Commons Attribution License  https://www.flickr.com/photos/34646442@N06</a:t>
            </a:r>
            <a:endParaRPr lang="en-US" sz="800">
              <a:latin typeface="Calibri" pitchFamily="127" charset="0"/>
            </a:endParaRPr>
          </a:p>
        </p:txBody>
      </p:sp>
      <p:sp>
        <p:nvSpPr>
          <p:cNvPr id="23555"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23556"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23557"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4578"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`James Wheeler - Creative Commons Attribution-NonCommercial-ShareAlike License  https://www.flickr.com/photos/24128704@N08</a:t>
            </a:r>
            <a:endParaRPr lang="en-US" sz="800">
              <a:latin typeface="Calibri" pitchFamily="127" charset="0"/>
            </a:endParaRPr>
          </a:p>
        </p:txBody>
      </p:sp>
      <p:sp>
        <p:nvSpPr>
          <p:cNvPr id="24579"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24580"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24581"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5602"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Kris Olin - Creative Commons Attribution-NonCommercial-ShareAlike License  https://www.flickr.com/photos/32512570@N06</a:t>
            </a:r>
            <a:endParaRPr lang="en-US" sz="800">
              <a:latin typeface="Calibri" pitchFamily="127" charset="0"/>
            </a:endParaRPr>
          </a:p>
        </p:txBody>
      </p:sp>
      <p:sp>
        <p:nvSpPr>
          <p:cNvPr id="25603"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25604"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25605"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626"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holisticmonkey - Creative Commons Attribution License  https://www.flickr.com/photos/15376240@N00</a:t>
            </a:r>
            <a:endParaRPr lang="en-US" sz="800">
              <a:latin typeface="Calibri" pitchFamily="127" charset="0"/>
            </a:endParaRPr>
          </a:p>
        </p:txBody>
      </p:sp>
      <p:sp>
        <p:nvSpPr>
          <p:cNvPr id="26627"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26628"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26629"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7650"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chelmsfordpubliclibrary - Creative Commons Attribution-NonCommercial-ShareAlike License  https://www.flickr.com/photos/7281942@N03</a:t>
            </a:r>
            <a:endParaRPr lang="en-US" sz="800">
              <a:latin typeface="Calibri" pitchFamily="127" charset="0"/>
            </a:endParaRPr>
          </a:p>
        </p:txBody>
      </p:sp>
      <p:sp>
        <p:nvSpPr>
          <p:cNvPr id="27651"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27652"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27653"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8674"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holisticmonkey - Creative Commons Attribution License  https://www.flickr.com/photos/15376240@N00</a:t>
            </a:r>
            <a:endParaRPr lang="en-US" sz="800">
              <a:latin typeface="Calibri" pitchFamily="127" charset="0"/>
            </a:endParaRPr>
          </a:p>
        </p:txBody>
      </p:sp>
      <p:sp>
        <p:nvSpPr>
          <p:cNvPr id="28675"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28676"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28677"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9698"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purecanesugar - Creative Commons Attribution-ShareAlike License  https://www.flickr.com/photos/39799424@N00</a:t>
            </a:r>
            <a:endParaRPr lang="en-US" sz="800">
              <a:latin typeface="Calibri" pitchFamily="127" charset="0"/>
            </a:endParaRPr>
          </a:p>
        </p:txBody>
      </p:sp>
      <p:sp>
        <p:nvSpPr>
          <p:cNvPr id="29699"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29700"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29701"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22"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crabchick - Creative Commons Attribution License  https://www.flickr.com/photos/62327186@N00</a:t>
            </a:r>
            <a:endParaRPr lang="en-US" sz="800">
              <a:latin typeface="Calibri" pitchFamily="127" charset="0"/>
            </a:endParaRPr>
          </a:p>
        </p:txBody>
      </p:sp>
      <p:sp>
        <p:nvSpPr>
          <p:cNvPr id="30723"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30724"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30725"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1746"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vestman - Creative Commons Attribution License  https://www.flickr.com/photos/61417318@N00</a:t>
            </a:r>
            <a:endParaRPr lang="en-US" sz="800">
              <a:latin typeface="Calibri" pitchFamily="127" charset="0"/>
            </a:endParaRPr>
          </a:p>
        </p:txBody>
      </p:sp>
      <p:sp>
        <p:nvSpPr>
          <p:cNvPr id="31747"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31748"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31749"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2"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evil_mel - Creative Commons Attribution-NonCommercial License  https://www.flickr.com/photos/76886703@N00</a:t>
            </a:r>
            <a:endParaRPr lang="en-US" sz="800">
              <a:latin typeface="Calibri" pitchFamily="127" charset="0"/>
            </a:endParaRPr>
          </a:p>
        </p:txBody>
      </p:sp>
      <p:sp>
        <p:nvSpPr>
          <p:cNvPr id="5123"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5124"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5125"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2770"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Kevin N. Murphy - Creative Commons Attribution-NonCommercial License  https://www.flickr.com/photos/14404175@N00</a:t>
            </a:r>
            <a:endParaRPr lang="en-US" sz="800">
              <a:latin typeface="Calibri" pitchFamily="127" charset="0"/>
            </a:endParaRPr>
          </a:p>
        </p:txBody>
      </p:sp>
      <p:sp>
        <p:nvSpPr>
          <p:cNvPr id="32771"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32772"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32773"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 name="Picture 1" descr="questio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124744"/>
            <a:ext cx="7747000" cy="4546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TextBox 3"/>
          <p:cNvSpPr txBox="1">
            <a:spLocks noChangeArrowheads="1"/>
          </p:cNvSpPr>
          <p:nvPr/>
        </p:nvSpPr>
        <p:spPr bwMode="auto">
          <a:xfrm>
            <a:off x="1763688" y="404664"/>
            <a:ext cx="5410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F5C3F"/>
                </a:solidFill>
                <a:latin typeface="Georgia" charset="0"/>
                <a:ea typeface="ＭＳ Ｐゴシック" charset="0"/>
                <a:cs typeface="ＭＳ Ｐゴシック" charset="0"/>
                <a:sym typeface="Georgia" charset="0"/>
              </a:defRPr>
            </a:lvl1pPr>
            <a:lvl2pPr marL="742950" indent="-285750">
              <a:defRPr sz="3200">
                <a:solidFill>
                  <a:srgbClr val="4F5C3F"/>
                </a:solidFill>
                <a:latin typeface="Georgia" charset="0"/>
                <a:ea typeface="ＭＳ Ｐゴシック" charset="0"/>
                <a:sym typeface="Georgia" charset="0"/>
              </a:defRPr>
            </a:lvl2pPr>
            <a:lvl3pPr marL="1143000" indent="-228600">
              <a:defRPr sz="3200">
                <a:solidFill>
                  <a:srgbClr val="4F5C3F"/>
                </a:solidFill>
                <a:latin typeface="Georgia" charset="0"/>
                <a:ea typeface="ＭＳ Ｐゴシック" charset="0"/>
                <a:sym typeface="Georgia" charset="0"/>
              </a:defRPr>
            </a:lvl3pPr>
            <a:lvl4pPr marL="1600200" indent="-228600">
              <a:defRPr sz="3200">
                <a:solidFill>
                  <a:srgbClr val="4F5C3F"/>
                </a:solidFill>
                <a:latin typeface="Georgia" charset="0"/>
                <a:ea typeface="ＭＳ Ｐゴシック" charset="0"/>
                <a:sym typeface="Georgia" charset="0"/>
              </a:defRPr>
            </a:lvl4pPr>
            <a:lvl5pPr marL="2057400" indent="-228600">
              <a:defRPr sz="3200">
                <a:solidFill>
                  <a:srgbClr val="4F5C3F"/>
                </a:solidFill>
                <a:latin typeface="Georgia" charset="0"/>
                <a:ea typeface="ＭＳ Ｐゴシック" charset="0"/>
                <a:sym typeface="Georgia" charset="0"/>
              </a:defRPr>
            </a:lvl5pPr>
            <a:lvl6pPr marL="25146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6pPr>
            <a:lvl7pPr marL="29718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7pPr>
            <a:lvl8pPr marL="34290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8pPr>
            <a:lvl9pPr marL="38862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9pPr>
          </a:lstStyle>
          <a:p>
            <a:pPr algn="ctr"/>
            <a:r>
              <a:rPr lang="en-US" sz="4000" dirty="0">
                <a:latin typeface="+mj-lt"/>
              </a:rPr>
              <a:t>Thank You</a:t>
            </a:r>
          </a:p>
        </p:txBody>
      </p:sp>
      <p:sp>
        <p:nvSpPr>
          <p:cNvPr id="5" name="TextBox 4"/>
          <p:cNvSpPr txBox="1">
            <a:spLocks noChangeArrowheads="1"/>
          </p:cNvSpPr>
          <p:nvPr/>
        </p:nvSpPr>
        <p:spPr bwMode="auto">
          <a:xfrm>
            <a:off x="251520" y="1484784"/>
            <a:ext cx="868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4F5C3F"/>
                </a:solidFill>
                <a:latin typeface="Georgia" charset="0"/>
                <a:ea typeface="ＭＳ Ｐゴシック" charset="0"/>
                <a:cs typeface="ＭＳ Ｐゴシック" charset="0"/>
                <a:sym typeface="Georgia" charset="0"/>
              </a:defRPr>
            </a:lvl1pPr>
            <a:lvl2pPr marL="742950" indent="-285750">
              <a:defRPr sz="3200">
                <a:solidFill>
                  <a:srgbClr val="4F5C3F"/>
                </a:solidFill>
                <a:latin typeface="Georgia" charset="0"/>
                <a:ea typeface="ＭＳ Ｐゴシック" charset="0"/>
                <a:sym typeface="Georgia" charset="0"/>
              </a:defRPr>
            </a:lvl2pPr>
            <a:lvl3pPr marL="1143000" indent="-228600">
              <a:defRPr sz="3200">
                <a:solidFill>
                  <a:srgbClr val="4F5C3F"/>
                </a:solidFill>
                <a:latin typeface="Georgia" charset="0"/>
                <a:ea typeface="ＭＳ Ｐゴシック" charset="0"/>
                <a:sym typeface="Georgia" charset="0"/>
              </a:defRPr>
            </a:lvl3pPr>
            <a:lvl4pPr marL="1600200" indent="-228600">
              <a:defRPr sz="3200">
                <a:solidFill>
                  <a:srgbClr val="4F5C3F"/>
                </a:solidFill>
                <a:latin typeface="Georgia" charset="0"/>
                <a:ea typeface="ＭＳ Ｐゴシック" charset="0"/>
                <a:sym typeface="Georgia" charset="0"/>
              </a:defRPr>
            </a:lvl4pPr>
            <a:lvl5pPr marL="2057400" indent="-228600">
              <a:defRPr sz="3200">
                <a:solidFill>
                  <a:srgbClr val="4F5C3F"/>
                </a:solidFill>
                <a:latin typeface="Georgia" charset="0"/>
                <a:ea typeface="ＭＳ Ｐゴシック" charset="0"/>
                <a:sym typeface="Georgia" charset="0"/>
              </a:defRPr>
            </a:lvl5pPr>
            <a:lvl6pPr marL="25146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6pPr>
            <a:lvl7pPr marL="29718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7pPr>
            <a:lvl8pPr marL="34290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8pPr>
            <a:lvl9pPr marL="38862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9pPr>
          </a:lstStyle>
          <a:p>
            <a:pPr algn="ctr"/>
            <a:r>
              <a:rPr lang="en-US" sz="2400" dirty="0">
                <a:latin typeface="+mj-lt"/>
              </a:rPr>
              <a:t>Rita </a:t>
            </a:r>
            <a:r>
              <a:rPr lang="en-US" sz="2400" dirty="0" err="1">
                <a:latin typeface="+mj-lt"/>
              </a:rPr>
              <a:t>Gavelis</a:t>
            </a:r>
            <a:endParaRPr lang="en-US" sz="2400" dirty="0">
              <a:latin typeface="+mj-lt"/>
            </a:endParaRPr>
          </a:p>
          <a:p>
            <a:pPr algn="ctr"/>
            <a:r>
              <a:rPr lang="en-US" sz="2400" dirty="0" err="1">
                <a:latin typeface="+mj-lt"/>
              </a:rPr>
              <a:t>rita@libassist.com</a:t>
            </a:r>
            <a:endParaRPr lang="en-US" sz="2400" dirty="0">
              <a:latin typeface="+mj-lt"/>
            </a:endParaRPr>
          </a:p>
          <a:p>
            <a:endParaRPr lang="en-US" dirty="0"/>
          </a:p>
        </p:txBody>
      </p:sp>
      <p:sp>
        <p:nvSpPr>
          <p:cNvPr id="6" name="TextBox 5"/>
          <p:cNvSpPr txBox="1">
            <a:spLocks noChangeArrowheads="1"/>
          </p:cNvSpPr>
          <p:nvPr/>
        </p:nvSpPr>
        <p:spPr bwMode="auto">
          <a:xfrm>
            <a:off x="755576" y="3429000"/>
            <a:ext cx="81369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4F5C3F"/>
                </a:solidFill>
                <a:latin typeface="Georgia" charset="0"/>
                <a:ea typeface="ＭＳ Ｐゴシック" charset="0"/>
                <a:cs typeface="ＭＳ Ｐゴシック" charset="0"/>
                <a:sym typeface="Georgia" charset="0"/>
              </a:defRPr>
            </a:lvl1pPr>
            <a:lvl2pPr marL="914400" indent="-457200">
              <a:defRPr sz="3200">
                <a:solidFill>
                  <a:srgbClr val="4F5C3F"/>
                </a:solidFill>
                <a:latin typeface="Georgia" charset="0"/>
                <a:ea typeface="ＭＳ Ｐゴシック" charset="0"/>
                <a:sym typeface="Georgia" charset="0"/>
              </a:defRPr>
            </a:lvl2pPr>
            <a:lvl3pPr marL="1143000" indent="-228600">
              <a:defRPr sz="3200">
                <a:solidFill>
                  <a:srgbClr val="4F5C3F"/>
                </a:solidFill>
                <a:latin typeface="Georgia" charset="0"/>
                <a:ea typeface="ＭＳ Ｐゴシック" charset="0"/>
                <a:sym typeface="Georgia" charset="0"/>
              </a:defRPr>
            </a:lvl3pPr>
            <a:lvl4pPr marL="1600200" indent="-228600">
              <a:defRPr sz="3200">
                <a:solidFill>
                  <a:srgbClr val="4F5C3F"/>
                </a:solidFill>
                <a:latin typeface="Georgia" charset="0"/>
                <a:ea typeface="ＭＳ Ｐゴシック" charset="0"/>
                <a:sym typeface="Georgia" charset="0"/>
              </a:defRPr>
            </a:lvl4pPr>
            <a:lvl5pPr marL="2057400" indent="-228600">
              <a:defRPr sz="3200">
                <a:solidFill>
                  <a:srgbClr val="4F5C3F"/>
                </a:solidFill>
                <a:latin typeface="Georgia" charset="0"/>
                <a:ea typeface="ＭＳ Ｐゴシック" charset="0"/>
                <a:sym typeface="Georgia" charset="0"/>
              </a:defRPr>
            </a:lvl5pPr>
            <a:lvl6pPr marL="25146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6pPr>
            <a:lvl7pPr marL="29718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7pPr>
            <a:lvl8pPr marL="34290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8pPr>
            <a:lvl9pPr marL="38862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9pPr>
          </a:lstStyle>
          <a:p>
            <a:r>
              <a:rPr lang="en-US" sz="2000" dirty="0">
                <a:latin typeface="+mj-lt"/>
              </a:rPr>
              <a:t>Part </a:t>
            </a:r>
            <a:r>
              <a:rPr lang="en-US" sz="2000" dirty="0" smtClean="0">
                <a:latin typeface="+mj-lt"/>
              </a:rPr>
              <a:t>1: View </a:t>
            </a:r>
            <a:r>
              <a:rPr lang="en-US" sz="2000" dirty="0">
                <a:latin typeface="+mj-lt"/>
              </a:rPr>
              <a:t>the archive </a:t>
            </a:r>
            <a:r>
              <a:rPr lang="en-US" sz="2000" dirty="0" smtClean="0">
                <a:latin typeface="+mj-lt"/>
              </a:rPr>
              <a:t>at</a:t>
            </a:r>
            <a:r>
              <a:rPr lang="en-US" sz="1400" dirty="0" smtClean="0">
                <a:latin typeface="+mj-lt"/>
              </a:rPr>
              <a:t> https</a:t>
            </a:r>
            <a:r>
              <a:rPr lang="en-US" sz="1400" dirty="0">
                <a:latin typeface="+mj-lt"/>
              </a:rPr>
              <a:t>://</a:t>
            </a:r>
            <a:r>
              <a:rPr lang="en-US" sz="1400" dirty="0" err="1">
                <a:latin typeface="+mj-lt"/>
              </a:rPr>
              <a:t>infopeople.org</a:t>
            </a:r>
            <a:r>
              <a:rPr lang="en-US" sz="1400" dirty="0">
                <a:latin typeface="+mj-lt"/>
              </a:rPr>
              <a:t>/</a:t>
            </a:r>
            <a:r>
              <a:rPr lang="en-US" sz="1400" dirty="0" err="1">
                <a:latin typeface="+mj-lt"/>
              </a:rPr>
              <a:t>civicrm</a:t>
            </a:r>
            <a:r>
              <a:rPr lang="en-US" sz="1400" dirty="0">
                <a:latin typeface="+mj-lt"/>
              </a:rPr>
              <a:t>/event/</a:t>
            </a:r>
            <a:r>
              <a:rPr lang="en-US" sz="1400" dirty="0" err="1">
                <a:latin typeface="+mj-lt"/>
              </a:rPr>
              <a:t>info?reset</a:t>
            </a:r>
            <a:r>
              <a:rPr lang="en-US" sz="1400" dirty="0">
                <a:latin typeface="+mj-lt"/>
              </a:rPr>
              <a:t>=1&amp;id=</a:t>
            </a:r>
            <a:r>
              <a:rPr lang="en-US" sz="1400" dirty="0" smtClean="0">
                <a:latin typeface="+mj-lt"/>
              </a:rPr>
              <a:t>452</a:t>
            </a:r>
            <a:endParaRPr lang="en-US" sz="1400" dirty="0">
              <a:latin typeface="+mj-lt"/>
            </a:endParaRPr>
          </a:p>
          <a:p>
            <a:pPr lvl="1">
              <a:buFont typeface="Arial" charset="0"/>
              <a:buChar char="•"/>
            </a:pPr>
            <a:r>
              <a:rPr lang="en-US" sz="2000" dirty="0">
                <a:latin typeface="+mj-lt"/>
              </a:rPr>
              <a:t>Power Searching: alternative search engines, social media, </a:t>
            </a:r>
            <a:r>
              <a:rPr lang="en-US" sz="2000" dirty="0" smtClean="0">
                <a:latin typeface="+mj-lt"/>
              </a:rPr>
              <a:t>and </a:t>
            </a:r>
            <a:r>
              <a:rPr lang="en-US" sz="2000" dirty="0">
                <a:latin typeface="+mj-lt"/>
              </a:rPr>
              <a:t>subject indices</a:t>
            </a:r>
          </a:p>
        </p:txBody>
      </p:sp>
      <p:sp>
        <p:nvSpPr>
          <p:cNvPr id="7" name="TextBox 6"/>
          <p:cNvSpPr txBox="1">
            <a:spLocks noChangeArrowheads="1"/>
          </p:cNvSpPr>
          <p:nvPr/>
        </p:nvSpPr>
        <p:spPr bwMode="auto">
          <a:xfrm>
            <a:off x="827584" y="4941168"/>
            <a:ext cx="75608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4F5C3F"/>
                </a:solidFill>
                <a:latin typeface="Georgia" charset="0"/>
                <a:ea typeface="ＭＳ Ｐゴシック" charset="0"/>
                <a:cs typeface="ＭＳ Ｐゴシック" charset="0"/>
                <a:sym typeface="Georgia" charset="0"/>
              </a:defRPr>
            </a:lvl1pPr>
            <a:lvl2pPr marL="914400" indent="-457200">
              <a:defRPr sz="3200">
                <a:solidFill>
                  <a:srgbClr val="4F5C3F"/>
                </a:solidFill>
                <a:latin typeface="Georgia" charset="0"/>
                <a:ea typeface="ＭＳ Ｐゴシック" charset="0"/>
                <a:sym typeface="Georgia" charset="0"/>
              </a:defRPr>
            </a:lvl2pPr>
            <a:lvl3pPr marL="1143000" indent="-228600">
              <a:defRPr sz="3200">
                <a:solidFill>
                  <a:srgbClr val="4F5C3F"/>
                </a:solidFill>
                <a:latin typeface="Georgia" charset="0"/>
                <a:ea typeface="ＭＳ Ｐゴシック" charset="0"/>
                <a:sym typeface="Georgia" charset="0"/>
              </a:defRPr>
            </a:lvl3pPr>
            <a:lvl4pPr marL="1600200" indent="-228600">
              <a:defRPr sz="3200">
                <a:solidFill>
                  <a:srgbClr val="4F5C3F"/>
                </a:solidFill>
                <a:latin typeface="Georgia" charset="0"/>
                <a:ea typeface="ＭＳ Ｐゴシック" charset="0"/>
                <a:sym typeface="Georgia" charset="0"/>
              </a:defRPr>
            </a:lvl4pPr>
            <a:lvl5pPr marL="2057400" indent="-228600">
              <a:defRPr sz="3200">
                <a:solidFill>
                  <a:srgbClr val="4F5C3F"/>
                </a:solidFill>
                <a:latin typeface="Georgia" charset="0"/>
                <a:ea typeface="ＭＳ Ｐゴシック" charset="0"/>
                <a:sym typeface="Georgia" charset="0"/>
              </a:defRPr>
            </a:lvl5pPr>
            <a:lvl6pPr marL="25146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6pPr>
            <a:lvl7pPr marL="29718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7pPr>
            <a:lvl8pPr marL="34290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8pPr>
            <a:lvl9pPr marL="3886200" indent="-228600" defTabSz="584200" eaLnBrk="0" fontAlgn="base" hangingPunct="0">
              <a:spcBef>
                <a:spcPct val="0"/>
              </a:spcBef>
              <a:spcAft>
                <a:spcPct val="0"/>
              </a:spcAft>
              <a:defRPr sz="3200">
                <a:solidFill>
                  <a:srgbClr val="4F5C3F"/>
                </a:solidFill>
                <a:latin typeface="Georgia" charset="0"/>
                <a:ea typeface="ＭＳ Ｐゴシック" charset="0"/>
                <a:sym typeface="Georgia" charset="0"/>
              </a:defRPr>
            </a:lvl9pPr>
          </a:lstStyle>
          <a:p>
            <a:r>
              <a:rPr lang="en-US" sz="2000" dirty="0">
                <a:latin typeface="+mj-lt"/>
              </a:rPr>
              <a:t>Part 3: Wednesday, May 13, 2015 @ 12 Noon Pacific</a:t>
            </a:r>
          </a:p>
          <a:p>
            <a:pPr lvl="1">
              <a:buFont typeface="Arial" charset="0"/>
              <a:buChar char="•"/>
            </a:pPr>
            <a:r>
              <a:rPr lang="en-US" sz="2000" dirty="0">
                <a:latin typeface="+mj-lt"/>
              </a:rPr>
              <a:t>Power Searching: databases and the hidden web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txBox="1">
            <a:spLocks/>
          </p:cNvSpPr>
          <p:nvPr/>
        </p:nvSpPr>
        <p:spPr bwMode="auto">
          <a:xfrm>
            <a:off x="1447800" y="4419600"/>
            <a:ext cx="6324600" cy="186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pitchFamily="127" charset="0"/>
              <a:buNone/>
              <a:defRPr sz="3200" kern="1200">
                <a:solidFill>
                  <a:schemeClr val="tx1">
                    <a:tint val="75000"/>
                  </a:schemeClr>
                </a:solidFill>
                <a:latin typeface="+mn-lt"/>
                <a:ea typeface="ＭＳ Ｐゴシック" pitchFamily="127" charset="-128"/>
                <a:cs typeface="ＭＳ Ｐゴシック" pitchFamily="127" charset="-128"/>
              </a:defRPr>
            </a:lvl1pPr>
            <a:lvl2pPr marL="457200" indent="0" algn="ctr" rtl="0" fontAlgn="base">
              <a:spcBef>
                <a:spcPct val="20000"/>
              </a:spcBef>
              <a:spcAft>
                <a:spcPct val="0"/>
              </a:spcAft>
              <a:buFont typeface="Arial" pitchFamily="127" charset="0"/>
              <a:buNone/>
              <a:defRPr sz="2800" kern="1200">
                <a:solidFill>
                  <a:schemeClr val="tx1">
                    <a:tint val="75000"/>
                  </a:schemeClr>
                </a:solidFill>
                <a:latin typeface="+mn-lt"/>
                <a:ea typeface="ＭＳ Ｐゴシック" pitchFamily="127" charset="-128"/>
                <a:cs typeface="+mn-cs"/>
              </a:defRPr>
            </a:lvl2pPr>
            <a:lvl3pPr marL="914400" indent="0" algn="ctr" rtl="0" fontAlgn="base">
              <a:spcBef>
                <a:spcPct val="20000"/>
              </a:spcBef>
              <a:spcAft>
                <a:spcPct val="0"/>
              </a:spcAft>
              <a:buFont typeface="Arial" pitchFamily="127" charset="0"/>
              <a:buNone/>
              <a:defRPr sz="2400" kern="1200">
                <a:solidFill>
                  <a:schemeClr val="tx1">
                    <a:tint val="75000"/>
                  </a:schemeClr>
                </a:solidFill>
                <a:latin typeface="+mn-lt"/>
                <a:ea typeface="ＭＳ Ｐゴシック" pitchFamily="127" charset="-128"/>
                <a:cs typeface="+mn-cs"/>
              </a:defRPr>
            </a:lvl3pPr>
            <a:lvl4pPr marL="1371600" indent="0" algn="ctr" rtl="0" fontAlgn="base">
              <a:spcBef>
                <a:spcPct val="20000"/>
              </a:spcBef>
              <a:spcAft>
                <a:spcPct val="0"/>
              </a:spcAft>
              <a:buFont typeface="Arial" pitchFamily="127" charset="0"/>
              <a:buNone/>
              <a:defRPr sz="2000" kern="1200">
                <a:solidFill>
                  <a:schemeClr val="tx1">
                    <a:tint val="75000"/>
                  </a:schemeClr>
                </a:solidFill>
                <a:latin typeface="+mn-lt"/>
                <a:ea typeface="ＭＳ Ｐゴシック" pitchFamily="127" charset="-128"/>
                <a:cs typeface="+mn-cs"/>
              </a:defRPr>
            </a:lvl4pPr>
            <a:lvl5pPr marL="1828800" indent="0" algn="ctr" rtl="0" fontAlgn="base">
              <a:spcBef>
                <a:spcPct val="20000"/>
              </a:spcBef>
              <a:spcAft>
                <a:spcPct val="0"/>
              </a:spcAft>
              <a:buFont typeface="Arial" pitchFamily="127" charset="0"/>
              <a:buNone/>
              <a:defRPr sz="2000" kern="1200">
                <a:solidFill>
                  <a:schemeClr val="tx1">
                    <a:tint val="75000"/>
                  </a:schemeClr>
                </a:solidFill>
                <a:latin typeface="+mn-lt"/>
                <a:ea typeface="ＭＳ Ｐゴシック" pitchFamily="127"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r>
              <a:rPr lang="en-US" sz="1400" smtClean="0">
                <a:latin typeface="Arial" charset="0"/>
              </a:rPr>
              <a:t>Infopeople webinars are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a:buFontTx/>
              <a:buNone/>
            </a:pPr>
            <a:endParaRPr lang="en-US" sz="1400" dirty="0">
              <a:latin typeface="Arial" charset="0"/>
            </a:endParaRPr>
          </a:p>
        </p:txBody>
      </p:sp>
      <p:pic>
        <p:nvPicPr>
          <p:cNvPr id="4" name="Picture 3" descr="IFP logo 2012_outline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398999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6"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WarzauWynn - Creative Commons Attribution-NonCommercial License  https://www.flickr.com/photos/94246031@N00</a:t>
            </a:r>
            <a:endParaRPr lang="en-US" sz="800">
              <a:latin typeface="Calibri" pitchFamily="127" charset="0"/>
            </a:endParaRPr>
          </a:p>
        </p:txBody>
      </p:sp>
      <p:sp>
        <p:nvSpPr>
          <p:cNvPr id="6147"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6148"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6149"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170"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evil_mel - Creative Commons Attribution-NonCommercial License  https://www.flickr.com/photos/76886703@N00</a:t>
            </a:r>
            <a:endParaRPr lang="en-US" sz="800">
              <a:latin typeface="Calibri" pitchFamily="127" charset="0"/>
            </a:endParaRPr>
          </a:p>
        </p:txBody>
      </p:sp>
      <p:sp>
        <p:nvSpPr>
          <p:cNvPr id="7171"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7172"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7173"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194"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Peter aka anemoneprojectors - Creative Commons Attribution-ShareAlike License  https://www.flickr.com/photos/58414938@N00</a:t>
            </a:r>
            <a:endParaRPr lang="en-US" sz="800">
              <a:latin typeface="Calibri" pitchFamily="127" charset="0"/>
            </a:endParaRPr>
          </a:p>
        </p:txBody>
      </p:sp>
      <p:sp>
        <p:nvSpPr>
          <p:cNvPr id="8195"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8196"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8197"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218"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purpleslog - Creative Commons Attribution License  https://www.flickr.com/photos/93453114@N00</a:t>
            </a:r>
            <a:endParaRPr lang="en-US" sz="800">
              <a:latin typeface="Calibri" pitchFamily="127" charset="0"/>
            </a:endParaRPr>
          </a:p>
        </p:txBody>
      </p:sp>
      <p:sp>
        <p:nvSpPr>
          <p:cNvPr id="9219"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9220"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9221"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42" name="Object 2"/>
          <p:cNvSpPr txBox="1">
            <a:spLocks noChangeArrowheads="1"/>
          </p:cNvSpPr>
          <p:nvPr/>
        </p:nvSpPr>
        <p:spPr bwMode="auto">
          <a:xfrm>
            <a:off x="274638" y="6651625"/>
            <a:ext cx="86868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Photo by privatenobby - Creative Commons Attribution-NonCommercial-ShareAlike License  https://www.flickr.com/photos/73674114@N00</a:t>
            </a:r>
            <a:endParaRPr lang="en-US" sz="800">
              <a:latin typeface="Calibri" pitchFamily="127" charset="0"/>
            </a:endParaRPr>
          </a:p>
        </p:txBody>
      </p:sp>
      <p:sp>
        <p:nvSpPr>
          <p:cNvPr id="10243" name="Object 3"/>
          <p:cNvSpPr txBox="1">
            <a:spLocks noChangeArrowheads="1"/>
          </p:cNvSpPr>
          <p:nvPr/>
        </p:nvSpPr>
        <p:spPr bwMode="auto">
          <a:xfrm>
            <a:off x="7589838" y="6651625"/>
            <a:ext cx="2819400" cy="369888"/>
          </a:xfrm>
          <a:prstGeom prst="rect">
            <a:avLst/>
          </a:prstGeom>
          <a:noFill/>
          <a:ln w="9525">
            <a:noFill/>
            <a:miter lim="800000"/>
            <a:headEnd/>
            <a:tailEnd/>
          </a:ln>
        </p:spPr>
        <p:txBody>
          <a:bodyPr>
            <a:prstTxWarp prst="textNoShape">
              <a:avLst/>
            </a:prstTxWarp>
          </a:bodyPr>
          <a:lstStyle/>
          <a:p>
            <a:r>
              <a:rPr lang="en-US" sz="800">
                <a:solidFill>
                  <a:srgbClr val="FFFFFF"/>
                </a:solidFill>
                <a:ea typeface="Arial" pitchFamily="127" charset="0"/>
                <a:cs typeface="Arial" pitchFamily="127" charset="0"/>
              </a:rPr>
              <a:t>Created with Haiku Deck</a:t>
            </a:r>
            <a:endParaRPr lang="en-US" sz="800">
              <a:latin typeface="Calibri" pitchFamily="127" charset="0"/>
            </a:endParaRPr>
          </a:p>
        </p:txBody>
      </p:sp>
      <p:pic>
        <p:nvPicPr>
          <p:cNvPr id="10244" name="Object 4"/>
          <p:cNvPicPr>
            <a:picLocks noChangeAspect="1"/>
          </p:cNvPicPr>
          <p:nvPr/>
        </p:nvPicPr>
        <p:blipFill>
          <a:blip r:embed="rId4"/>
          <a:srcRect/>
          <a:stretch>
            <a:fillRect/>
          </a:stretch>
        </p:blipFill>
        <p:spPr bwMode="auto">
          <a:xfrm>
            <a:off x="92075" y="6651625"/>
            <a:ext cx="200025" cy="200025"/>
          </a:xfrm>
          <a:prstGeom prst="rect">
            <a:avLst/>
          </a:prstGeom>
          <a:noFill/>
          <a:ln w="9525">
            <a:noFill/>
            <a:miter lim="800000"/>
            <a:headEnd/>
            <a:tailEnd/>
          </a:ln>
        </p:spPr>
      </p:pic>
      <p:sp>
        <p:nvSpPr>
          <p:cNvPr id="10245" name="Object 5"/>
          <p:cNvSpPr txBox="1">
            <a:spLocks noChangeArrowheads="1"/>
          </p:cNvSpPr>
          <p:nvPr/>
        </p:nvSpPr>
        <p:spPr bwMode="auto">
          <a:xfrm>
            <a:off x="0" y="6651625"/>
            <a:ext cx="9144000" cy="206375"/>
          </a:xfrm>
          <a:prstGeom prst="rect">
            <a:avLst/>
          </a:prstGeom>
          <a:solidFill>
            <a:srgbClr val="000000">
              <a:alpha val="50195"/>
            </a:srgbClr>
          </a:solidFill>
          <a:ln w="9525">
            <a:noFill/>
            <a:miter lim="800000"/>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Object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TotalTime>
  <Words>787</Words>
  <Application>Microsoft Macintosh PowerPoint</Application>
  <PresentationFormat>On-screen Show (4:3)</PresentationFormat>
  <Paragraphs>64</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officegen</dc:creator>
  <cp:lastModifiedBy>Stanley Strauss</cp:lastModifiedBy>
  <cp:revision>6</cp:revision>
  <dcterms:created xsi:type="dcterms:W3CDTF">2015-02-28T21:24:05Z</dcterms:created>
  <dcterms:modified xsi:type="dcterms:W3CDTF">2015-03-02T17:02:10Z</dcterms:modified>
</cp:coreProperties>
</file>