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5.jpg" ContentType="image/jpeg"/>
  <Override PartName="/ppt/media/image20.jpg" ContentType="image/jpeg"/>
  <Override PartName="/ppt/media/image28.jpg" ContentType="image/jpeg"/>
  <Override PartName="/ppt/media/image31.jpg" ContentType="image/jpeg"/>
  <Override PartName="/ppt/media/image35.jpg" ContentType="image/jpeg"/>
  <Override PartName="/ppt/media/image39.jpg" ContentType="image/jpeg"/>
  <Override PartName="/ppt/media/image45.jpg" ContentType="image/jpeg"/>
  <Override PartName="/ppt/media/image55.jpg" ContentType="image/jpeg"/>
  <Override PartName="/ppt/media/image57.jpg" ContentType="image/jpeg"/>
  <Override PartName="/ppt/media/image6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54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F066-0113-FD40-9F75-02D1EE20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28575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2750" y="134938"/>
            <a:ext cx="8731248" cy="2746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9575" y="134938"/>
            <a:ext cx="138430" cy="141605"/>
          </a:xfrm>
          <a:custGeom>
            <a:avLst/>
            <a:gdLst/>
            <a:ahLst/>
            <a:cxnLst/>
            <a:rect l="l" t="t" r="r" b="b"/>
            <a:pathLst>
              <a:path w="138429" h="141604">
                <a:moveTo>
                  <a:pt x="0" y="0"/>
                </a:moveTo>
                <a:lnTo>
                  <a:pt x="138112" y="0"/>
                </a:lnTo>
                <a:lnTo>
                  <a:pt x="138112" y="141288"/>
                </a:lnTo>
                <a:lnTo>
                  <a:pt x="0" y="141288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47687" y="1"/>
            <a:ext cx="139700" cy="138430"/>
          </a:xfrm>
          <a:custGeom>
            <a:avLst/>
            <a:gdLst/>
            <a:ahLst/>
            <a:cxnLst/>
            <a:rect l="l" t="t" r="r" b="b"/>
            <a:pathLst>
              <a:path w="139700" h="138430">
                <a:moveTo>
                  <a:pt x="0" y="0"/>
                </a:moveTo>
                <a:lnTo>
                  <a:pt x="139700" y="0"/>
                </a:lnTo>
                <a:lnTo>
                  <a:pt x="139700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687" y="134938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8"/>
                </a:lnTo>
                <a:lnTo>
                  <a:pt x="0" y="141288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4638" y="274638"/>
            <a:ext cx="136525" cy="138430"/>
          </a:xfrm>
          <a:custGeom>
            <a:avLst/>
            <a:gdLst/>
            <a:ahLst/>
            <a:cxnLst/>
            <a:rect l="l" t="t" r="r" b="b"/>
            <a:pathLst>
              <a:path w="136525" h="138429">
                <a:moveTo>
                  <a:pt x="0" y="0"/>
                </a:moveTo>
                <a:lnTo>
                  <a:pt x="136524" y="0"/>
                </a:lnTo>
                <a:lnTo>
                  <a:pt x="136524" y="138113"/>
                </a:lnTo>
                <a:lnTo>
                  <a:pt x="0" y="138113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1763" y="136526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8" y="0"/>
                </a:lnTo>
                <a:lnTo>
                  <a:pt x="141288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11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09575" y="271463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3"/>
                </a:lnTo>
                <a:lnTo>
                  <a:pt x="0" y="138113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74638" y="409576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4" y="0"/>
                </a:lnTo>
                <a:lnTo>
                  <a:pt x="136524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7173" y="2903060"/>
            <a:ext cx="4829652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e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mrmcart@aol.co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16087" y="1690688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0"/>
                </a:moveTo>
                <a:lnTo>
                  <a:pt x="7427911" y="0"/>
                </a:lnTo>
                <a:lnTo>
                  <a:pt x="7427911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011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3582988"/>
            <a:ext cx="576580" cy="641350"/>
          </a:xfrm>
          <a:custGeom>
            <a:avLst/>
            <a:gdLst/>
            <a:ahLst/>
            <a:cxnLst/>
            <a:rect l="l" t="t" r="r" b="b"/>
            <a:pathLst>
              <a:path w="576580" h="641350">
                <a:moveTo>
                  <a:pt x="0" y="0"/>
                </a:moveTo>
                <a:lnTo>
                  <a:pt x="576263" y="0"/>
                </a:lnTo>
                <a:lnTo>
                  <a:pt x="576263" y="641348"/>
                </a:lnTo>
                <a:lnTo>
                  <a:pt x="0" y="641348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087" y="1690688"/>
            <a:ext cx="574675" cy="643255"/>
          </a:xfrm>
          <a:custGeom>
            <a:avLst/>
            <a:gdLst/>
            <a:ahLst/>
            <a:cxnLst/>
            <a:rect l="l" t="t" r="r" b="b"/>
            <a:pathLst>
              <a:path w="574675" h="643255">
                <a:moveTo>
                  <a:pt x="0" y="0"/>
                </a:moveTo>
                <a:lnTo>
                  <a:pt x="574675" y="0"/>
                </a:lnTo>
                <a:lnTo>
                  <a:pt x="574675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237" y="1066801"/>
            <a:ext cx="586105" cy="635000"/>
          </a:xfrm>
          <a:custGeom>
            <a:avLst/>
            <a:gdLst/>
            <a:ahLst/>
            <a:cxnLst/>
            <a:rect l="l" t="t" r="r" b="b"/>
            <a:pathLst>
              <a:path w="586105" h="635000">
                <a:moveTo>
                  <a:pt x="0" y="0"/>
                </a:moveTo>
                <a:lnTo>
                  <a:pt x="585787" y="0"/>
                </a:lnTo>
                <a:lnTo>
                  <a:pt x="585787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3582988"/>
            <a:ext cx="584200" cy="641350"/>
          </a:xfrm>
          <a:custGeom>
            <a:avLst/>
            <a:gdLst/>
            <a:ahLst/>
            <a:cxnLst/>
            <a:rect l="l" t="t" r="r" b="b"/>
            <a:pathLst>
              <a:path w="584200" h="641350">
                <a:moveTo>
                  <a:pt x="0" y="0"/>
                </a:moveTo>
                <a:lnTo>
                  <a:pt x="584199" y="0"/>
                </a:lnTo>
                <a:lnTo>
                  <a:pt x="584199" y="641348"/>
                </a:lnTo>
                <a:lnTo>
                  <a:pt x="0" y="641348"/>
                </a:lnTo>
                <a:lnTo>
                  <a:pt x="0" y="0"/>
                </a:lnTo>
                <a:close/>
              </a:path>
            </a:pathLst>
          </a:custGeom>
          <a:solidFill>
            <a:srgbClr val="011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237" y="1690688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2324100"/>
            <a:ext cx="584200" cy="633730"/>
          </a:xfrm>
          <a:custGeom>
            <a:avLst/>
            <a:gdLst/>
            <a:ahLst/>
            <a:cxnLst/>
            <a:rect l="l" t="t" r="r" b="b"/>
            <a:pathLst>
              <a:path w="584200" h="633730">
                <a:moveTo>
                  <a:pt x="0" y="0"/>
                </a:moveTo>
                <a:lnTo>
                  <a:pt x="584199" y="0"/>
                </a:lnTo>
                <a:lnTo>
                  <a:pt x="584199" y="633413"/>
                </a:lnTo>
                <a:lnTo>
                  <a:pt x="0" y="633413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0"/>
                </a:moveTo>
                <a:lnTo>
                  <a:pt x="582612" y="0"/>
                </a:lnTo>
                <a:lnTo>
                  <a:pt x="582612" y="633413"/>
                </a:lnTo>
                <a:lnTo>
                  <a:pt x="0" y="633413"/>
                </a:lnTo>
                <a:lnTo>
                  <a:pt x="0" y="0"/>
                </a:lnTo>
                <a:close/>
              </a:path>
            </a:pathLst>
          </a:custGeom>
          <a:solidFill>
            <a:srgbClr val="011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3"/>
                </a:lnTo>
                <a:lnTo>
                  <a:pt x="0" y="633413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947988"/>
            <a:ext cx="576580" cy="644525"/>
          </a:xfrm>
          <a:custGeom>
            <a:avLst/>
            <a:gdLst/>
            <a:ahLst/>
            <a:cxnLst/>
            <a:rect l="l" t="t" r="r" b="b"/>
            <a:pathLst>
              <a:path w="576580" h="644525">
                <a:moveTo>
                  <a:pt x="0" y="0"/>
                </a:moveTo>
                <a:lnTo>
                  <a:pt x="576263" y="0"/>
                </a:lnTo>
                <a:lnTo>
                  <a:pt x="576263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947988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199" y="0"/>
                </a:lnTo>
                <a:lnTo>
                  <a:pt x="584199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86964" y="2071371"/>
            <a:ext cx="6071236" cy="3111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465" marR="5080" indent="1173480">
              <a:lnSpc>
                <a:spcPct val="132300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WH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’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EW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ADU</a:t>
            </a:r>
            <a:r>
              <a:rPr sz="3200" b="1" spc="-2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LIT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URE</a:t>
            </a:r>
            <a:endParaRPr sz="3200" dirty="0">
              <a:latin typeface="Arial"/>
              <a:cs typeface="Arial"/>
            </a:endParaRPr>
          </a:p>
          <a:p>
            <a:pPr marL="532765" algn="ctr">
              <a:lnSpc>
                <a:spcPct val="100000"/>
              </a:lnSpc>
              <a:spcBef>
                <a:spcPts val="156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3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36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000090"/>
                </a:solidFill>
                <a:latin typeface="Arial"/>
                <a:cs typeface="Arial"/>
              </a:rPr>
              <a:t>CHAEL</a:t>
            </a:r>
            <a:r>
              <a:rPr sz="3600" spc="-13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0090"/>
                </a:solidFill>
                <a:latin typeface="Arial"/>
                <a:cs typeface="Arial"/>
              </a:rPr>
              <a:t>CA</a:t>
            </a:r>
            <a:r>
              <a:rPr sz="3600" spc="-65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3600" spc="-5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6019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Tuesday, April 21, 2015</a:t>
            </a:r>
            <a:endParaRPr lang="en-US" dirty="0"/>
          </a:p>
        </p:txBody>
      </p:sp>
      <p:pic>
        <p:nvPicPr>
          <p:cNvPr id="16" name="Picture 15" descr="IFP logo 2012_out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365944" cy="8720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946" y="0"/>
            <a:ext cx="7597697" cy="55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24000"/>
            <a:ext cx="2292020" cy="3403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99" y="1524000"/>
            <a:ext cx="2252311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11" y="0"/>
            <a:ext cx="7644983" cy="55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9114" y="1543987"/>
            <a:ext cx="2398426" cy="3597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atbp_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2365347" cy="35848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92263"/>
            <a:ext cx="2355848" cy="3548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7800" y="1616076"/>
            <a:ext cx="2339973" cy="3546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874838"/>
            <a:ext cx="2360612" cy="3548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0" y="1844676"/>
            <a:ext cx="2355848" cy="3546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410" y="21901"/>
            <a:ext cx="7676579" cy="531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0" y="2438400"/>
            <a:ext cx="2632322" cy="3431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lexCrow-Sept-4-20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2438400" cy="3683371"/>
          </a:xfrm>
          <a:prstGeom prst="rect">
            <a:avLst/>
          </a:prstGeom>
        </p:spPr>
      </p:pic>
      <p:pic>
        <p:nvPicPr>
          <p:cNvPr id="18" name="Picture 17" descr="51h41xK1vUL._SY344_BO1,204,203,200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19200"/>
            <a:ext cx="2349236" cy="35807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8"/>
            <a:ext cx="8731248" cy="274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8"/>
            <a:ext cx="138430" cy="141605"/>
          </a:xfrm>
          <a:custGeom>
            <a:avLst/>
            <a:gdLst/>
            <a:ahLst/>
            <a:cxnLst/>
            <a:rect l="l" t="t" r="r" b="b"/>
            <a:pathLst>
              <a:path w="138429" h="141604">
                <a:moveTo>
                  <a:pt x="0" y="0"/>
                </a:moveTo>
                <a:lnTo>
                  <a:pt x="138112" y="0"/>
                </a:lnTo>
                <a:lnTo>
                  <a:pt x="138112" y="141288"/>
                </a:lnTo>
                <a:lnTo>
                  <a:pt x="0" y="141288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1"/>
            <a:ext cx="139700" cy="138430"/>
          </a:xfrm>
          <a:custGeom>
            <a:avLst/>
            <a:gdLst/>
            <a:ahLst/>
            <a:cxnLst/>
            <a:rect l="l" t="t" r="r" b="b"/>
            <a:pathLst>
              <a:path w="139700" h="138430">
                <a:moveTo>
                  <a:pt x="0" y="0"/>
                </a:moveTo>
                <a:lnTo>
                  <a:pt x="139700" y="0"/>
                </a:lnTo>
                <a:lnTo>
                  <a:pt x="139700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8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8"/>
                </a:lnTo>
                <a:lnTo>
                  <a:pt x="0" y="141288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8" y="274638"/>
            <a:ext cx="136525" cy="138430"/>
          </a:xfrm>
          <a:custGeom>
            <a:avLst/>
            <a:gdLst/>
            <a:ahLst/>
            <a:cxnLst/>
            <a:rect l="l" t="t" r="r" b="b"/>
            <a:pathLst>
              <a:path w="136525" h="138429">
                <a:moveTo>
                  <a:pt x="0" y="0"/>
                </a:moveTo>
                <a:lnTo>
                  <a:pt x="136524" y="0"/>
                </a:lnTo>
                <a:lnTo>
                  <a:pt x="136524" y="138113"/>
                </a:lnTo>
                <a:lnTo>
                  <a:pt x="0" y="138113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3" y="136526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8" y="0"/>
                </a:lnTo>
                <a:lnTo>
                  <a:pt x="141288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11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3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3"/>
                </a:lnTo>
                <a:lnTo>
                  <a:pt x="0" y="138113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8" y="409576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4" y="0"/>
                </a:lnTo>
                <a:lnTo>
                  <a:pt x="136524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64194" y="2864960"/>
            <a:ext cx="400494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G</a:t>
            </a:r>
            <a:r>
              <a:rPr dirty="0"/>
              <a:t>ENRE</a:t>
            </a:r>
            <a:r>
              <a:rPr spc="-5" dirty="0"/>
              <a:t> </a:t>
            </a:r>
            <a:r>
              <a:rPr spc="-10" dirty="0"/>
              <a:t>FI</a:t>
            </a:r>
            <a:r>
              <a:rPr dirty="0"/>
              <a:t>C</a:t>
            </a:r>
            <a:r>
              <a:rPr spc="-10" dirty="0"/>
              <a:t>TIO</a:t>
            </a:r>
            <a:r>
              <a:rPr dirty="0"/>
              <a:t>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676401"/>
            <a:ext cx="2349498" cy="3548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5400" y="1676401"/>
            <a:ext cx="2349498" cy="3548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921" y="0"/>
            <a:ext cx="7659973" cy="55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4006" y="1738859"/>
            <a:ext cx="2368445" cy="3567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 descr="228256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2357464" cy="36594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524000"/>
            <a:ext cx="2360612" cy="3548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1524000"/>
            <a:ext cx="2352673" cy="3548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921" y="0"/>
            <a:ext cx="7659973" cy="55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4006" y="1558977"/>
            <a:ext cx="2353456" cy="3567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 descr="51+RYpaLySL._SY344_BO1,204,203,2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2362200" cy="3553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8"/>
            <a:ext cx="8731248" cy="274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8"/>
            <a:ext cx="138430" cy="141605"/>
          </a:xfrm>
          <a:custGeom>
            <a:avLst/>
            <a:gdLst/>
            <a:ahLst/>
            <a:cxnLst/>
            <a:rect l="l" t="t" r="r" b="b"/>
            <a:pathLst>
              <a:path w="138429" h="141604">
                <a:moveTo>
                  <a:pt x="0" y="0"/>
                </a:moveTo>
                <a:lnTo>
                  <a:pt x="138112" y="0"/>
                </a:lnTo>
                <a:lnTo>
                  <a:pt x="138112" y="141288"/>
                </a:lnTo>
                <a:lnTo>
                  <a:pt x="0" y="141288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1"/>
            <a:ext cx="139700" cy="138430"/>
          </a:xfrm>
          <a:custGeom>
            <a:avLst/>
            <a:gdLst/>
            <a:ahLst/>
            <a:cxnLst/>
            <a:rect l="l" t="t" r="r" b="b"/>
            <a:pathLst>
              <a:path w="139700" h="138430">
                <a:moveTo>
                  <a:pt x="0" y="0"/>
                </a:moveTo>
                <a:lnTo>
                  <a:pt x="139700" y="0"/>
                </a:lnTo>
                <a:lnTo>
                  <a:pt x="139700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8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8"/>
                </a:lnTo>
                <a:lnTo>
                  <a:pt x="0" y="141288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8" y="274638"/>
            <a:ext cx="136525" cy="138430"/>
          </a:xfrm>
          <a:custGeom>
            <a:avLst/>
            <a:gdLst/>
            <a:ahLst/>
            <a:cxnLst/>
            <a:rect l="l" t="t" r="r" b="b"/>
            <a:pathLst>
              <a:path w="136525" h="138429">
                <a:moveTo>
                  <a:pt x="0" y="0"/>
                </a:moveTo>
                <a:lnTo>
                  <a:pt x="136524" y="0"/>
                </a:lnTo>
                <a:lnTo>
                  <a:pt x="136524" y="138113"/>
                </a:lnTo>
                <a:lnTo>
                  <a:pt x="0" y="138113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3" y="136526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8" y="0"/>
                </a:lnTo>
                <a:lnTo>
                  <a:pt x="141288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11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3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3"/>
                </a:lnTo>
                <a:lnTo>
                  <a:pt x="0" y="138113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8" y="409576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4" y="0"/>
                </a:lnTo>
                <a:lnTo>
                  <a:pt x="136524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2870">
              <a:lnSpc>
                <a:spcPct val="100000"/>
              </a:lnSpc>
            </a:pPr>
            <a:r>
              <a:rPr spc="-10" dirty="0"/>
              <a:t>T</a:t>
            </a:r>
            <a:r>
              <a:rPr dirty="0"/>
              <a:t>RENDS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46225"/>
            <a:ext cx="2366962" cy="3548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1524000"/>
            <a:ext cx="2349498" cy="3548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921" y="0"/>
            <a:ext cx="7659973" cy="55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3966" y="1528996"/>
            <a:ext cx="2398426" cy="3582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188062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2333323" cy="35523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066801"/>
            <a:ext cx="2341562" cy="3548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800" y="2667000"/>
            <a:ext cx="2366962" cy="3548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8400" y="990601"/>
            <a:ext cx="2341561" cy="3548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3496" y="2699860"/>
            <a:ext cx="4542155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1120">
              <a:lnSpc>
                <a:spcPct val="125000"/>
              </a:lnSpc>
            </a:pP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40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4000" spc="-10" dirty="0">
                <a:solidFill>
                  <a:srgbClr val="000090"/>
                </a:solidFill>
                <a:latin typeface="Arial"/>
                <a:cs typeface="Arial"/>
              </a:rPr>
              <a:t>FI</a:t>
            </a: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4000" spc="-10" dirty="0">
                <a:solidFill>
                  <a:srgbClr val="000090"/>
                </a:solidFill>
                <a:latin typeface="Arial"/>
                <a:cs typeface="Arial"/>
              </a:rPr>
              <a:t>TIO</a:t>
            </a: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40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AND </a:t>
            </a:r>
            <a:r>
              <a:rPr sz="4000" spc="-1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RAPH</a:t>
            </a:r>
            <a:r>
              <a:rPr sz="40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40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40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VELS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502" y="17416"/>
            <a:ext cx="7680959" cy="539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0640" y="1567543"/>
            <a:ext cx="2804160" cy="3605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51rBbNPkSwL._SX258_BO1,204,203,2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199"/>
            <a:ext cx="2895600" cy="34635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657350"/>
            <a:ext cx="2354262" cy="3551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1660525"/>
            <a:ext cx="2366961" cy="3548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921" y="0"/>
            <a:ext cx="7659973" cy="55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2383436"/>
            <a:ext cx="2068642" cy="2053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6655" y="1738859"/>
            <a:ext cx="2308485" cy="3567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75150" y="1742606"/>
            <a:ext cx="2376170" cy="3560445"/>
          </a:xfrm>
          <a:prstGeom prst="rect">
            <a:avLst/>
          </a:prstGeom>
          <a:ln w="74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30" algn="ctr">
              <a:lnSpc>
                <a:spcPct val="100000"/>
              </a:lnSpc>
            </a:pPr>
            <a:r>
              <a:rPr sz="1950" b="1" spc="-315" dirty="0">
                <a:solidFill>
                  <a:srgbClr val="211F1F"/>
                </a:solidFill>
                <a:latin typeface="Arial"/>
                <a:cs typeface="Arial"/>
              </a:rPr>
              <a:t>DE</a:t>
            </a:r>
            <a:r>
              <a:rPr sz="1950" b="1" spc="-130" dirty="0">
                <a:solidFill>
                  <a:srgbClr val="211F1F"/>
                </a:solidFill>
                <a:latin typeface="Arial"/>
                <a:cs typeface="Arial"/>
              </a:rPr>
              <a:t>B</a:t>
            </a:r>
            <a:r>
              <a:rPr sz="1950" b="1" spc="-114" dirty="0">
                <a:solidFill>
                  <a:srgbClr val="211F1F"/>
                </a:solidFill>
                <a:latin typeface="Arial"/>
                <a:cs typeface="Arial"/>
              </a:rPr>
              <a:t>UNK</a:t>
            </a:r>
            <a:r>
              <a:rPr sz="1950" b="1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1950" b="1" spc="-25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1950" b="1" spc="-135" dirty="0">
                <a:solidFill>
                  <a:srgbClr val="211F1F"/>
                </a:solidFill>
                <a:latin typeface="Arial"/>
                <a:cs typeface="Arial"/>
              </a:rPr>
              <a:t>I</a:t>
            </a:r>
            <a:r>
              <a:rPr sz="1950" b="1" spc="-170" dirty="0">
                <a:solidFill>
                  <a:srgbClr val="211F1F"/>
                </a:solidFill>
                <a:latin typeface="Arial"/>
                <a:cs typeface="Arial"/>
              </a:rPr>
              <a:t>T!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494665" marR="474345" indent="-7620" algn="ctr">
              <a:lnSpc>
                <a:spcPct val="105900"/>
              </a:lnSpc>
              <a:spcBef>
                <a:spcPts val="1450"/>
              </a:spcBef>
            </a:pPr>
            <a:r>
              <a:rPr sz="750" spc="30" dirty="0">
                <a:solidFill>
                  <a:srgbClr val="707070"/>
                </a:solidFill>
                <a:latin typeface="Arial"/>
                <a:cs typeface="Arial"/>
              </a:rPr>
              <a:t>HOW</a:t>
            </a:r>
            <a:r>
              <a:rPr sz="750" spc="50" dirty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707070"/>
                </a:solidFill>
                <a:latin typeface="Arial"/>
                <a:cs typeface="Arial"/>
              </a:rPr>
              <a:t>TO</a:t>
            </a:r>
            <a:r>
              <a:rPr sz="750" spc="60" dirty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750" spc="-95" dirty="0">
                <a:solidFill>
                  <a:srgbClr val="707070"/>
                </a:solidFill>
                <a:latin typeface="Arial"/>
                <a:cs typeface="Arial"/>
              </a:rPr>
              <a:t>S</a:t>
            </a:r>
            <a:r>
              <a:rPr sz="750" spc="-170" dirty="0">
                <a:solidFill>
                  <a:srgbClr val="898989"/>
                </a:solidFill>
                <a:latin typeface="Arial"/>
                <a:cs typeface="Arial"/>
              </a:rPr>
              <a:t>T</a:t>
            </a:r>
            <a:r>
              <a:rPr sz="750" spc="20" dirty="0">
                <a:solidFill>
                  <a:srgbClr val="707070"/>
                </a:solidFill>
                <a:latin typeface="Arial"/>
                <a:cs typeface="Arial"/>
              </a:rPr>
              <a:t>AY</a:t>
            </a:r>
            <a:r>
              <a:rPr sz="750" spc="40" dirty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707070"/>
                </a:solidFill>
                <a:latin typeface="Arial"/>
                <a:cs typeface="Arial"/>
              </a:rPr>
              <a:t>SA</a:t>
            </a:r>
            <a:r>
              <a:rPr sz="750" spc="70" dirty="0">
                <a:solidFill>
                  <a:srgbClr val="707070"/>
                </a:solidFill>
                <a:latin typeface="Arial"/>
                <a:cs typeface="Arial"/>
              </a:rPr>
              <a:t>N</a:t>
            </a:r>
            <a:r>
              <a:rPr sz="750" spc="-80" dirty="0">
                <a:solidFill>
                  <a:srgbClr val="898989"/>
                </a:solidFill>
                <a:latin typeface="Arial"/>
                <a:cs typeface="Arial"/>
              </a:rPr>
              <a:t>E</a:t>
            </a:r>
            <a:r>
              <a:rPr sz="750" spc="-145" dirty="0">
                <a:solidFill>
                  <a:srgbClr val="898989"/>
                </a:solidFill>
                <a:latin typeface="Arial"/>
                <a:cs typeface="Arial"/>
              </a:rPr>
              <a:t>I</a:t>
            </a:r>
            <a:r>
              <a:rPr sz="750" spc="130" dirty="0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sz="75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750" spc="70" dirty="0">
                <a:solidFill>
                  <a:srgbClr val="707070"/>
                </a:solidFill>
                <a:latin typeface="Arial"/>
                <a:cs typeface="Arial"/>
              </a:rPr>
              <a:t>A</a:t>
            </a:r>
            <a:r>
              <a:rPr sz="750" spc="30" dirty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750" spc="-30" dirty="0">
                <a:solidFill>
                  <a:srgbClr val="707070"/>
                </a:solidFill>
                <a:latin typeface="Arial"/>
                <a:cs typeface="Arial"/>
              </a:rPr>
              <a:t>WORLD</a:t>
            </a:r>
            <a:r>
              <a:rPr sz="750" spc="30" dirty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7070"/>
                </a:solidFill>
                <a:latin typeface="Arial"/>
                <a:cs typeface="Arial"/>
              </a:rPr>
              <a:t>OF</a:t>
            </a:r>
            <a:r>
              <a:rPr sz="750" spc="35" dirty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750" spc="-85" dirty="0">
                <a:solidFill>
                  <a:srgbClr val="707070"/>
                </a:solidFill>
                <a:latin typeface="Arial"/>
                <a:cs typeface="Arial"/>
              </a:rPr>
              <a:t>M</a:t>
            </a:r>
            <a:r>
              <a:rPr sz="750" spc="-145" dirty="0">
                <a:solidFill>
                  <a:srgbClr val="898989"/>
                </a:solidFill>
                <a:latin typeface="Arial"/>
                <a:cs typeface="Arial"/>
              </a:rPr>
              <a:t>I</a:t>
            </a:r>
            <a:r>
              <a:rPr sz="750" spc="-75" dirty="0">
                <a:solidFill>
                  <a:srgbClr val="707070"/>
                </a:solidFill>
                <a:latin typeface="Arial"/>
                <a:cs typeface="Arial"/>
              </a:rPr>
              <a:t>S</a:t>
            </a:r>
            <a:r>
              <a:rPr sz="750" spc="-50" dirty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r>
              <a:rPr sz="750" spc="-10" dirty="0">
                <a:solidFill>
                  <a:srgbClr val="707070"/>
                </a:solidFill>
                <a:latin typeface="Arial"/>
                <a:cs typeface="Arial"/>
              </a:rPr>
              <a:t>NFORMAT</a:t>
            </a:r>
            <a:r>
              <a:rPr sz="750" spc="10" dirty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r>
              <a:rPr sz="750" spc="105" dirty="0">
                <a:solidFill>
                  <a:srgbClr val="707070"/>
                </a:solidFill>
                <a:latin typeface="Arial"/>
                <a:cs typeface="Arial"/>
              </a:rPr>
              <a:t>ON</a:t>
            </a:r>
            <a:r>
              <a:rPr sz="750" spc="35" dirty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850" spc="320" dirty="0">
                <a:solidFill>
                  <a:srgbClr val="D16262"/>
                </a:solidFill>
                <a:latin typeface="Times New Roman"/>
                <a:cs typeface="Times New Roman"/>
              </a:rPr>
              <a:t>0</a:t>
            </a: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750" spc="65" dirty="0">
                <a:solidFill>
                  <a:srgbClr val="707070"/>
                </a:solidFill>
                <a:latin typeface="Arial"/>
                <a:cs typeface="Arial"/>
              </a:rPr>
              <a:t>JOHN</a:t>
            </a:r>
            <a:r>
              <a:rPr sz="750" spc="20" dirty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707070"/>
                </a:solidFill>
                <a:latin typeface="Arial"/>
                <a:cs typeface="Arial"/>
              </a:rPr>
              <a:t>GRANT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676401"/>
            <a:ext cx="2374898" cy="3548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4400" y="1706563"/>
            <a:ext cx="2909886" cy="3548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676401"/>
            <a:ext cx="2370137" cy="35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1676401"/>
            <a:ext cx="2416173" cy="3551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921" y="0"/>
            <a:ext cx="7659973" cy="55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1764" y="1888760"/>
            <a:ext cx="2398426" cy="3567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 descr="What if I'm an athei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244127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39" y="1243472"/>
            <a:ext cx="5847080" cy="456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95934" algn="l"/>
              </a:tabLst>
            </a:pPr>
            <a:r>
              <a:rPr sz="2800" spc="5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Renaissance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 </a:t>
            </a:r>
            <a:r>
              <a:rPr sz="2800" dirty="0">
                <a:latin typeface="Arial"/>
                <a:cs typeface="Arial"/>
              </a:rPr>
              <a:t>reali</a:t>
            </a:r>
            <a:r>
              <a:rPr sz="2800" spc="-5" dirty="0">
                <a:latin typeface="Arial"/>
                <a:cs typeface="Arial"/>
              </a:rPr>
              <a:t>st</a:t>
            </a:r>
            <a:r>
              <a:rPr sz="2800" dirty="0">
                <a:latin typeface="Arial"/>
                <a:cs typeface="Arial"/>
              </a:rPr>
              <a:t>ic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ct</a:t>
            </a:r>
            <a:r>
              <a:rPr sz="2800" dirty="0">
                <a:latin typeface="Arial"/>
                <a:cs typeface="Arial"/>
              </a:rPr>
              <a:t>ion</a:t>
            </a:r>
          </a:p>
          <a:p>
            <a:pPr marL="469900" indent="-457200">
              <a:lnSpc>
                <a:spcPct val="100000"/>
              </a:lnSpc>
              <a:spcBef>
                <a:spcPts val="1280"/>
              </a:spcBef>
              <a:buFont typeface="Arial"/>
              <a:buChar char="•"/>
              <a:tabLst>
                <a:tab pos="495934" algn="l"/>
              </a:tabLst>
            </a:pPr>
            <a:r>
              <a:rPr sz="2800" spc="5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</a:t>
            </a:r>
            <a:r>
              <a:rPr sz="2800" spc="-5" dirty="0">
                <a:latin typeface="Arial"/>
                <a:cs typeface="Arial"/>
              </a:rPr>
              <a:t>rf</a:t>
            </a:r>
            <a:r>
              <a:rPr sz="2800" dirty="0">
                <a:latin typeface="Arial"/>
                <a:cs typeface="Arial"/>
              </a:rPr>
              <a:t>ei</a:t>
            </a:r>
            <a:r>
              <a:rPr sz="2800" spc="-5" dirty="0">
                <a:latin typeface="Arial"/>
                <a:cs typeface="Arial"/>
              </a:rPr>
              <a:t>t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 </a:t>
            </a:r>
            <a:r>
              <a:rPr sz="2800" dirty="0">
                <a:latin typeface="Arial"/>
                <a:cs typeface="Arial"/>
              </a:rPr>
              <a:t>series</a:t>
            </a:r>
          </a:p>
          <a:p>
            <a:pPr marL="469900" indent="-457200">
              <a:lnSpc>
                <a:spcPct val="100000"/>
              </a:lnSpc>
              <a:spcBef>
                <a:spcPts val="1340"/>
              </a:spcBef>
              <a:buFont typeface="Arial"/>
              <a:buChar char="•"/>
              <a:tabLst>
                <a:tab pos="495934" algn="l"/>
              </a:tabLst>
            </a:pPr>
            <a:r>
              <a:rPr sz="2800" spc="5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brace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 </a:t>
            </a:r>
            <a:r>
              <a:rPr sz="2800" dirty="0">
                <a:latin typeface="Arial"/>
                <a:cs typeface="Arial"/>
              </a:rPr>
              <a:t>Brobdingnagian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novels</a:t>
            </a:r>
          </a:p>
          <a:p>
            <a:pPr marL="469900" indent="-457200">
              <a:lnSpc>
                <a:spcPct val="100000"/>
              </a:lnSpc>
              <a:spcBef>
                <a:spcPts val="1340"/>
              </a:spcBef>
              <a:buFont typeface="Arial"/>
              <a:buChar char="•"/>
              <a:tabLst>
                <a:tab pos="495934" algn="l"/>
              </a:tabLst>
            </a:pPr>
            <a:r>
              <a:rPr sz="2800" dirty="0" smtClean="0">
                <a:latin typeface="Arial"/>
                <a:cs typeface="Arial"/>
              </a:rPr>
              <a:t>An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increase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marke</a:t>
            </a:r>
            <a:r>
              <a:rPr sz="2800" spc="-5" dirty="0">
                <a:latin typeface="Arial"/>
                <a:cs typeface="Arial"/>
              </a:rPr>
              <a:t>t </a:t>
            </a:r>
            <a:r>
              <a:rPr sz="2800" dirty="0">
                <a:latin typeface="Arial"/>
                <a:cs typeface="Arial"/>
              </a:rPr>
              <a:t>share</a:t>
            </a:r>
          </a:p>
          <a:p>
            <a:pPr marL="469900" indent="-457200">
              <a:lnSpc>
                <a:spcPct val="100000"/>
              </a:lnSpc>
              <a:spcBef>
                <a:spcPts val="1340"/>
              </a:spcBef>
              <a:buFont typeface="Arial"/>
              <a:buChar char="•"/>
              <a:tabLst>
                <a:tab pos="495934" algn="l"/>
              </a:tabLst>
            </a:pP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adul</a:t>
            </a:r>
            <a:r>
              <a:rPr sz="2800" spc="-5" dirty="0">
                <a:latin typeface="Arial"/>
                <a:cs typeface="Arial"/>
              </a:rPr>
              <a:t>t </a:t>
            </a:r>
            <a:r>
              <a:rPr sz="2800" dirty="0">
                <a:latin typeface="Arial"/>
                <a:cs typeface="Arial"/>
              </a:rPr>
              <a:t>purchase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 </a:t>
            </a:r>
            <a:r>
              <a:rPr sz="2800" dirty="0" smtClean="0">
                <a:latin typeface="Arial"/>
                <a:cs typeface="Arial"/>
              </a:rPr>
              <a:t>Y</a:t>
            </a:r>
            <a:r>
              <a:rPr lang="en-US" sz="2800" dirty="0" smtClean="0">
                <a:latin typeface="Arial"/>
                <a:cs typeface="Arial"/>
              </a:rPr>
              <a:t>a</a:t>
            </a:r>
            <a:r>
              <a:rPr sz="2800" dirty="0" smtClean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469265" marR="25400" indent="-457200">
              <a:lnSpc>
                <a:spcPct val="120700"/>
              </a:lnSpc>
              <a:spcBef>
                <a:spcPts val="645"/>
              </a:spcBef>
              <a:buFont typeface="Arial"/>
              <a:buChar char="•"/>
              <a:tabLst>
                <a:tab pos="495934" algn="l"/>
              </a:tabLst>
            </a:pP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inued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ch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 </a:t>
            </a:r>
            <a:r>
              <a:rPr sz="2800" dirty="0">
                <a:latin typeface="Arial"/>
                <a:cs typeface="Arial"/>
              </a:rPr>
              <a:t>crossover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les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(including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New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Adul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)</a:t>
            </a:r>
          </a:p>
          <a:p>
            <a:pPr marL="469900" indent="-457200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495934" algn="l"/>
              </a:tabLst>
            </a:pP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sheer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number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 </a:t>
            </a:r>
            <a:r>
              <a:rPr sz="2800" dirty="0">
                <a:latin typeface="Arial"/>
                <a:cs typeface="Arial"/>
              </a:rPr>
              <a:t>YA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1022" y="2699860"/>
            <a:ext cx="5247640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03910">
              <a:lnSpc>
                <a:spcPct val="125000"/>
              </a:lnSpc>
            </a:pP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ADUL</a:t>
            </a:r>
            <a:r>
              <a:rPr sz="4000" spc="-5" dirty="0">
                <a:solidFill>
                  <a:srgbClr val="000090"/>
                </a:solidFill>
                <a:latin typeface="Arial"/>
                <a:cs typeface="Arial"/>
              </a:rPr>
              <a:t>T B</a:t>
            </a:r>
            <a:r>
              <a:rPr sz="4000" spc="-10" dirty="0">
                <a:solidFill>
                  <a:srgbClr val="000090"/>
                </a:solidFill>
                <a:latin typeface="Arial"/>
                <a:cs typeface="Arial"/>
              </a:rPr>
              <a:t>OO</a:t>
            </a: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KS </a:t>
            </a:r>
            <a:r>
              <a:rPr sz="4000" spc="-10" dirty="0">
                <a:solidFill>
                  <a:srgbClr val="000090"/>
                </a:solidFill>
                <a:latin typeface="Arial"/>
                <a:cs typeface="Arial"/>
              </a:rPr>
              <a:t>FO</a:t>
            </a: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4000" spc="-5" dirty="0">
                <a:solidFill>
                  <a:srgbClr val="000090"/>
                </a:solidFill>
                <a:latin typeface="Arial"/>
                <a:cs typeface="Arial"/>
              </a:rPr>
              <a:t> Y</a:t>
            </a:r>
            <a:r>
              <a:rPr sz="40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UN</a:t>
            </a:r>
            <a:r>
              <a:rPr sz="4000" spc="-5" dirty="0">
                <a:solidFill>
                  <a:srgbClr val="000090"/>
                </a:solidFill>
                <a:latin typeface="Arial"/>
                <a:cs typeface="Arial"/>
              </a:rPr>
              <a:t>G </a:t>
            </a: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ADUL</a:t>
            </a:r>
            <a:r>
              <a:rPr sz="40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40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921" y="0"/>
            <a:ext cx="7659973" cy="55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6714" y="1588956"/>
            <a:ext cx="2398426" cy="3582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green-on-blue-9781476778556_h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2358630" cy="356407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946" y="0"/>
            <a:ext cx="7597697" cy="535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0380" y="1561170"/>
            <a:ext cx="2438399" cy="3598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515tDbrAK2L._SY344_BO1,204,203,2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239105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4662" y="1676401"/>
            <a:ext cx="2301875" cy="35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1676401"/>
            <a:ext cx="2366961" cy="3548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1293" y="2361547"/>
            <a:ext cx="3766820" cy="200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38900"/>
              </a:lnSpc>
            </a:pPr>
            <a:r>
              <a:rPr sz="36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000090"/>
                </a:solidFill>
                <a:latin typeface="Arial"/>
                <a:cs typeface="Arial"/>
              </a:rPr>
              <a:t>hank</a:t>
            </a:r>
            <a:r>
              <a:rPr sz="36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0090"/>
                </a:solidFill>
                <a:latin typeface="Arial"/>
                <a:cs typeface="Arial"/>
              </a:rPr>
              <a:t>You</a:t>
            </a:r>
            <a:r>
              <a:rPr sz="3600" spc="-5" dirty="0">
                <a:solidFill>
                  <a:srgbClr val="000090"/>
                </a:solidFill>
                <a:latin typeface="Arial"/>
                <a:cs typeface="Arial"/>
              </a:rPr>
              <a:t>! </a:t>
            </a:r>
            <a:r>
              <a:rPr sz="3600" dirty="0">
                <a:solidFill>
                  <a:srgbClr val="000090"/>
                </a:solidFill>
                <a:latin typeface="Arial"/>
                <a:cs typeface="Arial"/>
              </a:rPr>
              <a:t>Michael</a:t>
            </a:r>
            <a:r>
              <a:rPr sz="36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0090"/>
                </a:solidFill>
                <a:latin typeface="Arial"/>
                <a:cs typeface="Arial"/>
              </a:rPr>
              <a:t>Ca</a:t>
            </a:r>
            <a:r>
              <a:rPr sz="3600" spc="-5" dirty="0">
                <a:solidFill>
                  <a:srgbClr val="000090"/>
                </a:solidFill>
                <a:latin typeface="Arial"/>
                <a:cs typeface="Arial"/>
              </a:rPr>
              <a:t>rt </a:t>
            </a:r>
            <a:r>
              <a:rPr sz="3600" dirty="0">
                <a:solidFill>
                  <a:srgbClr val="000090"/>
                </a:solidFill>
                <a:latin typeface="Arial"/>
                <a:cs typeface="Arial"/>
                <a:hlinkClick r:id="rId2"/>
              </a:rPr>
              <a:t>mrmca</a:t>
            </a:r>
            <a:r>
              <a:rPr sz="3600" spc="-5" dirty="0">
                <a:solidFill>
                  <a:srgbClr val="000090"/>
                </a:solidFill>
                <a:latin typeface="Arial"/>
                <a:cs typeface="Arial"/>
                <a:hlinkClick r:id="rId2"/>
              </a:rPr>
              <a:t>r</a:t>
            </a:r>
            <a:r>
              <a:rPr sz="3600" spc="-10" dirty="0">
                <a:solidFill>
                  <a:srgbClr val="000090"/>
                </a:solidFill>
                <a:latin typeface="Arial"/>
                <a:cs typeface="Arial"/>
                <a:hlinkClick r:id="rId2"/>
              </a:rPr>
              <a:t>t</a:t>
            </a:r>
            <a:r>
              <a:rPr sz="3600" spc="-5" dirty="0">
                <a:solidFill>
                  <a:srgbClr val="000090"/>
                </a:solidFill>
                <a:latin typeface="Arial"/>
                <a:cs typeface="Arial"/>
                <a:hlinkClick r:id="rId2"/>
              </a:rPr>
              <a:t>@</a:t>
            </a:r>
            <a:r>
              <a:rPr sz="3600" dirty="0">
                <a:solidFill>
                  <a:srgbClr val="000090"/>
                </a:solidFill>
                <a:latin typeface="Arial"/>
                <a:cs typeface="Arial"/>
                <a:hlinkClick r:id="rId2"/>
              </a:rPr>
              <a:t>aol</a:t>
            </a:r>
            <a:r>
              <a:rPr sz="3600" spc="-10" dirty="0">
                <a:solidFill>
                  <a:srgbClr val="000090"/>
                </a:solidFill>
                <a:latin typeface="Arial"/>
                <a:cs typeface="Arial"/>
                <a:hlinkClick r:id="rId2"/>
              </a:rPr>
              <a:t>.</a:t>
            </a:r>
            <a:r>
              <a:rPr sz="3600" dirty="0">
                <a:solidFill>
                  <a:srgbClr val="000090"/>
                </a:solidFill>
                <a:latin typeface="Arial"/>
                <a:cs typeface="Arial"/>
                <a:hlinkClick r:id="rId2"/>
              </a:rPr>
              <a:t>com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1447800" y="4419600"/>
            <a:ext cx="6324600" cy="18669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1400" dirty="0">
                <a:latin typeface="Arial" charset="0"/>
              </a:rPr>
              <a:t>Infopeople webinars are supported </a:t>
            </a:r>
            <a:r>
              <a:rPr lang="en-US" sz="1400" dirty="0" smtClean="0">
                <a:latin typeface="Arial" charset="0"/>
              </a:rPr>
              <a:t>in part by </a:t>
            </a:r>
            <a:r>
              <a:rPr lang="en-US" sz="1400" dirty="0">
                <a:latin typeface="Arial" charset="0"/>
              </a:rPr>
              <a:t>the U.S. Institute of Museum and Library Services under the provisions of the Library Services and Technology Act, administered in California by the State Librarian. This material is licensed under a Creative Commons 3.0 Share &amp; Share-Alike license. Use of this material should credit the author and funding source.</a:t>
            </a:r>
          </a:p>
          <a:p>
            <a:pPr marL="0" indent="0" algn="ctr">
              <a:buFontTx/>
              <a:buNone/>
            </a:pPr>
            <a:endParaRPr lang="en-US" sz="1400" dirty="0">
              <a:latin typeface="Arial" charset="0"/>
            </a:endParaRPr>
          </a:p>
        </p:txBody>
      </p:sp>
      <p:pic>
        <p:nvPicPr>
          <p:cNvPr id="2" name="Picture 1" descr="IFP logo 2012_out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2154756"/>
            <a:ext cx="7365944" cy="8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8"/>
            <a:ext cx="8731248" cy="274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8"/>
            <a:ext cx="138430" cy="141605"/>
          </a:xfrm>
          <a:custGeom>
            <a:avLst/>
            <a:gdLst/>
            <a:ahLst/>
            <a:cxnLst/>
            <a:rect l="l" t="t" r="r" b="b"/>
            <a:pathLst>
              <a:path w="138429" h="141604">
                <a:moveTo>
                  <a:pt x="0" y="0"/>
                </a:moveTo>
                <a:lnTo>
                  <a:pt x="138112" y="0"/>
                </a:lnTo>
                <a:lnTo>
                  <a:pt x="138112" y="141288"/>
                </a:lnTo>
                <a:lnTo>
                  <a:pt x="0" y="141288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1"/>
            <a:ext cx="139700" cy="138430"/>
          </a:xfrm>
          <a:custGeom>
            <a:avLst/>
            <a:gdLst/>
            <a:ahLst/>
            <a:cxnLst/>
            <a:rect l="l" t="t" r="r" b="b"/>
            <a:pathLst>
              <a:path w="139700" h="138430">
                <a:moveTo>
                  <a:pt x="0" y="0"/>
                </a:moveTo>
                <a:lnTo>
                  <a:pt x="139700" y="0"/>
                </a:lnTo>
                <a:lnTo>
                  <a:pt x="139700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8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8"/>
                </a:lnTo>
                <a:lnTo>
                  <a:pt x="0" y="141288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8" y="274638"/>
            <a:ext cx="136525" cy="138430"/>
          </a:xfrm>
          <a:custGeom>
            <a:avLst/>
            <a:gdLst/>
            <a:ahLst/>
            <a:cxnLst/>
            <a:rect l="l" t="t" r="r" b="b"/>
            <a:pathLst>
              <a:path w="136525" h="138429">
                <a:moveTo>
                  <a:pt x="0" y="0"/>
                </a:moveTo>
                <a:lnTo>
                  <a:pt x="136524" y="0"/>
                </a:lnTo>
                <a:lnTo>
                  <a:pt x="136524" y="138113"/>
                </a:lnTo>
                <a:lnTo>
                  <a:pt x="0" y="138113"/>
                </a:lnTo>
                <a:lnTo>
                  <a:pt x="0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3" y="136526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8" y="0"/>
                </a:lnTo>
                <a:lnTo>
                  <a:pt x="141288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11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3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3"/>
                </a:lnTo>
                <a:lnTo>
                  <a:pt x="0" y="138113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8" y="409576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4" y="0"/>
                </a:lnTo>
                <a:lnTo>
                  <a:pt x="136524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A9A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REAL</a:t>
            </a:r>
            <a:r>
              <a:rPr spc="-10" dirty="0"/>
              <a:t>I</a:t>
            </a:r>
            <a:r>
              <a:rPr spc="-5" dirty="0"/>
              <a:t>S</a:t>
            </a:r>
            <a:r>
              <a:rPr spc="-10" dirty="0"/>
              <a:t>TI</a:t>
            </a:r>
            <a:r>
              <a:rPr dirty="0"/>
              <a:t>C</a:t>
            </a:r>
            <a:r>
              <a:rPr spc="-5" dirty="0"/>
              <a:t> </a:t>
            </a:r>
            <a:r>
              <a:rPr spc="-10" dirty="0"/>
              <a:t>FI</a:t>
            </a:r>
            <a:r>
              <a:rPr dirty="0"/>
              <a:t>C</a:t>
            </a:r>
            <a:r>
              <a:rPr spc="-10" dirty="0"/>
              <a:t>TIO</a:t>
            </a:r>
            <a:r>
              <a:rPr dirty="0"/>
              <a:t>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676401"/>
            <a:ext cx="2354262" cy="35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3037" y="1671638"/>
            <a:ext cx="2364105" cy="3561079"/>
          </a:xfrm>
          <a:custGeom>
            <a:avLst/>
            <a:gdLst/>
            <a:ahLst/>
            <a:cxnLst/>
            <a:rect l="l" t="t" r="r" b="b"/>
            <a:pathLst>
              <a:path w="2364104" h="3561079">
                <a:moveTo>
                  <a:pt x="0" y="0"/>
                </a:moveTo>
                <a:lnTo>
                  <a:pt x="2363786" y="0"/>
                </a:lnTo>
                <a:lnTo>
                  <a:pt x="2363786" y="3560761"/>
                </a:lnTo>
                <a:lnTo>
                  <a:pt x="0" y="356076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1600" y="1806575"/>
            <a:ext cx="2349498" cy="3519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0" y="1673226"/>
            <a:ext cx="2316162" cy="35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0" y="1673226"/>
            <a:ext cx="2349498" cy="3548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946" y="0"/>
            <a:ext cx="7597697" cy="55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6565" y="1799064"/>
            <a:ext cx="2364058" cy="3345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7063" y="1590907"/>
            <a:ext cx="2408662" cy="3553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97152" y="3472002"/>
            <a:ext cx="91376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40" dirty="0">
                <a:solidFill>
                  <a:srgbClr val="7E5D97"/>
                </a:solidFill>
                <a:latin typeface="Times New Roman"/>
                <a:cs typeface="Times New Roman"/>
              </a:rPr>
              <a:t>She</a:t>
            </a:r>
            <a:r>
              <a:rPr sz="800" spc="-70" dirty="0">
                <a:solidFill>
                  <a:srgbClr val="7E5D97"/>
                </a:solidFill>
                <a:latin typeface="Times New Roman"/>
                <a:cs typeface="Times New Roman"/>
              </a:rPr>
              <a:t>'</a:t>
            </a:r>
            <a:r>
              <a:rPr sz="800" spc="195" dirty="0">
                <a:solidFill>
                  <a:srgbClr val="7E5D97"/>
                </a:solidFill>
                <a:latin typeface="Times New Roman"/>
                <a:cs typeface="Times New Roman"/>
              </a:rPr>
              <a:t>,</a:t>
            </a:r>
            <a:r>
              <a:rPr sz="800" spc="-130" dirty="0">
                <a:solidFill>
                  <a:srgbClr val="7E5D97"/>
                </a:solidFill>
                <a:latin typeface="Times New Roman"/>
                <a:cs typeface="Times New Roman"/>
              </a:rPr>
              <a:t> </a:t>
            </a:r>
            <a:r>
              <a:rPr sz="800" spc="-75" dirty="0">
                <a:solidFill>
                  <a:srgbClr val="6D4990"/>
                </a:solidFill>
                <a:latin typeface="Times New Roman"/>
                <a:cs typeface="Times New Roman"/>
              </a:rPr>
              <a:t>on</a:t>
            </a:r>
            <a:r>
              <a:rPr sz="800" spc="20" dirty="0">
                <a:solidFill>
                  <a:srgbClr val="6D4990"/>
                </a:solidFill>
                <a:latin typeface="Times New Roman"/>
                <a:cs typeface="Times New Roman"/>
              </a:rPr>
              <a:t> </a:t>
            </a:r>
            <a:r>
              <a:rPr sz="800" spc="-105" dirty="0">
                <a:solidFill>
                  <a:srgbClr val="7E5D97"/>
                </a:solidFill>
                <a:latin typeface="Times New Roman"/>
                <a:cs typeface="Times New Roman"/>
              </a:rPr>
              <a:t>on</a:t>
            </a:r>
            <a:r>
              <a:rPr sz="800" spc="25" dirty="0">
                <a:solidFill>
                  <a:srgbClr val="7E5D97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7E5D97"/>
                </a:solidFill>
                <a:latin typeface="Times New Roman"/>
                <a:cs typeface="Times New Roman"/>
              </a:rPr>
              <a:t>epic</a:t>
            </a:r>
            <a:r>
              <a:rPr sz="800" spc="10" dirty="0">
                <a:solidFill>
                  <a:srgbClr val="7E5D97"/>
                </a:solidFill>
                <a:latin typeface="Times New Roman"/>
                <a:cs typeface="Times New Roman"/>
              </a:rPr>
              <a:t> </a:t>
            </a:r>
            <a:r>
              <a:rPr sz="800" spc="-85" dirty="0">
                <a:solidFill>
                  <a:srgbClr val="6D4990"/>
                </a:solidFill>
                <a:latin typeface="Times New Roman"/>
                <a:cs typeface="Times New Roman"/>
              </a:rPr>
              <a:t>rood</a:t>
            </a:r>
            <a:r>
              <a:rPr sz="800" spc="60" dirty="0">
                <a:solidFill>
                  <a:srgbClr val="6D4990"/>
                </a:solidFill>
                <a:latin typeface="Times New Roman"/>
                <a:cs typeface="Times New Roman"/>
              </a:rPr>
              <a:t> </a:t>
            </a:r>
            <a:r>
              <a:rPr sz="800" spc="-40" dirty="0">
                <a:solidFill>
                  <a:srgbClr val="6D4990"/>
                </a:solidFill>
                <a:latin typeface="Times New Roman"/>
                <a:cs typeface="Times New Roman"/>
              </a:rPr>
              <a:t>lrlp</a:t>
            </a:r>
            <a:endParaRPr sz="8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25"/>
              </a:spcBef>
            </a:pPr>
            <a:r>
              <a:rPr sz="750" b="1" spc="-70" dirty="0">
                <a:solidFill>
                  <a:srgbClr val="7E5D97"/>
                </a:solidFill>
                <a:latin typeface="Times New Roman"/>
                <a:cs typeface="Times New Roman"/>
              </a:rPr>
              <a:t>in</a:t>
            </a:r>
            <a:r>
              <a:rPr sz="750" b="1" spc="25" dirty="0">
                <a:solidFill>
                  <a:srgbClr val="7E5D97"/>
                </a:solidFill>
                <a:latin typeface="Times New Roman"/>
                <a:cs typeface="Times New Roman"/>
              </a:rPr>
              <a:t> </a:t>
            </a:r>
            <a:r>
              <a:rPr sz="750" b="1" spc="-95" dirty="0">
                <a:solidFill>
                  <a:srgbClr val="7E5D97"/>
                </a:solidFill>
                <a:latin typeface="Times New Roman"/>
                <a:cs typeface="Times New Roman"/>
              </a:rPr>
              <a:t>seor&lt;h</a:t>
            </a:r>
            <a:r>
              <a:rPr sz="750" b="1" spc="50" dirty="0">
                <a:solidFill>
                  <a:srgbClr val="7E5D97"/>
                </a:solidFill>
                <a:latin typeface="Times New Roman"/>
                <a:cs typeface="Times New Roman"/>
              </a:rPr>
              <a:t> </a:t>
            </a:r>
            <a:r>
              <a:rPr sz="750" b="1" spc="-40" dirty="0">
                <a:solidFill>
                  <a:srgbClr val="7E5D97"/>
                </a:solidFill>
                <a:latin typeface="Times New Roman"/>
                <a:cs typeface="Times New Roman"/>
              </a:rPr>
              <a:t>of</a:t>
            </a:r>
            <a:r>
              <a:rPr sz="750" b="1" spc="20" dirty="0">
                <a:solidFill>
                  <a:srgbClr val="7E5D97"/>
                </a:solidFill>
                <a:latin typeface="Times New Roman"/>
                <a:cs typeface="Times New Roman"/>
              </a:rPr>
              <a:t> </a:t>
            </a:r>
            <a:r>
              <a:rPr sz="750" b="1" spc="-60" dirty="0">
                <a:solidFill>
                  <a:srgbClr val="7E5D97"/>
                </a:solidFill>
                <a:latin typeface="Times New Roman"/>
                <a:cs typeface="Times New Roman"/>
              </a:rPr>
              <a:t>the</a:t>
            </a:r>
            <a:r>
              <a:rPr sz="750" b="1" dirty="0">
                <a:solidFill>
                  <a:srgbClr val="7E5D97"/>
                </a:solidFill>
                <a:latin typeface="Times New Roman"/>
                <a:cs typeface="Times New Roman"/>
              </a:rPr>
              <a:t> </a:t>
            </a:r>
            <a:r>
              <a:rPr sz="750" b="1" spc="-95" dirty="0">
                <a:solidFill>
                  <a:srgbClr val="7E5D97"/>
                </a:solidFill>
                <a:latin typeface="Times New Roman"/>
                <a:cs typeface="Times New Roman"/>
              </a:rPr>
              <a:t> </a:t>
            </a:r>
            <a:r>
              <a:rPr sz="750" b="1" spc="-60" dirty="0">
                <a:solidFill>
                  <a:srgbClr val="7E5D97"/>
                </a:solidFill>
                <a:latin typeface="Times New Roman"/>
                <a:cs typeface="Times New Roman"/>
              </a:rPr>
              <a:t>lrulh.</a:t>
            </a:r>
            <a:endParaRPr sz="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946" y="0"/>
            <a:ext cx="7597697" cy="55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4165" y="1784194"/>
            <a:ext cx="2349190" cy="3538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1697" y="1873405"/>
            <a:ext cx="2408662" cy="3404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37680" y="1904224"/>
            <a:ext cx="151765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830"/>
              </a:lnSpc>
            </a:pPr>
            <a:r>
              <a:rPr sz="1600" spc="-50" dirty="0">
                <a:solidFill>
                  <a:srgbClr val="41426E"/>
                </a:solidFill>
                <a:latin typeface="Times New Roman"/>
                <a:cs typeface="Times New Roman"/>
              </a:rPr>
              <a:t>G</a:t>
            </a:r>
            <a:r>
              <a:rPr sz="1600" spc="185" dirty="0">
                <a:solidFill>
                  <a:srgbClr val="41426E"/>
                </a:solidFill>
                <a:latin typeface="Times New Roman"/>
                <a:cs typeface="Times New Roman"/>
              </a:rPr>
              <a:t> </a:t>
            </a:r>
            <a:r>
              <a:rPr sz="1600" spc="-95" dirty="0">
                <a:solidFill>
                  <a:srgbClr val="41426E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41426E"/>
                </a:solidFill>
                <a:latin typeface="Times New Roman"/>
                <a:cs typeface="Times New Roman"/>
              </a:rPr>
              <a:t> </a:t>
            </a:r>
            <a:r>
              <a:rPr sz="1600" spc="-155" dirty="0">
                <a:solidFill>
                  <a:srgbClr val="41426E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41426E"/>
                </a:solidFill>
                <a:latin typeface="Times New Roman"/>
                <a:cs typeface="Times New Roman"/>
              </a:rPr>
              <a:t> </a:t>
            </a:r>
            <a:r>
              <a:rPr sz="1600" spc="-110" dirty="0">
                <a:solidFill>
                  <a:srgbClr val="41426E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41426E"/>
                </a:solidFill>
                <a:latin typeface="Times New Roman"/>
                <a:cs typeface="Times New Roman"/>
              </a:rPr>
              <a:t>L</a:t>
            </a:r>
            <a:r>
              <a:rPr sz="1600" spc="190" dirty="0">
                <a:solidFill>
                  <a:srgbClr val="41426E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41426E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869"/>
              </a:lnSpc>
            </a:pPr>
            <a:r>
              <a:rPr sz="550" i="1" spc="-10" dirty="0">
                <a:solidFill>
                  <a:srgbClr val="858A9E"/>
                </a:solidFill>
                <a:latin typeface="Arial"/>
                <a:cs typeface="Arial"/>
              </a:rPr>
              <a:t>New</a:t>
            </a:r>
            <a:r>
              <a:rPr sz="550" i="1" spc="-5" dirty="0">
                <a:solidFill>
                  <a:srgbClr val="858A9E"/>
                </a:solidFill>
                <a:latin typeface="Arial"/>
                <a:cs typeface="Arial"/>
              </a:rPr>
              <a:t> </a:t>
            </a:r>
            <a:r>
              <a:rPr sz="550" i="1" spc="-20" dirty="0">
                <a:solidFill>
                  <a:srgbClr val="72798E"/>
                </a:solidFill>
                <a:latin typeface="Arial"/>
                <a:cs typeface="Arial"/>
              </a:rPr>
              <a:t>York</a:t>
            </a:r>
            <a:r>
              <a:rPr sz="550" i="1" spc="10" dirty="0">
                <a:solidFill>
                  <a:srgbClr val="72798E"/>
                </a:solidFill>
                <a:latin typeface="Arial"/>
                <a:cs typeface="Arial"/>
              </a:rPr>
              <a:t> </a:t>
            </a:r>
            <a:r>
              <a:rPr sz="550" i="1" spc="-15" dirty="0">
                <a:solidFill>
                  <a:srgbClr val="858A9E"/>
                </a:solidFill>
                <a:latin typeface="Arial"/>
                <a:cs typeface="Arial"/>
              </a:rPr>
              <a:t>Times</a:t>
            </a:r>
            <a:r>
              <a:rPr sz="550" i="1" spc="-70" dirty="0">
                <a:solidFill>
                  <a:srgbClr val="858A9E"/>
                </a:solidFill>
                <a:latin typeface="Arial"/>
                <a:cs typeface="Arial"/>
              </a:rPr>
              <a:t> </a:t>
            </a:r>
            <a:r>
              <a:rPr sz="600" spc="15" dirty="0">
                <a:solidFill>
                  <a:srgbClr val="72798E"/>
                </a:solidFill>
                <a:latin typeface="Times New Roman"/>
                <a:cs typeface="Times New Roman"/>
              </a:rPr>
              <a:t>be:.uelllngau,hor</a:t>
            </a:r>
            <a:r>
              <a:rPr sz="600" spc="65" dirty="0">
                <a:solidFill>
                  <a:srgbClr val="72798E"/>
                </a:solidFill>
                <a:latin typeface="Times New Roman"/>
                <a:cs typeface="Times New Roman"/>
              </a:rPr>
              <a:t> </a:t>
            </a:r>
            <a:r>
              <a:rPr sz="600" spc="15" dirty="0">
                <a:solidFill>
                  <a:srgbClr val="858A9E"/>
                </a:solidFill>
                <a:latin typeface="Times New Roman"/>
                <a:cs typeface="Times New Roman"/>
              </a:rPr>
              <a:t>of</a:t>
            </a:r>
            <a:r>
              <a:rPr sz="600" spc="-40" dirty="0">
                <a:solidFill>
                  <a:srgbClr val="858A9E"/>
                </a:solidFill>
                <a:latin typeface="Times New Roman"/>
                <a:cs typeface="Times New Roman"/>
              </a:rPr>
              <a:t> </a:t>
            </a:r>
            <a:r>
              <a:rPr sz="800" i="1" spc="-15" dirty="0">
                <a:solidFill>
                  <a:srgbClr val="41426E"/>
                </a:solidFill>
                <a:latin typeface="Times New Roman"/>
                <a:cs typeface="Times New Roman"/>
              </a:rPr>
              <a:t>If</a:t>
            </a:r>
            <a:r>
              <a:rPr sz="800" i="1" spc="40" dirty="0">
                <a:solidFill>
                  <a:srgbClr val="41426E"/>
                </a:solidFill>
                <a:latin typeface="Times New Roman"/>
                <a:cs typeface="Times New Roman"/>
              </a:rPr>
              <a:t> </a:t>
            </a:r>
            <a:r>
              <a:rPr sz="800" i="1" spc="65" dirty="0">
                <a:solidFill>
                  <a:srgbClr val="41426E"/>
                </a:solidFill>
                <a:latin typeface="Times New Roman"/>
                <a:cs typeface="Times New Roman"/>
              </a:rPr>
              <a:t>i</a:t>
            </a:r>
            <a:r>
              <a:rPr sz="800" i="1" spc="-80" dirty="0">
                <a:solidFill>
                  <a:srgbClr val="41426E"/>
                </a:solidFill>
                <a:latin typeface="Times New Roman"/>
                <a:cs typeface="Times New Roman"/>
              </a:rPr>
              <a:t> </a:t>
            </a:r>
            <a:r>
              <a:rPr sz="650" i="1" spc="40" dirty="0">
                <a:solidFill>
                  <a:srgbClr val="54577E"/>
                </a:solidFill>
                <a:latin typeface="Arial"/>
                <a:cs typeface="Arial"/>
              </a:rPr>
              <a:t>Stlly</a:t>
            </a:r>
            <a:endParaRPr sz="65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  <a:spcBef>
                <a:spcPts val="85"/>
              </a:spcBef>
            </a:pPr>
            <a:r>
              <a:rPr sz="1450" spc="130" dirty="0">
                <a:solidFill>
                  <a:srgbClr val="41426E"/>
                </a:solidFill>
                <a:latin typeface="Arial"/>
                <a:cs typeface="Arial"/>
              </a:rPr>
              <a:t>F</a:t>
            </a:r>
            <a:r>
              <a:rPr sz="1450" spc="40" dirty="0">
                <a:solidFill>
                  <a:srgbClr val="41426E"/>
                </a:solidFill>
                <a:latin typeface="Arial"/>
                <a:cs typeface="Arial"/>
              </a:rPr>
              <a:t> </a:t>
            </a:r>
            <a:r>
              <a:rPr sz="1450" spc="245" dirty="0">
                <a:solidFill>
                  <a:srgbClr val="41426E"/>
                </a:solidFill>
                <a:latin typeface="Arial"/>
                <a:cs typeface="Arial"/>
              </a:rPr>
              <a:t>O</a:t>
            </a:r>
            <a:r>
              <a:rPr sz="1450" dirty="0">
                <a:solidFill>
                  <a:srgbClr val="41426E"/>
                </a:solidFill>
                <a:latin typeface="Arial"/>
                <a:cs typeface="Arial"/>
              </a:rPr>
              <a:t> </a:t>
            </a:r>
            <a:r>
              <a:rPr sz="1450" spc="-195" dirty="0">
                <a:solidFill>
                  <a:srgbClr val="41426E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1426E"/>
                </a:solidFill>
                <a:latin typeface="Arial"/>
                <a:cs typeface="Arial"/>
              </a:rPr>
              <a:t>R</a:t>
            </a:r>
            <a:r>
              <a:rPr sz="1450" dirty="0">
                <a:solidFill>
                  <a:srgbClr val="41426E"/>
                </a:solidFill>
                <a:latin typeface="Arial"/>
                <a:cs typeface="Arial"/>
              </a:rPr>
              <a:t> </a:t>
            </a:r>
            <a:r>
              <a:rPr sz="1450" spc="-170" dirty="0">
                <a:solidFill>
                  <a:srgbClr val="41426E"/>
                </a:solidFill>
                <a:latin typeface="Arial"/>
                <a:cs typeface="Arial"/>
              </a:rPr>
              <a:t> </a:t>
            </a:r>
            <a:r>
              <a:rPr sz="1450" spc="45" dirty="0">
                <a:solidFill>
                  <a:srgbClr val="41426E"/>
                </a:solidFill>
                <a:latin typeface="Arial"/>
                <a:cs typeface="Arial"/>
              </a:rPr>
              <a:t>M</a:t>
            </a:r>
            <a:r>
              <a:rPr sz="1450" spc="155" dirty="0">
                <a:solidFill>
                  <a:srgbClr val="41426E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41426E"/>
                </a:solidFill>
                <a:latin typeface="Arial"/>
                <a:cs typeface="Arial"/>
              </a:rPr>
              <a:t>A</a:t>
            </a:r>
            <a:r>
              <a:rPr sz="1450" dirty="0">
                <a:solidFill>
                  <a:srgbClr val="41426E"/>
                </a:solidFill>
                <a:latin typeface="Arial"/>
                <a:cs typeface="Arial"/>
              </a:rPr>
              <a:t> </a:t>
            </a:r>
            <a:r>
              <a:rPr sz="1450" spc="-75" dirty="0">
                <a:solidFill>
                  <a:srgbClr val="41426E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41426E"/>
                </a:solidFill>
                <a:latin typeface="Arial"/>
                <a:cs typeface="Arial"/>
              </a:rPr>
              <a:t>N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921" y="0"/>
            <a:ext cx="7659973" cy="55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46754" y="1663908"/>
            <a:ext cx="2383435" cy="3567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Picture 34" descr="EdenWest_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2420874" cy="36576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600200" y="1524000"/>
            <a:ext cx="2416191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9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195</Words>
  <Application>Microsoft Macintosh PowerPoint</Application>
  <PresentationFormat>On-screen Show 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TRENDS</vt:lpstr>
      <vt:lpstr>PowerPoint Presentation</vt:lpstr>
      <vt:lpstr>REALISTIC FICTION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GENRE FICTION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Stanley Strauss</cp:lastModifiedBy>
  <cp:revision>14</cp:revision>
  <dcterms:created xsi:type="dcterms:W3CDTF">2015-04-07T17:50:20Z</dcterms:created>
  <dcterms:modified xsi:type="dcterms:W3CDTF">2015-04-08T01:34:36Z</dcterms:modified>
</cp:coreProperties>
</file>