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3" r:id="rId40"/>
    <p:sldId id="295" r:id="rId41"/>
  </p:sldIdLst>
  <p:sldSz cx="10160000" cy="7620000"/>
  <p:notesSz cx="7620000" cy="10160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3" d="100"/>
          <a:sy n="113" d="100"/>
        </p:scale>
        <p:origin x="-96" y="-232"/>
      </p:cViewPr>
      <p:guideLst>
        <p:guide orient="horz" pos="2400"/>
        <p:guide pos="32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270250" y="762000"/>
            <a:ext cx="5080250" cy="38099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762000" y="4826000"/>
            <a:ext cx="6096000" cy="45720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22951431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Shape 22"/>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 name="Shape 23"/>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 name="Shape 89"/>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Pretty much how we feel about this information. No time to cry, let’s do something about it! You will notice throughout our presentation that the majority of our activities focus on play. This is why.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270250" y="762000"/>
            <a:ext cx="5080200" cy="38099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Dancing makes you feel good, is great exercise, and helps develop self regulation skills in toddlers. SO MUCH FUN!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Don’t be afraid to get messy. Everything for kids comes in a washable format. Invest in smocks for the kids and tarps and table covers if you’re worried, but don’t skip the mess! Kids need to explore EVERYTHING. We’ll share more details about these kinds of programs in just a bit.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6" name="Shape 116"/>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rtl="0">
              <a:spcBef>
                <a:spcPts val="0"/>
              </a:spcBef>
              <a:buClr>
                <a:schemeClr val="dk2"/>
              </a:buClr>
              <a:buSzPct val="100000"/>
              <a:buFont typeface="Arial"/>
              <a:buNone/>
            </a:pPr>
            <a:r>
              <a:rPr lang="en-US">
                <a:solidFill>
                  <a:schemeClr val="dk2"/>
                </a:solidFill>
              </a:rPr>
              <a:t>·</a:t>
            </a:r>
            <a:r>
              <a:rPr lang="en-US" sz="700">
                <a:solidFill>
                  <a:schemeClr val="dk2"/>
                </a:solidFill>
                <a:latin typeface="Times New Roman"/>
                <a:ea typeface="Times New Roman"/>
                <a:cs typeface="Times New Roman"/>
                <a:sym typeface="Times New Roman"/>
              </a:rPr>
              <a:t>         </a:t>
            </a:r>
            <a:r>
              <a:rPr lang="en-US">
                <a:solidFill>
                  <a:schemeClr val="dk2"/>
                </a:solidFill>
              </a:rPr>
              <a:t>Use what you have! Do you have a spare table?. Have a big open space? Make a grocery store! Bring in all the stuff that’s been in your cabinet for months!</a:t>
            </a:r>
          </a:p>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All of these projects were under $10. Describe each table and the activity on them.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rtl="0">
              <a:spcBef>
                <a:spcPts val="0"/>
              </a:spcBef>
              <a:buNone/>
            </a:pPr>
            <a:r>
              <a:rPr lang="en-US" sz="1466"/>
              <a:t>Passive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Storytime is the original library play space. Make them as fun as possible and include lots of play elements.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rtl="0">
              <a:spcBef>
                <a:spcPts val="0"/>
              </a:spcBef>
              <a:buClr>
                <a:schemeClr val="dk2"/>
              </a:buClr>
              <a:buSzPct val="100000"/>
              <a:buFont typeface="Arial"/>
              <a:buNone/>
            </a:pPr>
            <a:r>
              <a:rPr lang="en-US">
                <a:solidFill>
                  <a:schemeClr val="dk2"/>
                </a:solidFill>
              </a:rPr>
              <a:t>·</a:t>
            </a:r>
            <a:r>
              <a:rPr lang="en-US" sz="700">
                <a:solidFill>
                  <a:schemeClr val="dk2"/>
                </a:solidFill>
                <a:latin typeface="Times New Roman"/>
                <a:ea typeface="Times New Roman"/>
                <a:cs typeface="Times New Roman"/>
                <a:sym typeface="Times New Roman"/>
              </a:rPr>
              <a:t>         </a:t>
            </a:r>
            <a:r>
              <a:rPr lang="en-US">
                <a:solidFill>
                  <a:schemeClr val="dk2"/>
                </a:solidFill>
              </a:rPr>
              <a:t>One of the easiest ways to incorporate play is to buy some toys for your storytime. Blocks are awesome, so are stackers, balls, stackers, and shape sorters. Shape sorters are the holy grail of toys. There are actual fights over it every week.</a:t>
            </a:r>
          </a:p>
          <a:p>
            <a:pPr>
              <a:spcBef>
                <a:spcPts val="0"/>
              </a:spcBef>
              <a:buNone/>
            </a:pPr>
            <a:endParaRPr sz="1466"/>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Get up and move in storytime. Use dancing ribbons, scarves, and bells for fun gross motor movement.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Shape 28"/>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 name="Shape 29"/>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Social-emotional growth, safe, free, and welcoming environment for caregivers and their children, One of our reasons is on the next slide.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270250" y="762000"/>
            <a:ext cx="5080200" cy="38099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The parachute is pure magic in storytime. There are so many ways to use it with any size of group and it’s always a hit. Plus, chutes are pretty cheap. Check Kendra’s blog for lots of ideas for using the parachute with the very young, including how to set it up and make sure the grown ups in the room are helping.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6" name="Shape 196"/>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9" name="Shape 219"/>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Yeah, the pictures speak for themselves. Just do this. You won’t be sorry. Washable markers or face paint crayons, or maybe tub crayons.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Describe different activities at play group. Talk about fine motor development with tissues, gross motor with crawling under table, etc</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invest in smocks, or use mens’ shirts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7" name="Shape 247"/>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Does your library shred library card applications? Do you have a volunteer who could shred old newspapers? This is the project for you. It is messy, but worth it.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5" name="Shape 255"/>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Science activities are so much fun for littles! Most projects can be done for low cost and also replicated at home. Using items like medicine droppers (that WalMart will donate to you), is great for fine motor development and strenthening hand muscles. Its also great for introducing new vocabulatry words like dissolving, precipitation, density.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 name="Shape 38"/>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Describe five skills. Define EL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0" name="Shape 270"/>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Finger painting is a classic activity. Change it up by using shaving cream instead. Partially blow up balloons and dip them in finger paint for even more sensory play fun.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8" name="Shape 278"/>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2" name="Shape 292"/>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0" name="Shape 300"/>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Confidence &amp; Enthusiasm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270250" y="762000"/>
            <a:ext cx="5080200" cy="38099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Talk about successful passive program. # and little $$ spent. Attendance, evaluation, etc. Feedback from community. Ways to tell if passive stations are being used.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270250" y="762000"/>
            <a:ext cx="5080200" cy="38099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Yes! We are pretty much the only place for people with kids this age to enjoy programs for FREE. They get to socialize, etc. But it still has to be engaging and valuable or no one will come.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1270250" y="762000"/>
            <a:ext cx="5080200" cy="38099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3" name="Shape 323"/>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If we have time, talk about the amazing PLN online community. We’ll include links on the handouts to our favorite blogs, resources, etc. Yes! Also: look at your handout.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270250" y="762000"/>
            <a:ext cx="5080200" cy="38099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8" name="Shape 338"/>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10 minutes for questions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270250" y="762000"/>
            <a:ext cx="5080200" cy="38099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2" name="Shape 332"/>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rtl="0">
              <a:spcBef>
                <a:spcPts val="0"/>
              </a:spcBef>
              <a:buClr>
                <a:schemeClr val="dk2"/>
              </a:buClr>
              <a:buSzPct val="100000"/>
              <a:buFont typeface="Arial"/>
              <a:buNone/>
            </a:pPr>
            <a:r>
              <a:rPr lang="en-US">
                <a:solidFill>
                  <a:schemeClr val="dk2"/>
                </a:solidFill>
              </a:rPr>
              <a:t>·</a:t>
            </a:r>
            <a:r>
              <a:rPr lang="en-US" sz="700">
                <a:solidFill>
                  <a:schemeClr val="dk2"/>
                </a:solidFill>
                <a:latin typeface="Times New Roman"/>
                <a:ea typeface="Times New Roman"/>
                <a:cs typeface="Times New Roman"/>
                <a:sym typeface="Times New Roman"/>
              </a:rPr>
              <a:t>         </a:t>
            </a:r>
            <a:r>
              <a:rPr lang="en-US">
                <a:solidFill>
                  <a:schemeClr val="dk2"/>
                </a:solidFill>
              </a:rPr>
              <a:t>We’d love to hear from you! Maybe you have a question about something we flashed on the screen, or maybe you want to tell us about something awesome you’re doing. Tell us! Here’s our email and blogs. </a:t>
            </a:r>
          </a:p>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 name="Shape 45"/>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rtl="0">
              <a:spcBef>
                <a:spcPts val="0"/>
              </a:spcBef>
              <a:buClr>
                <a:schemeClr val="dk2"/>
              </a:buClr>
              <a:buSzPct val="73333"/>
              <a:buFont typeface="Arial"/>
              <a:buNone/>
            </a:pPr>
            <a:r>
              <a:rPr lang="en-US" sz="1466">
                <a:solidFill>
                  <a:schemeClr val="dk2"/>
                </a:solidFill>
              </a:rPr>
              <a:t>In the first year of life, a baby’s brain grows to 60% of it’s adult size. 85% of brain growth happens in the first 3 years of life. We need to take advantage of this growth!</a:t>
            </a:r>
          </a:p>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 name="Shape 53"/>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Talk about community and language acquisition. Baby storytime bridges gaps between SES’s. Families from every income, etc. attend. Babies hear new words because other families speak differently than theirs.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 name="Shape 61"/>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Great after storytime activity, or one off program ideas. What babies and toddlers learn about the way things feel, smell, and look like will shape their understanding of the world as they grow. Exposing children to a variety of sensory experience when they are very young helps them what they like and dislike, as well as how things work! Sensory experiences also help develop motor skills. Babies develop language during sensory experiences when caregivers talk about what they are seeing and feeling and ask lots of questions. You’ll notice that we include a lot of sensory elements in our programs and this is why!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r>
              <a:rPr lang="en-US"/>
              <a:t>Now we know offering programs are important for brain development, encouraging play, establishing a sense of community. But actually making them happen can be a challenge. What are yours?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270250" y="762000"/>
            <a:ext cx="5080200" cy="38099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rtl="0">
              <a:spcBef>
                <a:spcPts val="0"/>
              </a:spcBef>
              <a:buClr>
                <a:schemeClr val="dk2"/>
              </a:buClr>
              <a:buSzPct val="100000"/>
              <a:buFont typeface="Arial"/>
              <a:buNone/>
            </a:pPr>
            <a:r>
              <a:rPr lang="en-US">
                <a:solidFill>
                  <a:schemeClr val="dk2"/>
                </a:solidFill>
              </a:rPr>
              <a:t>You’re looking at probably a million dollars of worth of play items, if not more. Very few of us are lucky enough to get this. Even if you do have this, you know it comes with its own set of problems.  </a:t>
            </a:r>
          </a:p>
          <a:p>
            <a:pPr>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270000" y="762000"/>
            <a:ext cx="5080000" cy="3810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2" name="Shape 82"/>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
        <p:cNvGrpSpPr/>
        <p:nvPr/>
      </p:nvGrpSpPr>
      <p:grpSpPr>
        <a:xfrm>
          <a:off x="0" y="0"/>
          <a:ext cx="0" cy="0"/>
          <a:chOff x="0" y="0"/>
          <a:chExt cx="0" cy="0"/>
        </a:xfrm>
      </p:grpSpPr>
      <p:sp>
        <p:nvSpPr>
          <p:cNvPr id="7" name="Shape 7"/>
          <p:cNvSpPr txBox="1">
            <a:spLocks noGrp="1"/>
          </p:cNvSpPr>
          <p:nvPr>
            <p:ph type="ctrTitle"/>
          </p:nvPr>
        </p:nvSpPr>
        <p:spPr>
          <a:xfrm>
            <a:off x="914400" y="3048000"/>
            <a:ext cx="8331200" cy="1219199"/>
          </a:xfrm>
          <a:prstGeom prst="rect">
            <a:avLst/>
          </a:prstGeom>
          <a:noFill/>
          <a:ln>
            <a:noFill/>
          </a:ln>
        </p:spPr>
        <p:txBody>
          <a:bodyPr lIns="91425" tIns="91425" rIns="91425" bIns="91425" anchor="t" anchorCtr="0"/>
          <a:lstStyle>
            <a:lvl1pPr algn="ctr">
              <a:spcBef>
                <a:spcPts val="0"/>
              </a:spcBef>
              <a:buClr>
                <a:srgbClr val="00BDEC"/>
              </a:buClr>
              <a:buSzPct val="100000"/>
              <a:buFont typeface="Georgia"/>
              <a:defRPr sz="4800">
                <a:solidFill>
                  <a:srgbClr val="00BDEC"/>
                </a:solidFill>
                <a:latin typeface="Georgia"/>
                <a:ea typeface="Georgia"/>
                <a:cs typeface="Georgia"/>
                <a:sym typeface="Georgia"/>
              </a:defRPr>
            </a:lvl1pPr>
            <a:lvl2pPr algn="ctr">
              <a:spcBef>
                <a:spcPts val="0"/>
              </a:spcBef>
              <a:buClr>
                <a:srgbClr val="00BDEC"/>
              </a:buClr>
              <a:buSzPct val="100000"/>
              <a:buFont typeface="Georgia"/>
              <a:defRPr sz="4800">
                <a:solidFill>
                  <a:srgbClr val="00BDEC"/>
                </a:solidFill>
                <a:latin typeface="Georgia"/>
                <a:ea typeface="Georgia"/>
                <a:cs typeface="Georgia"/>
                <a:sym typeface="Georgia"/>
              </a:defRPr>
            </a:lvl2pPr>
            <a:lvl3pPr algn="ctr">
              <a:spcBef>
                <a:spcPts val="0"/>
              </a:spcBef>
              <a:buClr>
                <a:srgbClr val="00BDEC"/>
              </a:buClr>
              <a:buSzPct val="100000"/>
              <a:buFont typeface="Georgia"/>
              <a:defRPr sz="4800">
                <a:solidFill>
                  <a:srgbClr val="00BDEC"/>
                </a:solidFill>
                <a:latin typeface="Georgia"/>
                <a:ea typeface="Georgia"/>
                <a:cs typeface="Georgia"/>
                <a:sym typeface="Georgia"/>
              </a:defRPr>
            </a:lvl3pPr>
            <a:lvl4pPr algn="ctr">
              <a:spcBef>
                <a:spcPts val="0"/>
              </a:spcBef>
              <a:buClr>
                <a:srgbClr val="00BDEC"/>
              </a:buClr>
              <a:buSzPct val="100000"/>
              <a:buFont typeface="Georgia"/>
              <a:defRPr sz="4800">
                <a:solidFill>
                  <a:srgbClr val="00BDEC"/>
                </a:solidFill>
                <a:latin typeface="Georgia"/>
                <a:ea typeface="Georgia"/>
                <a:cs typeface="Georgia"/>
                <a:sym typeface="Georgia"/>
              </a:defRPr>
            </a:lvl4pPr>
            <a:lvl5pPr algn="ctr">
              <a:spcBef>
                <a:spcPts val="0"/>
              </a:spcBef>
              <a:buClr>
                <a:srgbClr val="00BDEC"/>
              </a:buClr>
              <a:buSzPct val="100000"/>
              <a:buFont typeface="Georgia"/>
              <a:defRPr sz="4800">
                <a:solidFill>
                  <a:srgbClr val="00BDEC"/>
                </a:solidFill>
                <a:latin typeface="Georgia"/>
                <a:ea typeface="Georgia"/>
                <a:cs typeface="Georgia"/>
                <a:sym typeface="Georgia"/>
              </a:defRPr>
            </a:lvl5pPr>
            <a:lvl6pPr algn="ctr">
              <a:spcBef>
                <a:spcPts val="0"/>
              </a:spcBef>
              <a:buClr>
                <a:srgbClr val="00BDEC"/>
              </a:buClr>
              <a:buSzPct val="100000"/>
              <a:buFont typeface="Georgia"/>
              <a:defRPr sz="4800">
                <a:solidFill>
                  <a:srgbClr val="00BDEC"/>
                </a:solidFill>
                <a:latin typeface="Georgia"/>
                <a:ea typeface="Georgia"/>
                <a:cs typeface="Georgia"/>
                <a:sym typeface="Georgia"/>
              </a:defRPr>
            </a:lvl6pPr>
            <a:lvl7pPr algn="ctr">
              <a:spcBef>
                <a:spcPts val="0"/>
              </a:spcBef>
              <a:buClr>
                <a:srgbClr val="00BDEC"/>
              </a:buClr>
              <a:buSzPct val="100000"/>
              <a:buFont typeface="Georgia"/>
              <a:defRPr sz="4800">
                <a:solidFill>
                  <a:srgbClr val="00BDEC"/>
                </a:solidFill>
                <a:latin typeface="Georgia"/>
                <a:ea typeface="Georgia"/>
                <a:cs typeface="Georgia"/>
                <a:sym typeface="Georgia"/>
              </a:defRPr>
            </a:lvl7pPr>
            <a:lvl8pPr algn="ctr">
              <a:spcBef>
                <a:spcPts val="0"/>
              </a:spcBef>
              <a:buClr>
                <a:srgbClr val="00BDEC"/>
              </a:buClr>
              <a:buSzPct val="100000"/>
              <a:buFont typeface="Georgia"/>
              <a:defRPr sz="4800">
                <a:solidFill>
                  <a:srgbClr val="00BDEC"/>
                </a:solidFill>
                <a:latin typeface="Georgia"/>
                <a:ea typeface="Georgia"/>
                <a:cs typeface="Georgia"/>
                <a:sym typeface="Georgia"/>
              </a:defRPr>
            </a:lvl8pPr>
            <a:lvl9pPr algn="ctr">
              <a:spcBef>
                <a:spcPts val="0"/>
              </a:spcBef>
              <a:buClr>
                <a:srgbClr val="00BDEC"/>
              </a:buClr>
              <a:buSzPct val="100000"/>
              <a:buFont typeface="Georgia"/>
              <a:defRPr sz="4800">
                <a:solidFill>
                  <a:srgbClr val="00BDEC"/>
                </a:solidFill>
                <a:latin typeface="Georgia"/>
                <a:ea typeface="Georgia"/>
                <a:cs typeface="Georgia"/>
                <a:sym typeface="Georgia"/>
              </a:defRPr>
            </a:lvl9pPr>
          </a:lstStyle>
          <a:p>
            <a:endParaRPr/>
          </a:p>
        </p:txBody>
      </p:sp>
      <p:sp>
        <p:nvSpPr>
          <p:cNvPr id="8" name="Shape 8"/>
          <p:cNvSpPr txBox="1">
            <a:spLocks noGrp="1"/>
          </p:cNvSpPr>
          <p:nvPr>
            <p:ph type="subTitle" idx="1"/>
          </p:nvPr>
        </p:nvSpPr>
        <p:spPr>
          <a:xfrm>
            <a:off x="1828800" y="4572000"/>
            <a:ext cx="6502399" cy="914400"/>
          </a:xfrm>
          <a:prstGeom prst="rect">
            <a:avLst/>
          </a:prstGeom>
          <a:noFill/>
          <a:ln>
            <a:noFill/>
          </a:ln>
        </p:spPr>
        <p:txBody>
          <a:bodyPr lIns="91425" tIns="91425" rIns="91425" bIns="91425" anchor="t" anchorCtr="0"/>
          <a:lstStyle>
            <a:lvl1pPr algn="ctr">
              <a:spcBef>
                <a:spcPts val="0"/>
              </a:spcBef>
              <a:buClr>
                <a:srgbClr val="627C8A"/>
              </a:buClr>
              <a:buSzPct val="100000"/>
              <a:buFont typeface="Georgia"/>
              <a:defRPr sz="3200">
                <a:solidFill>
                  <a:srgbClr val="627C8A"/>
                </a:solidFill>
                <a:latin typeface="Georgia"/>
                <a:ea typeface="Georgia"/>
                <a:cs typeface="Georgia"/>
                <a:sym typeface="Georgia"/>
              </a:defRPr>
            </a:lvl1pPr>
            <a:lvl2pPr algn="ctr">
              <a:spcBef>
                <a:spcPts val="0"/>
              </a:spcBef>
              <a:buClr>
                <a:srgbClr val="627C8A"/>
              </a:buClr>
              <a:buSzPct val="100000"/>
              <a:buFont typeface="Georgia"/>
              <a:defRPr sz="3200">
                <a:solidFill>
                  <a:srgbClr val="627C8A"/>
                </a:solidFill>
                <a:latin typeface="Georgia"/>
                <a:ea typeface="Georgia"/>
                <a:cs typeface="Georgia"/>
                <a:sym typeface="Georgia"/>
              </a:defRPr>
            </a:lvl2pPr>
            <a:lvl3pPr algn="ctr">
              <a:spcBef>
                <a:spcPts val="0"/>
              </a:spcBef>
              <a:buClr>
                <a:srgbClr val="627C8A"/>
              </a:buClr>
              <a:buSzPct val="100000"/>
              <a:buFont typeface="Georgia"/>
              <a:defRPr sz="3200">
                <a:solidFill>
                  <a:srgbClr val="627C8A"/>
                </a:solidFill>
                <a:latin typeface="Georgia"/>
                <a:ea typeface="Georgia"/>
                <a:cs typeface="Georgia"/>
                <a:sym typeface="Georgia"/>
              </a:defRPr>
            </a:lvl3pPr>
            <a:lvl4pPr algn="ctr">
              <a:spcBef>
                <a:spcPts val="0"/>
              </a:spcBef>
              <a:buClr>
                <a:srgbClr val="627C8A"/>
              </a:buClr>
              <a:buSzPct val="100000"/>
              <a:buFont typeface="Georgia"/>
              <a:defRPr sz="3200">
                <a:solidFill>
                  <a:srgbClr val="627C8A"/>
                </a:solidFill>
                <a:latin typeface="Georgia"/>
                <a:ea typeface="Georgia"/>
                <a:cs typeface="Georgia"/>
                <a:sym typeface="Georgia"/>
              </a:defRPr>
            </a:lvl4pPr>
            <a:lvl5pPr algn="ctr">
              <a:spcBef>
                <a:spcPts val="0"/>
              </a:spcBef>
              <a:buClr>
                <a:srgbClr val="627C8A"/>
              </a:buClr>
              <a:buSzPct val="100000"/>
              <a:buFont typeface="Georgia"/>
              <a:defRPr sz="3200">
                <a:solidFill>
                  <a:srgbClr val="627C8A"/>
                </a:solidFill>
                <a:latin typeface="Georgia"/>
                <a:ea typeface="Georgia"/>
                <a:cs typeface="Georgia"/>
                <a:sym typeface="Georgia"/>
              </a:defRPr>
            </a:lvl5pPr>
            <a:lvl6pPr algn="ctr">
              <a:spcBef>
                <a:spcPts val="0"/>
              </a:spcBef>
              <a:buClr>
                <a:srgbClr val="627C8A"/>
              </a:buClr>
              <a:buSzPct val="100000"/>
              <a:buFont typeface="Georgia"/>
              <a:defRPr sz="3200">
                <a:solidFill>
                  <a:srgbClr val="627C8A"/>
                </a:solidFill>
                <a:latin typeface="Georgia"/>
                <a:ea typeface="Georgia"/>
                <a:cs typeface="Georgia"/>
                <a:sym typeface="Georgia"/>
              </a:defRPr>
            </a:lvl6pPr>
            <a:lvl7pPr algn="ctr">
              <a:spcBef>
                <a:spcPts val="0"/>
              </a:spcBef>
              <a:buClr>
                <a:srgbClr val="627C8A"/>
              </a:buClr>
              <a:buSzPct val="100000"/>
              <a:buFont typeface="Georgia"/>
              <a:defRPr sz="3200">
                <a:solidFill>
                  <a:srgbClr val="627C8A"/>
                </a:solidFill>
                <a:latin typeface="Georgia"/>
                <a:ea typeface="Georgia"/>
                <a:cs typeface="Georgia"/>
                <a:sym typeface="Georgia"/>
              </a:defRPr>
            </a:lvl7pPr>
            <a:lvl8pPr algn="ctr">
              <a:spcBef>
                <a:spcPts val="0"/>
              </a:spcBef>
              <a:buClr>
                <a:srgbClr val="627C8A"/>
              </a:buClr>
              <a:buSzPct val="100000"/>
              <a:buFont typeface="Georgia"/>
              <a:defRPr sz="3200">
                <a:solidFill>
                  <a:srgbClr val="627C8A"/>
                </a:solidFill>
                <a:latin typeface="Georgia"/>
                <a:ea typeface="Georgia"/>
                <a:cs typeface="Georgia"/>
                <a:sym typeface="Georgia"/>
              </a:defRPr>
            </a:lvl8pPr>
            <a:lvl9pPr algn="ctr">
              <a:spcBef>
                <a:spcPts val="0"/>
              </a:spcBef>
              <a:buClr>
                <a:srgbClr val="627C8A"/>
              </a:buClr>
              <a:buSzPct val="100000"/>
              <a:buFont typeface="Georgia"/>
              <a:defRPr sz="3200">
                <a:solidFill>
                  <a:srgbClr val="627C8A"/>
                </a:solidFill>
                <a:latin typeface="Georgia"/>
                <a:ea typeface="Georgia"/>
                <a:cs typeface="Georgia"/>
                <a:sym typeface="Georgi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04800" y="304800"/>
            <a:ext cx="9550400" cy="914400"/>
          </a:xfrm>
          <a:prstGeom prst="rect">
            <a:avLst/>
          </a:prstGeom>
          <a:noFill/>
          <a:ln>
            <a:noFill/>
          </a:ln>
        </p:spPr>
        <p:txBody>
          <a:bodyPr lIns="91425" tIns="91425" rIns="91425" bIns="91425" anchor="t" anchorCtr="0"/>
          <a:lstStyle>
            <a:lvl1pPr>
              <a:spcBef>
                <a:spcPts val="0"/>
              </a:spcBef>
              <a:buClr>
                <a:srgbClr val="FFFFFF"/>
              </a:buClr>
              <a:buSzPct val="99224"/>
              <a:buFont typeface="Georgia"/>
              <a:defRPr sz="4266">
                <a:solidFill>
                  <a:srgbClr val="FFFFFF"/>
                </a:solidFill>
                <a:latin typeface="Georgia"/>
                <a:ea typeface="Georgia"/>
                <a:cs typeface="Georgia"/>
                <a:sym typeface="Georgia"/>
              </a:defRPr>
            </a:lvl1pPr>
            <a:lvl2pPr>
              <a:spcBef>
                <a:spcPts val="0"/>
              </a:spcBef>
              <a:buClr>
                <a:srgbClr val="FFFFFF"/>
              </a:buClr>
              <a:buSzPct val="99224"/>
              <a:buFont typeface="Georgia"/>
              <a:defRPr sz="4266">
                <a:solidFill>
                  <a:srgbClr val="FFFFFF"/>
                </a:solidFill>
                <a:latin typeface="Georgia"/>
                <a:ea typeface="Georgia"/>
                <a:cs typeface="Georgia"/>
                <a:sym typeface="Georgia"/>
              </a:defRPr>
            </a:lvl2pPr>
            <a:lvl3pPr>
              <a:spcBef>
                <a:spcPts val="0"/>
              </a:spcBef>
              <a:buClr>
                <a:srgbClr val="FFFFFF"/>
              </a:buClr>
              <a:buSzPct val="99224"/>
              <a:buFont typeface="Georgia"/>
              <a:defRPr sz="4266">
                <a:solidFill>
                  <a:srgbClr val="FFFFFF"/>
                </a:solidFill>
                <a:latin typeface="Georgia"/>
                <a:ea typeface="Georgia"/>
                <a:cs typeface="Georgia"/>
                <a:sym typeface="Georgia"/>
              </a:defRPr>
            </a:lvl3pPr>
            <a:lvl4pPr>
              <a:spcBef>
                <a:spcPts val="0"/>
              </a:spcBef>
              <a:buClr>
                <a:srgbClr val="FFFFFF"/>
              </a:buClr>
              <a:buSzPct val="99224"/>
              <a:buFont typeface="Georgia"/>
              <a:defRPr sz="4266">
                <a:solidFill>
                  <a:srgbClr val="FFFFFF"/>
                </a:solidFill>
                <a:latin typeface="Georgia"/>
                <a:ea typeface="Georgia"/>
                <a:cs typeface="Georgia"/>
                <a:sym typeface="Georgia"/>
              </a:defRPr>
            </a:lvl4pPr>
            <a:lvl5pPr>
              <a:spcBef>
                <a:spcPts val="0"/>
              </a:spcBef>
              <a:buClr>
                <a:srgbClr val="FFFFFF"/>
              </a:buClr>
              <a:buSzPct val="99224"/>
              <a:buFont typeface="Georgia"/>
              <a:defRPr sz="4266">
                <a:solidFill>
                  <a:srgbClr val="FFFFFF"/>
                </a:solidFill>
                <a:latin typeface="Georgia"/>
                <a:ea typeface="Georgia"/>
                <a:cs typeface="Georgia"/>
                <a:sym typeface="Georgia"/>
              </a:defRPr>
            </a:lvl5pPr>
            <a:lvl6pPr>
              <a:spcBef>
                <a:spcPts val="0"/>
              </a:spcBef>
              <a:buClr>
                <a:srgbClr val="FFFFFF"/>
              </a:buClr>
              <a:buSzPct val="99224"/>
              <a:buFont typeface="Georgia"/>
              <a:defRPr sz="4266">
                <a:solidFill>
                  <a:srgbClr val="FFFFFF"/>
                </a:solidFill>
                <a:latin typeface="Georgia"/>
                <a:ea typeface="Georgia"/>
                <a:cs typeface="Georgia"/>
                <a:sym typeface="Georgia"/>
              </a:defRPr>
            </a:lvl6pPr>
            <a:lvl7pPr>
              <a:spcBef>
                <a:spcPts val="0"/>
              </a:spcBef>
              <a:buClr>
                <a:srgbClr val="FFFFFF"/>
              </a:buClr>
              <a:buSzPct val="99224"/>
              <a:buFont typeface="Georgia"/>
              <a:defRPr sz="4266">
                <a:solidFill>
                  <a:srgbClr val="FFFFFF"/>
                </a:solidFill>
                <a:latin typeface="Georgia"/>
                <a:ea typeface="Georgia"/>
                <a:cs typeface="Georgia"/>
                <a:sym typeface="Georgia"/>
              </a:defRPr>
            </a:lvl7pPr>
            <a:lvl8pPr>
              <a:spcBef>
                <a:spcPts val="0"/>
              </a:spcBef>
              <a:buClr>
                <a:srgbClr val="FFFFFF"/>
              </a:buClr>
              <a:buSzPct val="99224"/>
              <a:buFont typeface="Georgia"/>
              <a:defRPr sz="4266">
                <a:solidFill>
                  <a:srgbClr val="FFFFFF"/>
                </a:solidFill>
                <a:latin typeface="Georgia"/>
                <a:ea typeface="Georgia"/>
                <a:cs typeface="Georgia"/>
                <a:sym typeface="Georgia"/>
              </a:defRPr>
            </a:lvl8pPr>
            <a:lvl9pPr>
              <a:spcBef>
                <a:spcPts val="0"/>
              </a:spcBef>
              <a:buClr>
                <a:srgbClr val="FFFFFF"/>
              </a:buClr>
              <a:buSzPct val="99224"/>
              <a:buFont typeface="Georgia"/>
              <a:defRPr sz="4266">
                <a:solidFill>
                  <a:srgbClr val="FFFFFF"/>
                </a:solidFill>
                <a:latin typeface="Georgia"/>
                <a:ea typeface="Georgia"/>
                <a:cs typeface="Georgia"/>
                <a:sym typeface="Georgia"/>
              </a:defRPr>
            </a:lvl9pPr>
          </a:lstStyle>
          <a:p>
            <a:endParaRPr/>
          </a:p>
        </p:txBody>
      </p:sp>
      <p:sp>
        <p:nvSpPr>
          <p:cNvPr id="11" name="Shape 11"/>
          <p:cNvSpPr txBox="1">
            <a:spLocks noGrp="1"/>
          </p:cNvSpPr>
          <p:nvPr>
            <p:ph type="body" idx="1"/>
          </p:nvPr>
        </p:nvSpPr>
        <p:spPr>
          <a:xfrm>
            <a:off x="304800" y="1828800"/>
            <a:ext cx="9550400" cy="5486399"/>
          </a:xfrm>
          <a:prstGeom prst="rect">
            <a:avLst/>
          </a:prstGeom>
          <a:noFill/>
          <a:ln>
            <a:noFill/>
          </a:ln>
        </p:spPr>
        <p:txBody>
          <a:bodyPr lIns="91425" tIns="91425" rIns="91425" bIns="91425" anchor="t" anchorCtr="0"/>
          <a:lstStyle>
            <a:lvl1pPr>
              <a:spcBef>
                <a:spcPts val="0"/>
              </a:spcBef>
              <a:buClr>
                <a:srgbClr val="4D626C"/>
              </a:buClr>
              <a:buSzPct val="98765"/>
              <a:buFont typeface="Georgia"/>
              <a:defRPr sz="2666">
                <a:solidFill>
                  <a:srgbClr val="4D626C"/>
                </a:solidFill>
                <a:latin typeface="Georgia"/>
                <a:ea typeface="Georgia"/>
                <a:cs typeface="Georgia"/>
                <a:sym typeface="Georgia"/>
              </a:defRPr>
            </a:lvl1pPr>
            <a:lvl2pPr>
              <a:spcBef>
                <a:spcPts val="0"/>
              </a:spcBef>
              <a:buClr>
                <a:srgbClr val="4D626C"/>
              </a:buClr>
              <a:buSzPct val="98765"/>
              <a:buFont typeface="Georgia"/>
              <a:defRPr sz="2666">
                <a:solidFill>
                  <a:srgbClr val="4D626C"/>
                </a:solidFill>
                <a:latin typeface="Georgia"/>
                <a:ea typeface="Georgia"/>
                <a:cs typeface="Georgia"/>
                <a:sym typeface="Georgia"/>
              </a:defRPr>
            </a:lvl2pPr>
            <a:lvl3pPr>
              <a:spcBef>
                <a:spcPts val="0"/>
              </a:spcBef>
              <a:buClr>
                <a:srgbClr val="4D626C"/>
              </a:buClr>
              <a:buSzPct val="98765"/>
              <a:buFont typeface="Georgia"/>
              <a:defRPr sz="2666">
                <a:solidFill>
                  <a:srgbClr val="4D626C"/>
                </a:solidFill>
                <a:latin typeface="Georgia"/>
                <a:ea typeface="Georgia"/>
                <a:cs typeface="Georgia"/>
                <a:sym typeface="Georgia"/>
              </a:defRPr>
            </a:lvl3pPr>
            <a:lvl4pPr>
              <a:spcBef>
                <a:spcPts val="0"/>
              </a:spcBef>
              <a:buClr>
                <a:srgbClr val="4D626C"/>
              </a:buClr>
              <a:buSzPct val="98765"/>
              <a:buFont typeface="Georgia"/>
              <a:defRPr sz="2666">
                <a:solidFill>
                  <a:srgbClr val="4D626C"/>
                </a:solidFill>
                <a:latin typeface="Georgia"/>
                <a:ea typeface="Georgia"/>
                <a:cs typeface="Georgia"/>
                <a:sym typeface="Georgia"/>
              </a:defRPr>
            </a:lvl4pPr>
            <a:lvl5pPr>
              <a:spcBef>
                <a:spcPts val="0"/>
              </a:spcBef>
              <a:buClr>
                <a:srgbClr val="4D626C"/>
              </a:buClr>
              <a:buSzPct val="98765"/>
              <a:buFont typeface="Georgia"/>
              <a:defRPr sz="2666">
                <a:solidFill>
                  <a:srgbClr val="4D626C"/>
                </a:solidFill>
                <a:latin typeface="Georgia"/>
                <a:ea typeface="Georgia"/>
                <a:cs typeface="Georgia"/>
                <a:sym typeface="Georgia"/>
              </a:defRPr>
            </a:lvl5pPr>
            <a:lvl6pPr>
              <a:spcBef>
                <a:spcPts val="0"/>
              </a:spcBef>
              <a:buClr>
                <a:srgbClr val="4D626C"/>
              </a:buClr>
              <a:buSzPct val="98765"/>
              <a:buFont typeface="Georgia"/>
              <a:defRPr sz="2666">
                <a:solidFill>
                  <a:srgbClr val="4D626C"/>
                </a:solidFill>
                <a:latin typeface="Georgia"/>
                <a:ea typeface="Georgia"/>
                <a:cs typeface="Georgia"/>
                <a:sym typeface="Georgia"/>
              </a:defRPr>
            </a:lvl6pPr>
            <a:lvl7pPr>
              <a:spcBef>
                <a:spcPts val="0"/>
              </a:spcBef>
              <a:buClr>
                <a:srgbClr val="4D626C"/>
              </a:buClr>
              <a:buSzPct val="98765"/>
              <a:buFont typeface="Georgia"/>
              <a:defRPr sz="2666">
                <a:solidFill>
                  <a:srgbClr val="4D626C"/>
                </a:solidFill>
                <a:latin typeface="Georgia"/>
                <a:ea typeface="Georgia"/>
                <a:cs typeface="Georgia"/>
                <a:sym typeface="Georgia"/>
              </a:defRPr>
            </a:lvl7pPr>
            <a:lvl8pPr>
              <a:spcBef>
                <a:spcPts val="0"/>
              </a:spcBef>
              <a:buClr>
                <a:srgbClr val="4D626C"/>
              </a:buClr>
              <a:buSzPct val="98765"/>
              <a:buFont typeface="Georgia"/>
              <a:defRPr sz="2666">
                <a:solidFill>
                  <a:srgbClr val="4D626C"/>
                </a:solidFill>
                <a:latin typeface="Georgia"/>
                <a:ea typeface="Georgia"/>
                <a:cs typeface="Georgia"/>
                <a:sym typeface="Georgia"/>
              </a:defRPr>
            </a:lvl8pPr>
            <a:lvl9pPr>
              <a:spcBef>
                <a:spcPts val="0"/>
              </a:spcBef>
              <a:buClr>
                <a:srgbClr val="4D626C"/>
              </a:buClr>
              <a:buSzPct val="98765"/>
              <a:buFont typeface="Georgia"/>
              <a:defRPr sz="2666">
                <a:solidFill>
                  <a:srgbClr val="4D626C"/>
                </a:solidFill>
                <a:latin typeface="Georgia"/>
                <a:ea typeface="Georgia"/>
                <a:cs typeface="Georgia"/>
                <a:sym typeface="Georgi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04800" y="304800"/>
            <a:ext cx="9550400" cy="914400"/>
          </a:xfrm>
          <a:prstGeom prst="rect">
            <a:avLst/>
          </a:prstGeom>
          <a:noFill/>
          <a:ln>
            <a:noFill/>
          </a:ln>
        </p:spPr>
        <p:txBody>
          <a:bodyPr lIns="91425" tIns="91425" rIns="91425" bIns="91425" anchor="t" anchorCtr="0"/>
          <a:lstStyle>
            <a:lvl1pPr>
              <a:spcBef>
                <a:spcPts val="0"/>
              </a:spcBef>
              <a:buClr>
                <a:srgbClr val="FFFFFF"/>
              </a:buClr>
              <a:buSzPct val="99224"/>
              <a:buFont typeface="Georgia"/>
              <a:defRPr sz="4266">
                <a:solidFill>
                  <a:srgbClr val="FFFFFF"/>
                </a:solidFill>
                <a:latin typeface="Georgia"/>
                <a:ea typeface="Georgia"/>
                <a:cs typeface="Georgia"/>
                <a:sym typeface="Georgia"/>
              </a:defRPr>
            </a:lvl1pPr>
            <a:lvl2pPr>
              <a:spcBef>
                <a:spcPts val="0"/>
              </a:spcBef>
              <a:buClr>
                <a:srgbClr val="FFFFFF"/>
              </a:buClr>
              <a:buSzPct val="99224"/>
              <a:buFont typeface="Georgia"/>
              <a:defRPr sz="4266">
                <a:solidFill>
                  <a:srgbClr val="FFFFFF"/>
                </a:solidFill>
                <a:latin typeface="Georgia"/>
                <a:ea typeface="Georgia"/>
                <a:cs typeface="Georgia"/>
                <a:sym typeface="Georgia"/>
              </a:defRPr>
            </a:lvl2pPr>
            <a:lvl3pPr>
              <a:spcBef>
                <a:spcPts val="0"/>
              </a:spcBef>
              <a:buClr>
                <a:srgbClr val="FFFFFF"/>
              </a:buClr>
              <a:buSzPct val="99224"/>
              <a:buFont typeface="Georgia"/>
              <a:defRPr sz="4266">
                <a:solidFill>
                  <a:srgbClr val="FFFFFF"/>
                </a:solidFill>
                <a:latin typeface="Georgia"/>
                <a:ea typeface="Georgia"/>
                <a:cs typeface="Georgia"/>
                <a:sym typeface="Georgia"/>
              </a:defRPr>
            </a:lvl3pPr>
            <a:lvl4pPr>
              <a:spcBef>
                <a:spcPts val="0"/>
              </a:spcBef>
              <a:buClr>
                <a:srgbClr val="FFFFFF"/>
              </a:buClr>
              <a:buSzPct val="99224"/>
              <a:buFont typeface="Georgia"/>
              <a:defRPr sz="4266">
                <a:solidFill>
                  <a:srgbClr val="FFFFFF"/>
                </a:solidFill>
                <a:latin typeface="Georgia"/>
                <a:ea typeface="Georgia"/>
                <a:cs typeface="Georgia"/>
                <a:sym typeface="Georgia"/>
              </a:defRPr>
            </a:lvl4pPr>
            <a:lvl5pPr>
              <a:spcBef>
                <a:spcPts val="0"/>
              </a:spcBef>
              <a:buClr>
                <a:srgbClr val="FFFFFF"/>
              </a:buClr>
              <a:buSzPct val="99224"/>
              <a:buFont typeface="Georgia"/>
              <a:defRPr sz="4266">
                <a:solidFill>
                  <a:srgbClr val="FFFFFF"/>
                </a:solidFill>
                <a:latin typeface="Georgia"/>
                <a:ea typeface="Georgia"/>
                <a:cs typeface="Georgia"/>
                <a:sym typeface="Georgia"/>
              </a:defRPr>
            </a:lvl5pPr>
            <a:lvl6pPr>
              <a:spcBef>
                <a:spcPts val="0"/>
              </a:spcBef>
              <a:buClr>
                <a:srgbClr val="FFFFFF"/>
              </a:buClr>
              <a:buSzPct val="99224"/>
              <a:buFont typeface="Georgia"/>
              <a:defRPr sz="4266">
                <a:solidFill>
                  <a:srgbClr val="FFFFFF"/>
                </a:solidFill>
                <a:latin typeface="Georgia"/>
                <a:ea typeface="Georgia"/>
                <a:cs typeface="Georgia"/>
                <a:sym typeface="Georgia"/>
              </a:defRPr>
            </a:lvl6pPr>
            <a:lvl7pPr>
              <a:spcBef>
                <a:spcPts val="0"/>
              </a:spcBef>
              <a:buClr>
                <a:srgbClr val="FFFFFF"/>
              </a:buClr>
              <a:buSzPct val="99224"/>
              <a:buFont typeface="Georgia"/>
              <a:defRPr sz="4266">
                <a:solidFill>
                  <a:srgbClr val="FFFFFF"/>
                </a:solidFill>
                <a:latin typeface="Georgia"/>
                <a:ea typeface="Georgia"/>
                <a:cs typeface="Georgia"/>
                <a:sym typeface="Georgia"/>
              </a:defRPr>
            </a:lvl7pPr>
            <a:lvl8pPr>
              <a:spcBef>
                <a:spcPts val="0"/>
              </a:spcBef>
              <a:buClr>
                <a:srgbClr val="FFFFFF"/>
              </a:buClr>
              <a:buSzPct val="99224"/>
              <a:buFont typeface="Georgia"/>
              <a:defRPr sz="4266">
                <a:solidFill>
                  <a:srgbClr val="FFFFFF"/>
                </a:solidFill>
                <a:latin typeface="Georgia"/>
                <a:ea typeface="Georgia"/>
                <a:cs typeface="Georgia"/>
                <a:sym typeface="Georgia"/>
              </a:defRPr>
            </a:lvl8pPr>
            <a:lvl9pPr>
              <a:spcBef>
                <a:spcPts val="0"/>
              </a:spcBef>
              <a:buClr>
                <a:srgbClr val="FFFFFF"/>
              </a:buClr>
              <a:buSzPct val="99224"/>
              <a:buFont typeface="Georgia"/>
              <a:defRPr sz="4266">
                <a:solidFill>
                  <a:srgbClr val="FFFFFF"/>
                </a:solidFill>
                <a:latin typeface="Georgia"/>
                <a:ea typeface="Georgia"/>
                <a:cs typeface="Georgia"/>
                <a:sym typeface="Georgia"/>
              </a:defRPr>
            </a:lvl9pPr>
          </a:lstStyle>
          <a:p>
            <a:endParaRPr/>
          </a:p>
        </p:txBody>
      </p:sp>
      <p:sp>
        <p:nvSpPr>
          <p:cNvPr id="14" name="Shape 14"/>
          <p:cNvSpPr txBox="1">
            <a:spLocks noGrp="1"/>
          </p:cNvSpPr>
          <p:nvPr>
            <p:ph type="body" idx="1"/>
          </p:nvPr>
        </p:nvSpPr>
        <p:spPr>
          <a:xfrm>
            <a:off x="304800" y="1828800"/>
            <a:ext cx="4470399" cy="5486399"/>
          </a:xfrm>
          <a:prstGeom prst="rect">
            <a:avLst/>
          </a:prstGeom>
          <a:noFill/>
          <a:ln>
            <a:noFill/>
          </a:ln>
        </p:spPr>
        <p:txBody>
          <a:bodyPr lIns="91425" tIns="91425" rIns="91425" bIns="91425" anchor="t" anchorCtr="0"/>
          <a:lstStyle>
            <a:lvl1pPr>
              <a:spcBef>
                <a:spcPts val="0"/>
              </a:spcBef>
              <a:buClr>
                <a:srgbClr val="4D626C"/>
              </a:buClr>
              <a:buSzPct val="98765"/>
              <a:buFont typeface="Georgia"/>
              <a:defRPr sz="2666">
                <a:solidFill>
                  <a:srgbClr val="4D626C"/>
                </a:solidFill>
                <a:latin typeface="Georgia"/>
                <a:ea typeface="Georgia"/>
                <a:cs typeface="Georgia"/>
                <a:sym typeface="Georgia"/>
              </a:defRPr>
            </a:lvl1pPr>
            <a:lvl2pPr>
              <a:spcBef>
                <a:spcPts val="0"/>
              </a:spcBef>
              <a:buClr>
                <a:srgbClr val="4D626C"/>
              </a:buClr>
              <a:buSzPct val="98765"/>
              <a:buFont typeface="Georgia"/>
              <a:defRPr sz="2666">
                <a:solidFill>
                  <a:srgbClr val="4D626C"/>
                </a:solidFill>
                <a:latin typeface="Georgia"/>
                <a:ea typeface="Georgia"/>
                <a:cs typeface="Georgia"/>
                <a:sym typeface="Georgia"/>
              </a:defRPr>
            </a:lvl2pPr>
            <a:lvl3pPr>
              <a:spcBef>
                <a:spcPts val="0"/>
              </a:spcBef>
              <a:buClr>
                <a:srgbClr val="4D626C"/>
              </a:buClr>
              <a:buSzPct val="98765"/>
              <a:buFont typeface="Georgia"/>
              <a:defRPr sz="2666">
                <a:solidFill>
                  <a:srgbClr val="4D626C"/>
                </a:solidFill>
                <a:latin typeface="Georgia"/>
                <a:ea typeface="Georgia"/>
                <a:cs typeface="Georgia"/>
                <a:sym typeface="Georgia"/>
              </a:defRPr>
            </a:lvl3pPr>
            <a:lvl4pPr>
              <a:spcBef>
                <a:spcPts val="0"/>
              </a:spcBef>
              <a:buClr>
                <a:srgbClr val="4D626C"/>
              </a:buClr>
              <a:buSzPct val="98765"/>
              <a:buFont typeface="Georgia"/>
              <a:defRPr sz="2666">
                <a:solidFill>
                  <a:srgbClr val="4D626C"/>
                </a:solidFill>
                <a:latin typeface="Georgia"/>
                <a:ea typeface="Georgia"/>
                <a:cs typeface="Georgia"/>
                <a:sym typeface="Georgia"/>
              </a:defRPr>
            </a:lvl4pPr>
            <a:lvl5pPr>
              <a:spcBef>
                <a:spcPts val="0"/>
              </a:spcBef>
              <a:buClr>
                <a:srgbClr val="4D626C"/>
              </a:buClr>
              <a:buSzPct val="98765"/>
              <a:buFont typeface="Georgia"/>
              <a:defRPr sz="2666">
                <a:solidFill>
                  <a:srgbClr val="4D626C"/>
                </a:solidFill>
                <a:latin typeface="Georgia"/>
                <a:ea typeface="Georgia"/>
                <a:cs typeface="Georgia"/>
                <a:sym typeface="Georgia"/>
              </a:defRPr>
            </a:lvl5pPr>
            <a:lvl6pPr>
              <a:spcBef>
                <a:spcPts val="0"/>
              </a:spcBef>
              <a:buClr>
                <a:srgbClr val="4D626C"/>
              </a:buClr>
              <a:buSzPct val="98765"/>
              <a:buFont typeface="Georgia"/>
              <a:defRPr sz="2666">
                <a:solidFill>
                  <a:srgbClr val="4D626C"/>
                </a:solidFill>
                <a:latin typeface="Georgia"/>
                <a:ea typeface="Georgia"/>
                <a:cs typeface="Georgia"/>
                <a:sym typeface="Georgia"/>
              </a:defRPr>
            </a:lvl6pPr>
            <a:lvl7pPr>
              <a:spcBef>
                <a:spcPts val="0"/>
              </a:spcBef>
              <a:buClr>
                <a:srgbClr val="4D626C"/>
              </a:buClr>
              <a:buSzPct val="98765"/>
              <a:buFont typeface="Georgia"/>
              <a:defRPr sz="2666">
                <a:solidFill>
                  <a:srgbClr val="4D626C"/>
                </a:solidFill>
                <a:latin typeface="Georgia"/>
                <a:ea typeface="Georgia"/>
                <a:cs typeface="Georgia"/>
                <a:sym typeface="Georgia"/>
              </a:defRPr>
            </a:lvl7pPr>
            <a:lvl8pPr>
              <a:spcBef>
                <a:spcPts val="0"/>
              </a:spcBef>
              <a:buClr>
                <a:srgbClr val="4D626C"/>
              </a:buClr>
              <a:buSzPct val="98765"/>
              <a:buFont typeface="Georgia"/>
              <a:defRPr sz="2666">
                <a:solidFill>
                  <a:srgbClr val="4D626C"/>
                </a:solidFill>
                <a:latin typeface="Georgia"/>
                <a:ea typeface="Georgia"/>
                <a:cs typeface="Georgia"/>
                <a:sym typeface="Georgia"/>
              </a:defRPr>
            </a:lvl8pPr>
            <a:lvl9pPr>
              <a:spcBef>
                <a:spcPts val="0"/>
              </a:spcBef>
              <a:buClr>
                <a:srgbClr val="4D626C"/>
              </a:buClr>
              <a:buSzPct val="98765"/>
              <a:buFont typeface="Georgia"/>
              <a:defRPr sz="2666">
                <a:solidFill>
                  <a:srgbClr val="4D626C"/>
                </a:solidFill>
                <a:latin typeface="Georgia"/>
                <a:ea typeface="Georgia"/>
                <a:cs typeface="Georgia"/>
                <a:sym typeface="Georgia"/>
              </a:defRPr>
            </a:lvl9pPr>
          </a:lstStyle>
          <a:p>
            <a:endParaRPr/>
          </a:p>
        </p:txBody>
      </p:sp>
      <p:sp>
        <p:nvSpPr>
          <p:cNvPr id="15" name="Shape 15"/>
          <p:cNvSpPr txBox="1">
            <a:spLocks noGrp="1"/>
          </p:cNvSpPr>
          <p:nvPr>
            <p:ph type="body" idx="2"/>
          </p:nvPr>
        </p:nvSpPr>
        <p:spPr>
          <a:xfrm>
            <a:off x="5384800" y="1828800"/>
            <a:ext cx="4470399" cy="5486399"/>
          </a:xfrm>
          <a:prstGeom prst="rect">
            <a:avLst/>
          </a:prstGeom>
          <a:noFill/>
          <a:ln>
            <a:noFill/>
          </a:ln>
        </p:spPr>
        <p:txBody>
          <a:bodyPr lIns="91425" tIns="91425" rIns="91425" bIns="91425" anchor="t" anchorCtr="0"/>
          <a:lstStyle>
            <a:lvl1pPr>
              <a:spcBef>
                <a:spcPts val="0"/>
              </a:spcBef>
              <a:buClr>
                <a:srgbClr val="4D626C"/>
              </a:buClr>
              <a:buSzPct val="98765"/>
              <a:buFont typeface="Georgia"/>
              <a:defRPr sz="2666">
                <a:solidFill>
                  <a:srgbClr val="4D626C"/>
                </a:solidFill>
                <a:latin typeface="Georgia"/>
                <a:ea typeface="Georgia"/>
                <a:cs typeface="Georgia"/>
                <a:sym typeface="Georgia"/>
              </a:defRPr>
            </a:lvl1pPr>
            <a:lvl2pPr>
              <a:spcBef>
                <a:spcPts val="0"/>
              </a:spcBef>
              <a:buClr>
                <a:srgbClr val="4D626C"/>
              </a:buClr>
              <a:buSzPct val="98765"/>
              <a:buFont typeface="Georgia"/>
              <a:defRPr sz="2666">
                <a:solidFill>
                  <a:srgbClr val="4D626C"/>
                </a:solidFill>
                <a:latin typeface="Georgia"/>
                <a:ea typeface="Georgia"/>
                <a:cs typeface="Georgia"/>
                <a:sym typeface="Georgia"/>
              </a:defRPr>
            </a:lvl2pPr>
            <a:lvl3pPr>
              <a:spcBef>
                <a:spcPts val="0"/>
              </a:spcBef>
              <a:buClr>
                <a:srgbClr val="4D626C"/>
              </a:buClr>
              <a:buSzPct val="98765"/>
              <a:buFont typeface="Georgia"/>
              <a:defRPr sz="2666">
                <a:solidFill>
                  <a:srgbClr val="4D626C"/>
                </a:solidFill>
                <a:latin typeface="Georgia"/>
                <a:ea typeface="Georgia"/>
                <a:cs typeface="Georgia"/>
                <a:sym typeface="Georgia"/>
              </a:defRPr>
            </a:lvl3pPr>
            <a:lvl4pPr>
              <a:spcBef>
                <a:spcPts val="0"/>
              </a:spcBef>
              <a:buClr>
                <a:srgbClr val="4D626C"/>
              </a:buClr>
              <a:buSzPct val="98765"/>
              <a:buFont typeface="Georgia"/>
              <a:defRPr sz="2666">
                <a:solidFill>
                  <a:srgbClr val="4D626C"/>
                </a:solidFill>
                <a:latin typeface="Georgia"/>
                <a:ea typeface="Georgia"/>
                <a:cs typeface="Georgia"/>
                <a:sym typeface="Georgia"/>
              </a:defRPr>
            </a:lvl4pPr>
            <a:lvl5pPr>
              <a:spcBef>
                <a:spcPts val="0"/>
              </a:spcBef>
              <a:buClr>
                <a:srgbClr val="4D626C"/>
              </a:buClr>
              <a:buSzPct val="98765"/>
              <a:buFont typeface="Georgia"/>
              <a:defRPr sz="2666">
                <a:solidFill>
                  <a:srgbClr val="4D626C"/>
                </a:solidFill>
                <a:latin typeface="Georgia"/>
                <a:ea typeface="Georgia"/>
                <a:cs typeface="Georgia"/>
                <a:sym typeface="Georgia"/>
              </a:defRPr>
            </a:lvl5pPr>
            <a:lvl6pPr>
              <a:spcBef>
                <a:spcPts val="0"/>
              </a:spcBef>
              <a:buClr>
                <a:srgbClr val="4D626C"/>
              </a:buClr>
              <a:buSzPct val="98765"/>
              <a:buFont typeface="Georgia"/>
              <a:defRPr sz="2666">
                <a:solidFill>
                  <a:srgbClr val="4D626C"/>
                </a:solidFill>
                <a:latin typeface="Georgia"/>
                <a:ea typeface="Georgia"/>
                <a:cs typeface="Georgia"/>
                <a:sym typeface="Georgia"/>
              </a:defRPr>
            </a:lvl6pPr>
            <a:lvl7pPr>
              <a:spcBef>
                <a:spcPts val="0"/>
              </a:spcBef>
              <a:buClr>
                <a:srgbClr val="4D626C"/>
              </a:buClr>
              <a:buSzPct val="98765"/>
              <a:buFont typeface="Georgia"/>
              <a:defRPr sz="2666">
                <a:solidFill>
                  <a:srgbClr val="4D626C"/>
                </a:solidFill>
                <a:latin typeface="Georgia"/>
                <a:ea typeface="Georgia"/>
                <a:cs typeface="Georgia"/>
                <a:sym typeface="Georgia"/>
              </a:defRPr>
            </a:lvl7pPr>
            <a:lvl8pPr>
              <a:spcBef>
                <a:spcPts val="0"/>
              </a:spcBef>
              <a:buClr>
                <a:srgbClr val="4D626C"/>
              </a:buClr>
              <a:buSzPct val="98765"/>
              <a:buFont typeface="Georgia"/>
              <a:defRPr sz="2666">
                <a:solidFill>
                  <a:srgbClr val="4D626C"/>
                </a:solidFill>
                <a:latin typeface="Georgia"/>
                <a:ea typeface="Georgia"/>
                <a:cs typeface="Georgia"/>
                <a:sym typeface="Georgia"/>
              </a:defRPr>
            </a:lvl8pPr>
            <a:lvl9pPr>
              <a:spcBef>
                <a:spcPts val="0"/>
              </a:spcBef>
              <a:buClr>
                <a:srgbClr val="4D626C"/>
              </a:buClr>
              <a:buSzPct val="98765"/>
              <a:buFont typeface="Georgia"/>
              <a:defRPr sz="2666">
                <a:solidFill>
                  <a:srgbClr val="4D626C"/>
                </a:solidFill>
                <a:latin typeface="Georgia"/>
                <a:ea typeface="Georgia"/>
                <a:cs typeface="Georgia"/>
                <a:sym typeface="Georgia"/>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6"/>
        <p:cNvGrpSpPr/>
        <p:nvPr/>
      </p:nvGrpSpPr>
      <p:grpSpPr>
        <a:xfrm>
          <a:off x="0" y="0"/>
          <a:ext cx="0" cy="0"/>
          <a:chOff x="0" y="0"/>
          <a:chExt cx="0" cy="0"/>
        </a:xfrm>
      </p:grpSpPr>
      <p:sp>
        <p:nvSpPr>
          <p:cNvPr id="17" name="Shape 17"/>
          <p:cNvSpPr txBox="1">
            <a:spLocks noGrp="1"/>
          </p:cNvSpPr>
          <p:nvPr>
            <p:ph type="body" idx="1"/>
          </p:nvPr>
        </p:nvSpPr>
        <p:spPr>
          <a:xfrm>
            <a:off x="304800" y="6705600"/>
            <a:ext cx="9550400" cy="609599"/>
          </a:xfrm>
          <a:prstGeom prst="rect">
            <a:avLst/>
          </a:prstGeom>
          <a:noFill/>
          <a:ln>
            <a:noFill/>
          </a:ln>
        </p:spPr>
        <p:txBody>
          <a:bodyPr lIns="91425" tIns="91425" rIns="91425" bIns="91425" anchor="t" anchorCtr="0"/>
          <a:lstStyle>
            <a:lvl1pPr algn="ctr">
              <a:spcBef>
                <a:spcPts val="0"/>
              </a:spcBef>
              <a:buClr>
                <a:srgbClr val="22AA44"/>
              </a:buClr>
              <a:buSzPct val="100000"/>
              <a:buFont typeface="Georgia"/>
              <a:defRPr sz="3200">
                <a:solidFill>
                  <a:srgbClr val="22AA44"/>
                </a:solidFill>
                <a:latin typeface="Georgia"/>
                <a:ea typeface="Georgia"/>
                <a:cs typeface="Georgia"/>
                <a:sym typeface="Georgia"/>
              </a:defRPr>
            </a:lvl1pPr>
            <a:lvl2pPr algn="ctr">
              <a:spcBef>
                <a:spcPts val="0"/>
              </a:spcBef>
              <a:buClr>
                <a:srgbClr val="22AA44"/>
              </a:buClr>
              <a:buSzPct val="100000"/>
              <a:buFont typeface="Georgia"/>
              <a:defRPr sz="3200">
                <a:solidFill>
                  <a:srgbClr val="22AA44"/>
                </a:solidFill>
                <a:latin typeface="Georgia"/>
                <a:ea typeface="Georgia"/>
                <a:cs typeface="Georgia"/>
                <a:sym typeface="Georgia"/>
              </a:defRPr>
            </a:lvl2pPr>
            <a:lvl3pPr algn="ctr">
              <a:spcBef>
                <a:spcPts val="0"/>
              </a:spcBef>
              <a:buClr>
                <a:srgbClr val="22AA44"/>
              </a:buClr>
              <a:buSzPct val="100000"/>
              <a:buFont typeface="Georgia"/>
              <a:defRPr sz="3200">
                <a:solidFill>
                  <a:srgbClr val="22AA44"/>
                </a:solidFill>
                <a:latin typeface="Georgia"/>
                <a:ea typeface="Georgia"/>
                <a:cs typeface="Georgia"/>
                <a:sym typeface="Georgia"/>
              </a:defRPr>
            </a:lvl3pPr>
            <a:lvl4pPr algn="ctr">
              <a:spcBef>
                <a:spcPts val="0"/>
              </a:spcBef>
              <a:buClr>
                <a:srgbClr val="22AA44"/>
              </a:buClr>
              <a:buSzPct val="100000"/>
              <a:buFont typeface="Georgia"/>
              <a:defRPr sz="3200">
                <a:solidFill>
                  <a:srgbClr val="22AA44"/>
                </a:solidFill>
                <a:latin typeface="Georgia"/>
                <a:ea typeface="Georgia"/>
                <a:cs typeface="Georgia"/>
                <a:sym typeface="Georgia"/>
              </a:defRPr>
            </a:lvl4pPr>
            <a:lvl5pPr algn="ctr">
              <a:spcBef>
                <a:spcPts val="0"/>
              </a:spcBef>
              <a:buClr>
                <a:srgbClr val="22AA44"/>
              </a:buClr>
              <a:buSzPct val="100000"/>
              <a:buFont typeface="Georgia"/>
              <a:defRPr sz="3200">
                <a:solidFill>
                  <a:srgbClr val="22AA44"/>
                </a:solidFill>
                <a:latin typeface="Georgia"/>
                <a:ea typeface="Georgia"/>
                <a:cs typeface="Georgia"/>
                <a:sym typeface="Georgia"/>
              </a:defRPr>
            </a:lvl5pPr>
            <a:lvl6pPr algn="ctr">
              <a:spcBef>
                <a:spcPts val="0"/>
              </a:spcBef>
              <a:buClr>
                <a:srgbClr val="22AA44"/>
              </a:buClr>
              <a:buSzPct val="100000"/>
              <a:buFont typeface="Georgia"/>
              <a:defRPr sz="3200">
                <a:solidFill>
                  <a:srgbClr val="22AA44"/>
                </a:solidFill>
                <a:latin typeface="Georgia"/>
                <a:ea typeface="Georgia"/>
                <a:cs typeface="Georgia"/>
                <a:sym typeface="Georgia"/>
              </a:defRPr>
            </a:lvl6pPr>
            <a:lvl7pPr algn="ctr">
              <a:spcBef>
                <a:spcPts val="0"/>
              </a:spcBef>
              <a:buClr>
                <a:srgbClr val="22AA44"/>
              </a:buClr>
              <a:buSzPct val="100000"/>
              <a:buFont typeface="Georgia"/>
              <a:defRPr sz="3200">
                <a:solidFill>
                  <a:srgbClr val="22AA44"/>
                </a:solidFill>
                <a:latin typeface="Georgia"/>
                <a:ea typeface="Georgia"/>
                <a:cs typeface="Georgia"/>
                <a:sym typeface="Georgia"/>
              </a:defRPr>
            </a:lvl7pPr>
            <a:lvl8pPr algn="ctr">
              <a:spcBef>
                <a:spcPts val="0"/>
              </a:spcBef>
              <a:buClr>
                <a:srgbClr val="22AA44"/>
              </a:buClr>
              <a:buSzPct val="100000"/>
              <a:buFont typeface="Georgia"/>
              <a:defRPr sz="3200">
                <a:solidFill>
                  <a:srgbClr val="22AA44"/>
                </a:solidFill>
                <a:latin typeface="Georgia"/>
                <a:ea typeface="Georgia"/>
                <a:cs typeface="Georgia"/>
                <a:sym typeface="Georgia"/>
              </a:defRPr>
            </a:lvl8pPr>
            <a:lvl9pPr algn="ctr">
              <a:spcBef>
                <a:spcPts val="0"/>
              </a:spcBef>
              <a:buClr>
                <a:srgbClr val="22AA44"/>
              </a:buClr>
              <a:buSzPct val="100000"/>
              <a:buFont typeface="Georgia"/>
              <a:defRPr sz="3200">
                <a:solidFill>
                  <a:srgbClr val="22AA44"/>
                </a:solidFill>
                <a:latin typeface="Georgia"/>
                <a:ea typeface="Georgia"/>
                <a:cs typeface="Georgia"/>
                <a:sym typeface="Georgia"/>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9144000" cy="1270000"/>
          </a:xfrm>
          <a:prstGeom prst="rect">
            <a:avLst/>
          </a:prstGeom>
        </p:spPr>
        <p:txBody>
          <a:bodyPr lIns="101599" tIns="50799" rIns="101599" bIns="50799"/>
          <a:lstStyle/>
          <a:p>
            <a:r>
              <a:rPr lang="en-US" smtClean="0"/>
              <a:t>Click to edit Master title style</a:t>
            </a:r>
            <a:endParaRPr lang="en-US"/>
          </a:p>
        </p:txBody>
      </p:sp>
      <p:sp>
        <p:nvSpPr>
          <p:cNvPr id="3" name="Text Placeholder 2"/>
          <p:cNvSpPr>
            <a:spLocks noGrp="1"/>
          </p:cNvSpPr>
          <p:nvPr>
            <p:ph type="body" sz="half" idx="1"/>
          </p:nvPr>
        </p:nvSpPr>
        <p:spPr>
          <a:xfrm>
            <a:off x="508000" y="1778000"/>
            <a:ext cx="4487333" cy="5028848"/>
          </a:xfrm>
          <a:prstGeom prst="rect">
            <a:avLst/>
          </a:prstGeom>
        </p:spPr>
        <p:txBody>
          <a:bodyPr lIns="101599" tIns="50799" rIns="101599" bIns="5079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778000"/>
            <a:ext cx="4487333" cy="5028848"/>
          </a:xfrm>
          <a:prstGeom prst="rect">
            <a:avLst/>
          </a:prstGeom>
        </p:spPr>
        <p:txBody>
          <a:bodyPr lIns="101599" tIns="50799" rIns="101599" bIns="5079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508000" y="7062612"/>
            <a:ext cx="2370667" cy="405694"/>
          </a:xfrm>
          <a:prstGeom prst="rect">
            <a:avLst/>
          </a:prstGeom>
          <a:ln/>
        </p:spPr>
        <p:txBody>
          <a:bodyPr lIns="101599" tIns="50799" rIns="101599" bIns="50799"/>
          <a:lstStyle>
            <a:lvl1pPr>
              <a:defRPr/>
            </a:lvl1pPr>
          </a:lstStyle>
          <a:p>
            <a:pPr>
              <a:defRPr/>
            </a:pPr>
            <a:endParaRPr lang="en-US"/>
          </a:p>
        </p:txBody>
      </p:sp>
      <p:sp>
        <p:nvSpPr>
          <p:cNvPr id="6" name="Footer Placeholder 5"/>
          <p:cNvSpPr>
            <a:spLocks noGrp="1" noChangeArrowheads="1"/>
          </p:cNvSpPr>
          <p:nvPr>
            <p:ph type="ftr" sz="quarter" idx="11"/>
          </p:nvPr>
        </p:nvSpPr>
        <p:spPr>
          <a:xfrm>
            <a:off x="3471334" y="7062612"/>
            <a:ext cx="3217333" cy="405694"/>
          </a:xfrm>
          <a:prstGeom prst="rect">
            <a:avLst/>
          </a:prstGeom>
          <a:ln/>
        </p:spPr>
        <p:txBody>
          <a:bodyPr lIns="101599" tIns="50799" rIns="101599" bIns="50799"/>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81333" y="7062612"/>
            <a:ext cx="2370667" cy="405694"/>
          </a:xfrm>
          <a:prstGeom prst="rect">
            <a:avLst/>
          </a:prstGeom>
          <a:ln/>
        </p:spPr>
        <p:txBody>
          <a:bodyPr lIns="101599" tIns="50799" rIns="101599" bIns="50799"/>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jpg"/><Relationship Id="rId8" Type="http://schemas.openxmlformats.org/officeDocument/2006/relationships/image" Target="../media/image14.jp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g"/><Relationship Id="rId7" Type="http://schemas.openxmlformats.org/officeDocument/2006/relationships/image" Target="../media/image29.png"/><Relationship Id="rId8" Type="http://schemas.openxmlformats.org/officeDocument/2006/relationships/image" Target="../media/image30.jp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g"/><Relationship Id="rId5" Type="http://schemas.openxmlformats.org/officeDocument/2006/relationships/image" Target="../media/image33.png"/><Relationship Id="rId6" Type="http://schemas.openxmlformats.org/officeDocument/2006/relationships/image" Target="../media/image34.jp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48.jp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4.jpg"/><Relationship Id="rId7" Type="http://schemas.openxmlformats.org/officeDocument/2006/relationships/image" Target="../media/image55.jpg"/><Relationship Id="rId8" Type="http://schemas.openxmlformats.org/officeDocument/2006/relationships/image" Target="../media/image56.jpg"/><Relationship Id="rId9" Type="http://schemas.openxmlformats.org/officeDocument/2006/relationships/image" Target="../media/image57.jpg"/><Relationship Id="rId10" Type="http://schemas.openxmlformats.org/officeDocument/2006/relationships/image" Target="../media/image58.jp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g"/><Relationship Id="rId5" Type="http://schemas.openxmlformats.org/officeDocument/2006/relationships/image" Target="../media/image18.png"/><Relationship Id="rId6" Type="http://schemas.openxmlformats.org/officeDocument/2006/relationships/image" Target="../media/image66.jp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g"/><Relationship Id="rId5" Type="http://schemas.openxmlformats.org/officeDocument/2006/relationships/image" Target="../media/image74.jp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
        <p:cNvGrpSpPr/>
        <p:nvPr/>
      </p:nvGrpSpPr>
      <p:grpSpPr>
        <a:xfrm>
          <a:off x="0" y="0"/>
          <a:ext cx="0" cy="0"/>
          <a:chOff x="0" y="0"/>
          <a:chExt cx="0" cy="0"/>
        </a:xfrm>
      </p:grpSpPr>
      <p:sp>
        <p:nvSpPr>
          <p:cNvPr id="19" name="Shape 19"/>
          <p:cNvSpPr txBox="1">
            <a:spLocks noGrp="1"/>
          </p:cNvSpPr>
          <p:nvPr>
            <p:ph type="ctrTitle"/>
          </p:nvPr>
        </p:nvSpPr>
        <p:spPr>
          <a:xfrm>
            <a:off x="876250" y="1616225"/>
            <a:ext cx="8407500" cy="1295400"/>
          </a:xfrm>
          <a:prstGeom prst="rect">
            <a:avLst/>
          </a:prstGeom>
        </p:spPr>
        <p:txBody>
          <a:bodyPr lIns="38100" tIns="38100" rIns="38100" bIns="38100" anchor="t" anchorCtr="0">
            <a:noAutofit/>
          </a:bodyPr>
          <a:lstStyle/>
          <a:p>
            <a:pPr algn="ctr" rtl="0">
              <a:lnSpc>
                <a:spcPct val="100000"/>
              </a:lnSpc>
              <a:spcBef>
                <a:spcPts val="0"/>
              </a:spcBef>
              <a:buNone/>
            </a:pPr>
            <a:r>
              <a:rPr lang="en-US" sz="7200">
                <a:solidFill>
                  <a:srgbClr val="9900FF"/>
                </a:solidFill>
                <a:latin typeface="Luckiest Guy"/>
                <a:ea typeface="Luckiest Guy"/>
                <a:cs typeface="Luckiest Guy"/>
                <a:sym typeface="Luckiest Guy"/>
              </a:rPr>
              <a:t>Successful Programming for Babies &amp; Toddlers</a:t>
            </a:r>
          </a:p>
        </p:txBody>
      </p:sp>
      <p:sp>
        <p:nvSpPr>
          <p:cNvPr id="20" name="Shape 20"/>
          <p:cNvSpPr txBox="1">
            <a:spLocks noGrp="1"/>
          </p:cNvSpPr>
          <p:nvPr>
            <p:ph type="subTitle" idx="1"/>
          </p:nvPr>
        </p:nvSpPr>
        <p:spPr>
          <a:xfrm>
            <a:off x="1614325" y="4572000"/>
            <a:ext cx="6995399" cy="990599"/>
          </a:xfrm>
          <a:prstGeom prst="rect">
            <a:avLst/>
          </a:prstGeom>
        </p:spPr>
        <p:txBody>
          <a:bodyPr lIns="38100" tIns="38100" rIns="38100" bIns="38100" anchor="t" anchorCtr="0">
            <a:noAutofit/>
          </a:bodyPr>
          <a:lstStyle/>
          <a:p>
            <a:pPr rtl="0">
              <a:spcBef>
                <a:spcPts val="0"/>
              </a:spcBef>
              <a:buNone/>
            </a:pPr>
            <a:endParaRPr dirty="0">
              <a:latin typeface="Calibri"/>
              <a:ea typeface="Calibri"/>
              <a:cs typeface="Calibri"/>
              <a:sym typeface="Calibri"/>
            </a:endParaRPr>
          </a:p>
          <a:p>
            <a:pPr rtl="0">
              <a:spcBef>
                <a:spcPts val="0"/>
              </a:spcBef>
              <a:buNone/>
            </a:pPr>
            <a:endParaRPr dirty="0">
              <a:latin typeface="Calibri"/>
              <a:ea typeface="Calibri"/>
              <a:cs typeface="Calibri"/>
              <a:sym typeface="Calibri"/>
            </a:endParaRPr>
          </a:p>
          <a:p>
            <a:pPr rtl="0">
              <a:spcBef>
                <a:spcPts val="0"/>
              </a:spcBef>
              <a:buNone/>
            </a:pPr>
            <a:r>
              <a:rPr lang="en-US" dirty="0">
                <a:latin typeface="Calibri"/>
                <a:ea typeface="Calibri"/>
                <a:cs typeface="Calibri"/>
                <a:sym typeface="Calibri"/>
              </a:rPr>
              <a:t>Brooke Newberry and Kendra Jones</a:t>
            </a:r>
          </a:p>
          <a:p>
            <a:pPr rtl="0">
              <a:spcBef>
                <a:spcPts val="0"/>
              </a:spcBef>
              <a:buNone/>
            </a:pPr>
            <a:r>
              <a:rPr lang="en-US" dirty="0">
                <a:latin typeface="Calibri"/>
                <a:ea typeface="Calibri"/>
                <a:cs typeface="Calibri"/>
                <a:sym typeface="Calibri"/>
              </a:rPr>
              <a:t>Tuesday, September 22, 12 noon Pacific</a:t>
            </a:r>
          </a:p>
          <a:p>
            <a:pPr>
              <a:spcBef>
                <a:spcPts val="0"/>
              </a:spcBef>
              <a:buNone/>
            </a:pPr>
            <a:endParaRPr dirty="0">
              <a:latin typeface="Calibri"/>
              <a:ea typeface="Calibri"/>
              <a:cs typeface="Calibri"/>
              <a:sym typeface="Calibri"/>
            </a:endParaRPr>
          </a:p>
        </p:txBody>
      </p:sp>
      <p:sp>
        <p:nvSpPr>
          <p:cNvPr id="2" name="TextBox 1"/>
          <p:cNvSpPr txBox="1"/>
          <p:nvPr/>
        </p:nvSpPr>
        <p:spPr>
          <a:xfrm>
            <a:off x="966549" y="7013097"/>
            <a:ext cx="6136460" cy="307777"/>
          </a:xfrm>
          <a:prstGeom prst="rect">
            <a:avLst/>
          </a:prstGeom>
          <a:noFill/>
        </p:spPr>
        <p:txBody>
          <a:bodyPr wrap="square" rtlCol="0">
            <a:spAutoFit/>
          </a:bodyPr>
          <a:lstStyle/>
          <a:p>
            <a:r>
              <a:rPr lang="en-US" dirty="0" smtClean="0"/>
              <a:t>An Infopeople Webinar</a:t>
            </a:r>
            <a:endParaRPr lang="en-US" dirty="0"/>
          </a:p>
        </p:txBody>
      </p:sp>
    </p:spTree>
  </p:cSld>
  <p:clrMapOvr>
    <a:masterClrMapping/>
  </p:clrMapOvr>
  <p:transition xmlns:p14="http://schemas.microsoft.com/office/powerpoint/2010/mai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406475" y="293925"/>
            <a:ext cx="8764200" cy="2608499"/>
          </a:xfrm>
          <a:prstGeom prst="rect">
            <a:avLst/>
          </a:prstGeom>
        </p:spPr>
        <p:txBody>
          <a:bodyPr lIns="91425" tIns="91425" rIns="91425" bIns="91425" anchor="t" anchorCtr="0">
            <a:noAutofit/>
          </a:bodyPr>
          <a:lstStyle/>
          <a:p>
            <a:pPr lvl="0">
              <a:spcBef>
                <a:spcPts val="0"/>
              </a:spcBef>
              <a:buClr>
                <a:schemeClr val="dk2"/>
              </a:buClr>
              <a:buSzPct val="45833"/>
              <a:buFont typeface="Arial"/>
              <a:buNone/>
            </a:pPr>
            <a:r>
              <a:rPr lang="en-US" sz="2400">
                <a:solidFill>
                  <a:srgbClr val="262626"/>
                </a:solidFill>
                <a:latin typeface="Luckiest Guy"/>
                <a:ea typeface="Luckiest Guy"/>
                <a:cs typeface="Luckiest Guy"/>
                <a:sym typeface="Luckiest Guy"/>
              </a:rPr>
              <a:t>“...while experts continue to expound a powerful argument for the importance of play in children’s lives, the actual time children spend playing continues to decrease. Today, children play eight hours less each week than their counterparts did two decades ago (Elkind,2008).”</a:t>
            </a:r>
          </a:p>
        </p:txBody>
      </p:sp>
      <p:pic>
        <p:nvPicPr>
          <p:cNvPr id="85" name="Shape 85"/>
          <p:cNvPicPr preferRelativeResize="0"/>
          <p:nvPr/>
        </p:nvPicPr>
        <p:blipFill>
          <a:blip r:embed="rId3">
            <a:alphaModFix/>
          </a:blip>
          <a:stretch>
            <a:fillRect/>
          </a:stretch>
        </p:blipFill>
        <p:spPr>
          <a:xfrm>
            <a:off x="3266749" y="2554100"/>
            <a:ext cx="6185198" cy="4196525"/>
          </a:xfrm>
          <a:prstGeom prst="rect">
            <a:avLst/>
          </a:prstGeom>
          <a:noFill/>
          <a:ln>
            <a:noFill/>
          </a:ln>
        </p:spPr>
      </p:pic>
      <p:sp>
        <p:nvSpPr>
          <p:cNvPr id="86" name="Shape 86"/>
          <p:cNvSpPr txBox="1"/>
          <p:nvPr/>
        </p:nvSpPr>
        <p:spPr>
          <a:xfrm>
            <a:off x="6052775" y="6750625"/>
            <a:ext cx="3117899" cy="266699"/>
          </a:xfrm>
          <a:prstGeom prst="rect">
            <a:avLst/>
          </a:prstGeom>
          <a:noFill/>
          <a:ln>
            <a:noFill/>
          </a:ln>
        </p:spPr>
        <p:txBody>
          <a:bodyPr lIns="91425" tIns="91425" rIns="91425" bIns="91425" anchor="t" anchorCtr="0">
            <a:noAutofit/>
          </a:bodyPr>
          <a:lstStyle/>
          <a:p>
            <a:pPr>
              <a:spcBef>
                <a:spcPts val="0"/>
              </a:spcBef>
              <a:buNone/>
            </a:pPr>
            <a:r>
              <a:rPr lang="en-US" sz="1200">
                <a:solidFill>
                  <a:srgbClr val="363F48"/>
                </a:solidFill>
              </a:rPr>
              <a:t>FreeImages.com/T. Rolf.</a:t>
            </a:r>
          </a:p>
        </p:txBody>
      </p:sp>
    </p:spTree>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p:cNvPicPr preferRelativeResize="0"/>
          <p:nvPr/>
        </p:nvPicPr>
        <p:blipFill>
          <a:blip r:embed="rId3">
            <a:alphaModFix/>
          </a:blip>
          <a:stretch>
            <a:fillRect/>
          </a:stretch>
        </p:blipFill>
        <p:spPr>
          <a:xfrm>
            <a:off x="5731175" y="0"/>
            <a:ext cx="4364500" cy="3259777"/>
          </a:xfrm>
          <a:prstGeom prst="rect">
            <a:avLst/>
          </a:prstGeom>
          <a:noFill/>
          <a:ln>
            <a:noFill/>
          </a:ln>
        </p:spPr>
      </p:pic>
      <p:sp>
        <p:nvSpPr>
          <p:cNvPr id="92" name="Shape 92"/>
          <p:cNvSpPr txBox="1">
            <a:spLocks noGrp="1"/>
          </p:cNvSpPr>
          <p:nvPr>
            <p:ph type="title"/>
          </p:nvPr>
        </p:nvSpPr>
        <p:spPr>
          <a:xfrm>
            <a:off x="3721750" y="3309187"/>
            <a:ext cx="2716499" cy="1519500"/>
          </a:xfrm>
          <a:prstGeom prst="rect">
            <a:avLst/>
          </a:prstGeom>
        </p:spPr>
        <p:txBody>
          <a:bodyPr lIns="91425" tIns="91425" rIns="91425" bIns="91425" anchor="t" anchorCtr="0">
            <a:noAutofit/>
          </a:bodyPr>
          <a:lstStyle/>
          <a:p>
            <a:pPr lvl="0" algn="ctr" rtl="0">
              <a:spcBef>
                <a:spcPts val="0"/>
              </a:spcBef>
              <a:buNone/>
            </a:pPr>
            <a:r>
              <a:rPr lang="en-US" sz="4800">
                <a:solidFill>
                  <a:srgbClr val="000000"/>
                </a:solidFill>
                <a:latin typeface="Luckiest Guy"/>
                <a:ea typeface="Luckiest Guy"/>
                <a:cs typeface="Luckiest Guy"/>
                <a:sym typeface="Luckiest Guy"/>
              </a:rPr>
              <a:t>Dance!</a:t>
            </a:r>
          </a:p>
        </p:txBody>
      </p:sp>
      <p:pic>
        <p:nvPicPr>
          <p:cNvPr id="93" name="Shape 93"/>
          <p:cNvPicPr preferRelativeResize="0"/>
          <p:nvPr/>
        </p:nvPicPr>
        <p:blipFill>
          <a:blip r:embed="rId4">
            <a:alphaModFix/>
          </a:blip>
          <a:stretch>
            <a:fillRect/>
          </a:stretch>
        </p:blipFill>
        <p:spPr>
          <a:xfrm>
            <a:off x="0" y="4828709"/>
            <a:ext cx="1819574" cy="2791289"/>
          </a:xfrm>
          <a:prstGeom prst="rect">
            <a:avLst/>
          </a:prstGeom>
          <a:noFill/>
          <a:ln>
            <a:noFill/>
          </a:ln>
        </p:spPr>
      </p:pic>
      <p:pic>
        <p:nvPicPr>
          <p:cNvPr id="94" name="Shape 94"/>
          <p:cNvPicPr preferRelativeResize="0"/>
          <p:nvPr/>
        </p:nvPicPr>
        <p:blipFill>
          <a:blip r:embed="rId5">
            <a:alphaModFix/>
          </a:blip>
          <a:stretch>
            <a:fillRect/>
          </a:stretch>
        </p:blipFill>
        <p:spPr>
          <a:xfrm>
            <a:off x="2111825" y="4238301"/>
            <a:ext cx="2264599" cy="2406152"/>
          </a:xfrm>
          <a:prstGeom prst="rect">
            <a:avLst/>
          </a:prstGeom>
          <a:noFill/>
          <a:ln>
            <a:noFill/>
          </a:ln>
        </p:spPr>
      </p:pic>
      <p:pic>
        <p:nvPicPr>
          <p:cNvPr id="95" name="Shape 95"/>
          <p:cNvPicPr preferRelativeResize="0"/>
          <p:nvPr/>
        </p:nvPicPr>
        <p:blipFill>
          <a:blip r:embed="rId6">
            <a:alphaModFix/>
          </a:blip>
          <a:stretch>
            <a:fillRect/>
          </a:stretch>
        </p:blipFill>
        <p:spPr>
          <a:xfrm>
            <a:off x="4814187" y="5385075"/>
            <a:ext cx="2051425" cy="2095075"/>
          </a:xfrm>
          <a:prstGeom prst="rect">
            <a:avLst/>
          </a:prstGeom>
          <a:noFill/>
          <a:ln>
            <a:noFill/>
          </a:ln>
        </p:spPr>
      </p:pic>
      <p:pic>
        <p:nvPicPr>
          <p:cNvPr id="96" name="Shape 96"/>
          <p:cNvPicPr preferRelativeResize="0"/>
          <p:nvPr/>
        </p:nvPicPr>
        <p:blipFill>
          <a:blip r:embed="rId7">
            <a:alphaModFix/>
          </a:blip>
          <a:stretch>
            <a:fillRect/>
          </a:stretch>
        </p:blipFill>
        <p:spPr>
          <a:xfrm>
            <a:off x="51727" y="0"/>
            <a:ext cx="4364500" cy="3273375"/>
          </a:xfrm>
          <a:prstGeom prst="rect">
            <a:avLst/>
          </a:prstGeom>
          <a:noFill/>
          <a:ln>
            <a:noFill/>
          </a:ln>
        </p:spPr>
      </p:pic>
      <p:pic>
        <p:nvPicPr>
          <p:cNvPr id="97" name="Shape 97"/>
          <p:cNvPicPr preferRelativeResize="0"/>
          <p:nvPr/>
        </p:nvPicPr>
        <p:blipFill rotWithShape="1">
          <a:blip r:embed="rId8">
            <a:alphaModFix/>
          </a:blip>
          <a:srcRect l="23846" t="25339" r="27387"/>
          <a:stretch/>
        </p:blipFill>
        <p:spPr>
          <a:xfrm>
            <a:off x="6865625" y="3881225"/>
            <a:ext cx="3086369" cy="3304272"/>
          </a:xfrm>
          <a:prstGeom prst="rect">
            <a:avLst/>
          </a:prstGeom>
          <a:noFill/>
          <a:ln>
            <a:noFill/>
          </a:ln>
        </p:spPr>
      </p:pic>
    </p:spTree>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211425" y="2892748"/>
            <a:ext cx="3891584" cy="1009109"/>
          </a:xfrm>
          <a:prstGeom prst="rect">
            <a:avLst/>
          </a:prstGeom>
        </p:spPr>
        <p:txBody>
          <a:bodyPr lIns="91425" tIns="91425" rIns="91425" bIns="91425" anchor="t" anchorCtr="0">
            <a:noAutofit/>
          </a:bodyPr>
          <a:lstStyle/>
          <a:p>
            <a:pPr rtl="0">
              <a:spcBef>
                <a:spcPts val="0"/>
              </a:spcBef>
              <a:buNone/>
            </a:pPr>
            <a:r>
              <a:rPr lang="en-US" dirty="0">
                <a:solidFill>
                  <a:srgbClr val="000000"/>
                </a:solidFill>
                <a:latin typeface="Luckiest Guy"/>
                <a:ea typeface="Luckiest Guy"/>
                <a:cs typeface="Luckiest Guy"/>
                <a:sym typeface="Luckiest Guy"/>
              </a:rPr>
              <a:t>Be </a:t>
            </a:r>
            <a:r>
              <a:rPr lang="en-US" dirty="0" smtClean="0">
                <a:solidFill>
                  <a:srgbClr val="000000"/>
                </a:solidFill>
                <a:latin typeface="Luckiest Guy"/>
                <a:ea typeface="Luckiest Guy"/>
                <a:cs typeface="Luckiest Guy"/>
                <a:sym typeface="Luckiest Guy"/>
              </a:rPr>
              <a:t>Brave</a:t>
            </a:r>
            <a:r>
              <a:rPr lang="en-US" dirty="0">
                <a:solidFill>
                  <a:srgbClr val="000000"/>
                </a:solidFill>
                <a:latin typeface="Luckiest Guy"/>
                <a:ea typeface="Luckiest Guy"/>
                <a:cs typeface="Luckiest Guy"/>
                <a:sym typeface="Luckiest Guy"/>
              </a:rPr>
              <a:t>!</a:t>
            </a:r>
          </a:p>
        </p:txBody>
      </p:sp>
      <p:pic>
        <p:nvPicPr>
          <p:cNvPr id="103" name="Shape 103"/>
          <p:cNvPicPr preferRelativeResize="0"/>
          <p:nvPr/>
        </p:nvPicPr>
        <p:blipFill rotWithShape="1">
          <a:blip r:embed="rId3">
            <a:alphaModFix/>
          </a:blip>
          <a:srcRect l="10687" r="15095"/>
          <a:stretch/>
        </p:blipFill>
        <p:spPr>
          <a:xfrm>
            <a:off x="252200" y="166062"/>
            <a:ext cx="2797484" cy="5048075"/>
          </a:xfrm>
          <a:prstGeom prst="rect">
            <a:avLst/>
          </a:prstGeom>
          <a:noFill/>
          <a:ln>
            <a:noFill/>
          </a:ln>
        </p:spPr>
      </p:pic>
      <p:pic>
        <p:nvPicPr>
          <p:cNvPr id="104" name="Shape 104"/>
          <p:cNvPicPr preferRelativeResize="0"/>
          <p:nvPr/>
        </p:nvPicPr>
        <p:blipFill rotWithShape="1">
          <a:blip r:embed="rId4">
            <a:alphaModFix/>
          </a:blip>
          <a:srcRect l="6294" t="11973" r="6399" b="20645"/>
          <a:stretch/>
        </p:blipFill>
        <p:spPr>
          <a:xfrm>
            <a:off x="4821625" y="228175"/>
            <a:ext cx="4602724" cy="2664574"/>
          </a:xfrm>
          <a:prstGeom prst="rect">
            <a:avLst/>
          </a:prstGeom>
          <a:noFill/>
          <a:ln>
            <a:noFill/>
          </a:ln>
        </p:spPr>
      </p:pic>
      <p:pic>
        <p:nvPicPr>
          <p:cNvPr id="105" name="Shape 105"/>
          <p:cNvPicPr preferRelativeResize="0"/>
          <p:nvPr/>
        </p:nvPicPr>
        <p:blipFill rotWithShape="1">
          <a:blip r:embed="rId5">
            <a:alphaModFix/>
          </a:blip>
          <a:srcRect l="11779" r="4495" b="9755"/>
          <a:stretch/>
        </p:blipFill>
        <p:spPr>
          <a:xfrm>
            <a:off x="1963348" y="3987950"/>
            <a:ext cx="4196650" cy="3381424"/>
          </a:xfrm>
          <a:prstGeom prst="rect">
            <a:avLst/>
          </a:prstGeom>
          <a:noFill/>
          <a:ln>
            <a:noFill/>
          </a:ln>
        </p:spPr>
      </p:pic>
      <p:pic>
        <p:nvPicPr>
          <p:cNvPr id="106" name="Shape 106"/>
          <p:cNvPicPr preferRelativeResize="0"/>
          <p:nvPr/>
        </p:nvPicPr>
        <p:blipFill>
          <a:blip r:embed="rId6">
            <a:alphaModFix/>
          </a:blip>
          <a:stretch>
            <a:fillRect/>
          </a:stretch>
        </p:blipFill>
        <p:spPr>
          <a:xfrm>
            <a:off x="6160000" y="2892741"/>
            <a:ext cx="3936900" cy="3629033"/>
          </a:xfrm>
          <a:prstGeom prst="rect">
            <a:avLst/>
          </a:prstGeom>
          <a:noFill/>
          <a:ln>
            <a:noFill/>
          </a:ln>
        </p:spPr>
      </p:pic>
    </p:spTree>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0" y="557250"/>
            <a:ext cx="10160099" cy="2296199"/>
          </a:xfrm>
          <a:prstGeom prst="rect">
            <a:avLst/>
          </a:prstGeom>
        </p:spPr>
        <p:txBody>
          <a:bodyPr lIns="91425" tIns="91425" rIns="91425" bIns="91425" anchor="t" anchorCtr="0">
            <a:noAutofit/>
          </a:bodyPr>
          <a:lstStyle/>
          <a:p>
            <a:pPr algn="ctr" rtl="0">
              <a:spcBef>
                <a:spcPts val="0"/>
              </a:spcBef>
              <a:buNone/>
            </a:pPr>
            <a:r>
              <a:rPr lang="en-US" sz="6700" dirty="0" smtClean="0">
                <a:solidFill>
                  <a:srgbClr val="9900FF"/>
                </a:solidFill>
                <a:latin typeface="Luckiest Guy"/>
                <a:ea typeface="Luckiest Guy"/>
                <a:cs typeface="Luckiest Guy"/>
                <a:sym typeface="Luckiest Guy"/>
              </a:rPr>
              <a:t>Programming </a:t>
            </a:r>
            <a:r>
              <a:rPr lang="en-US" sz="6700" dirty="0">
                <a:solidFill>
                  <a:srgbClr val="9900FF"/>
                </a:solidFill>
                <a:latin typeface="Luckiest Guy"/>
                <a:ea typeface="Luckiest Guy"/>
                <a:cs typeface="Luckiest Guy"/>
                <a:sym typeface="Luckiest Guy"/>
              </a:rPr>
              <a:t>in </a:t>
            </a:r>
            <a:r>
              <a:rPr lang="en-US" sz="6700" dirty="0" smtClean="0">
                <a:solidFill>
                  <a:srgbClr val="9900FF"/>
                </a:solidFill>
                <a:latin typeface="Luckiest Guy"/>
                <a:ea typeface="Luckiest Guy"/>
                <a:cs typeface="Luckiest Guy"/>
                <a:sym typeface="Luckiest Guy"/>
              </a:rPr>
              <a:t>Action</a:t>
            </a:r>
            <a:r>
              <a:rPr lang="en-US" sz="6500" dirty="0" smtClean="0">
                <a:solidFill>
                  <a:srgbClr val="9900FF"/>
                </a:solidFill>
                <a:latin typeface="Luckiest Guy"/>
                <a:ea typeface="Luckiest Guy"/>
                <a:cs typeface="Luckiest Guy"/>
                <a:sym typeface="Luckiest Guy"/>
              </a:rPr>
              <a:t> </a:t>
            </a:r>
            <a:endParaRPr lang="en-US" sz="6500" dirty="0">
              <a:solidFill>
                <a:srgbClr val="9900FF"/>
              </a:solidFill>
              <a:latin typeface="Luckiest Guy"/>
              <a:ea typeface="Luckiest Guy"/>
              <a:cs typeface="Luckiest Guy"/>
              <a:sym typeface="Luckiest Guy"/>
            </a:endParaRPr>
          </a:p>
          <a:p>
            <a:pPr lvl="0" algn="ctr" rtl="0">
              <a:spcBef>
                <a:spcPts val="0"/>
              </a:spcBef>
              <a:buNone/>
            </a:pPr>
            <a:r>
              <a:rPr lang="en-US" sz="6500" dirty="0" smtClean="0">
                <a:solidFill>
                  <a:srgbClr val="9900FF"/>
                </a:solidFill>
                <a:latin typeface="Luckiest Guy"/>
                <a:ea typeface="Luckiest Guy"/>
                <a:cs typeface="Luckiest Guy"/>
                <a:sym typeface="Luckiest Guy"/>
              </a:rPr>
              <a:t>No Mess</a:t>
            </a:r>
            <a:r>
              <a:rPr lang="en-US" sz="6500" dirty="0">
                <a:solidFill>
                  <a:srgbClr val="9900FF"/>
                </a:solidFill>
                <a:latin typeface="Luckiest Guy"/>
                <a:ea typeface="Luckiest Guy"/>
                <a:cs typeface="Luckiest Guy"/>
                <a:sym typeface="Luckiest Guy"/>
              </a:rPr>
              <a:t>!</a:t>
            </a:r>
          </a:p>
        </p:txBody>
      </p:sp>
      <p:sp>
        <p:nvSpPr>
          <p:cNvPr id="112" name="Shape 112"/>
          <p:cNvSpPr txBox="1"/>
          <p:nvPr/>
        </p:nvSpPr>
        <p:spPr>
          <a:xfrm>
            <a:off x="810825" y="3126449"/>
            <a:ext cx="4220999" cy="2200807"/>
          </a:xfrm>
          <a:prstGeom prst="rect">
            <a:avLst/>
          </a:prstGeom>
          <a:noFill/>
          <a:ln>
            <a:noFill/>
          </a:ln>
        </p:spPr>
        <p:txBody>
          <a:bodyPr lIns="91425" tIns="91425" rIns="91425" bIns="91425" anchor="t" anchorCtr="0">
            <a:noAutofit/>
          </a:bodyPr>
          <a:lstStyle/>
          <a:p>
            <a:pPr lvl="0" rtl="0">
              <a:spcBef>
                <a:spcPts val="0"/>
              </a:spcBef>
              <a:buNone/>
            </a:pPr>
            <a:r>
              <a:rPr lang="en-US" sz="4800" dirty="0" err="1">
                <a:latin typeface="Luckiest Guy"/>
                <a:ea typeface="Luckiest Guy"/>
                <a:cs typeface="Luckiest Guy"/>
                <a:sym typeface="Luckiest Guy"/>
              </a:rPr>
              <a:t>Storytime</a:t>
            </a:r>
            <a:r>
              <a:rPr lang="en-US" sz="4800" dirty="0">
                <a:latin typeface="Luckiest Guy"/>
                <a:ea typeface="Luckiest Guy"/>
                <a:cs typeface="Luckiest Guy"/>
                <a:sym typeface="Luckiest Guy"/>
              </a:rPr>
              <a:t> activities!</a:t>
            </a:r>
          </a:p>
        </p:txBody>
      </p:sp>
      <p:sp>
        <p:nvSpPr>
          <p:cNvPr id="113" name="Shape 113"/>
          <p:cNvSpPr txBox="1"/>
          <p:nvPr/>
        </p:nvSpPr>
        <p:spPr>
          <a:xfrm>
            <a:off x="5580550" y="4738700"/>
            <a:ext cx="3516899" cy="1948468"/>
          </a:xfrm>
          <a:prstGeom prst="rect">
            <a:avLst/>
          </a:prstGeom>
          <a:noFill/>
          <a:ln>
            <a:noFill/>
          </a:ln>
        </p:spPr>
        <p:txBody>
          <a:bodyPr lIns="91425" tIns="91425" rIns="91425" bIns="91425" anchor="t" anchorCtr="0">
            <a:noAutofit/>
          </a:bodyPr>
          <a:lstStyle/>
          <a:p>
            <a:pPr lvl="0" rtl="0">
              <a:spcBef>
                <a:spcPts val="0"/>
              </a:spcBef>
              <a:buNone/>
            </a:pPr>
            <a:r>
              <a:rPr lang="en-US" sz="4800" dirty="0">
                <a:latin typeface="Luckiest Guy"/>
                <a:ea typeface="Luckiest Guy"/>
                <a:cs typeface="Luckiest Guy"/>
                <a:sym typeface="Luckiest Guy"/>
              </a:rPr>
              <a:t>Special programs!</a:t>
            </a:r>
          </a:p>
        </p:txBody>
      </p:sp>
    </p:spTree>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569850" y="771350"/>
            <a:ext cx="3461400" cy="2418600"/>
          </a:xfrm>
          <a:prstGeom prst="rect">
            <a:avLst/>
          </a:prstGeom>
        </p:spPr>
        <p:txBody>
          <a:bodyPr lIns="91425" tIns="91425" rIns="91425" bIns="91425" anchor="t" anchorCtr="0">
            <a:noAutofit/>
          </a:bodyPr>
          <a:lstStyle/>
          <a:p>
            <a:pPr lvl="0" algn="ctr" rtl="0">
              <a:spcBef>
                <a:spcPts val="0"/>
              </a:spcBef>
              <a:buNone/>
            </a:pPr>
            <a:r>
              <a:rPr lang="en-US" dirty="0">
                <a:solidFill>
                  <a:srgbClr val="000000"/>
                </a:solidFill>
                <a:latin typeface="Luckiest Guy"/>
                <a:ea typeface="Luckiest Guy"/>
                <a:cs typeface="Luckiest Guy"/>
                <a:sym typeface="Luckiest Guy"/>
              </a:rPr>
              <a:t>Use </a:t>
            </a:r>
            <a:r>
              <a:rPr lang="en-US" dirty="0" smtClean="0">
                <a:solidFill>
                  <a:srgbClr val="000000"/>
                </a:solidFill>
                <a:latin typeface="Luckiest Guy"/>
                <a:ea typeface="Luckiest Guy"/>
                <a:cs typeface="Luckiest Guy"/>
                <a:sym typeface="Luckiest Guy"/>
              </a:rPr>
              <a:t>What You Have</a:t>
            </a:r>
            <a:r>
              <a:rPr lang="en-US" dirty="0">
                <a:solidFill>
                  <a:srgbClr val="000000"/>
                </a:solidFill>
                <a:latin typeface="Luckiest Guy"/>
                <a:ea typeface="Luckiest Guy"/>
                <a:cs typeface="Luckiest Guy"/>
                <a:sym typeface="Luckiest Guy"/>
              </a:rPr>
              <a:t>!</a:t>
            </a:r>
          </a:p>
        </p:txBody>
      </p:sp>
      <p:pic>
        <p:nvPicPr>
          <p:cNvPr id="119" name="Shape 119"/>
          <p:cNvPicPr preferRelativeResize="0"/>
          <p:nvPr/>
        </p:nvPicPr>
        <p:blipFill rotWithShape="1">
          <a:blip r:embed="rId3">
            <a:alphaModFix/>
          </a:blip>
          <a:srcRect b="27588"/>
          <a:stretch/>
        </p:blipFill>
        <p:spPr>
          <a:xfrm>
            <a:off x="4560450" y="0"/>
            <a:ext cx="5599549" cy="3651087"/>
          </a:xfrm>
          <a:prstGeom prst="rect">
            <a:avLst/>
          </a:prstGeom>
          <a:noFill/>
          <a:ln>
            <a:noFill/>
          </a:ln>
        </p:spPr>
      </p:pic>
      <p:pic>
        <p:nvPicPr>
          <p:cNvPr id="120" name="Shape 120"/>
          <p:cNvPicPr preferRelativeResize="0"/>
          <p:nvPr/>
        </p:nvPicPr>
        <p:blipFill>
          <a:blip r:embed="rId4">
            <a:alphaModFix/>
          </a:blip>
          <a:stretch>
            <a:fillRect/>
          </a:stretch>
        </p:blipFill>
        <p:spPr>
          <a:xfrm>
            <a:off x="0" y="3651075"/>
            <a:ext cx="7055866" cy="3968924"/>
          </a:xfrm>
          <a:prstGeom prst="rect">
            <a:avLst/>
          </a:prstGeom>
          <a:noFill/>
          <a:ln>
            <a:noFill/>
          </a:ln>
        </p:spPr>
      </p:pic>
    </p:spTree>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Shape 125"/>
          <p:cNvPicPr preferRelativeResize="0"/>
          <p:nvPr/>
        </p:nvPicPr>
        <p:blipFill>
          <a:blip r:embed="rId3">
            <a:alphaModFix/>
          </a:blip>
          <a:stretch>
            <a:fillRect/>
          </a:stretch>
        </p:blipFill>
        <p:spPr>
          <a:xfrm>
            <a:off x="0" y="0"/>
            <a:ext cx="4114424" cy="3161199"/>
          </a:xfrm>
          <a:prstGeom prst="rect">
            <a:avLst/>
          </a:prstGeom>
          <a:noFill/>
          <a:ln>
            <a:noFill/>
          </a:ln>
        </p:spPr>
      </p:pic>
      <p:pic>
        <p:nvPicPr>
          <p:cNvPr id="126" name="Shape 126"/>
          <p:cNvPicPr preferRelativeResize="0"/>
          <p:nvPr/>
        </p:nvPicPr>
        <p:blipFill>
          <a:blip r:embed="rId4">
            <a:alphaModFix/>
          </a:blip>
          <a:stretch>
            <a:fillRect/>
          </a:stretch>
        </p:blipFill>
        <p:spPr>
          <a:xfrm>
            <a:off x="5850984" y="3879150"/>
            <a:ext cx="4309013" cy="3740850"/>
          </a:xfrm>
          <a:prstGeom prst="rect">
            <a:avLst/>
          </a:prstGeom>
          <a:noFill/>
          <a:ln>
            <a:noFill/>
          </a:ln>
        </p:spPr>
      </p:pic>
      <p:pic>
        <p:nvPicPr>
          <p:cNvPr id="127" name="Shape 127"/>
          <p:cNvPicPr preferRelativeResize="0"/>
          <p:nvPr/>
        </p:nvPicPr>
        <p:blipFill>
          <a:blip r:embed="rId5">
            <a:alphaModFix/>
          </a:blip>
          <a:stretch>
            <a:fillRect/>
          </a:stretch>
        </p:blipFill>
        <p:spPr>
          <a:xfrm>
            <a:off x="5941350" y="0"/>
            <a:ext cx="4218649" cy="3166368"/>
          </a:xfrm>
          <a:prstGeom prst="rect">
            <a:avLst/>
          </a:prstGeom>
          <a:noFill/>
          <a:ln>
            <a:noFill/>
          </a:ln>
        </p:spPr>
      </p:pic>
      <p:sp>
        <p:nvSpPr>
          <p:cNvPr id="128" name="Shape 128"/>
          <p:cNvSpPr txBox="1">
            <a:spLocks noGrp="1"/>
          </p:cNvSpPr>
          <p:nvPr>
            <p:ph type="title"/>
          </p:nvPr>
        </p:nvSpPr>
        <p:spPr>
          <a:xfrm>
            <a:off x="2586100" y="3161200"/>
            <a:ext cx="4987800" cy="914400"/>
          </a:xfrm>
          <a:prstGeom prst="rect">
            <a:avLst/>
          </a:prstGeom>
        </p:spPr>
        <p:txBody>
          <a:bodyPr lIns="91425" tIns="91425" rIns="91425" bIns="91425" anchor="t" anchorCtr="0">
            <a:noAutofit/>
          </a:bodyPr>
          <a:lstStyle/>
          <a:p>
            <a:pPr lvl="0" algn="ctr" rtl="0">
              <a:spcBef>
                <a:spcPts val="0"/>
              </a:spcBef>
              <a:buNone/>
            </a:pPr>
            <a:r>
              <a:rPr lang="en-US" dirty="0">
                <a:solidFill>
                  <a:srgbClr val="000000"/>
                </a:solidFill>
                <a:latin typeface="Luckiest Guy"/>
                <a:ea typeface="Luckiest Guy"/>
                <a:cs typeface="Luckiest Guy"/>
                <a:sym typeface="Luckiest Guy"/>
              </a:rPr>
              <a:t>Table </a:t>
            </a:r>
            <a:r>
              <a:rPr lang="en-US" dirty="0" smtClean="0">
                <a:solidFill>
                  <a:srgbClr val="000000"/>
                </a:solidFill>
                <a:latin typeface="Luckiest Guy"/>
                <a:ea typeface="Luckiest Guy"/>
                <a:cs typeface="Luckiest Guy"/>
                <a:sym typeface="Luckiest Guy"/>
              </a:rPr>
              <a:t>Activities</a:t>
            </a:r>
            <a:endParaRPr lang="en-US" dirty="0">
              <a:solidFill>
                <a:srgbClr val="000000"/>
              </a:solidFill>
              <a:latin typeface="Luckiest Guy"/>
              <a:ea typeface="Luckiest Guy"/>
              <a:cs typeface="Luckiest Guy"/>
              <a:sym typeface="Luckiest Guy"/>
            </a:endParaRPr>
          </a:p>
        </p:txBody>
      </p:sp>
      <p:pic>
        <p:nvPicPr>
          <p:cNvPr id="129" name="Shape 129"/>
          <p:cNvPicPr preferRelativeResize="0"/>
          <p:nvPr/>
        </p:nvPicPr>
        <p:blipFill>
          <a:blip r:embed="rId6">
            <a:alphaModFix/>
          </a:blip>
          <a:stretch>
            <a:fillRect/>
          </a:stretch>
        </p:blipFill>
        <p:spPr>
          <a:xfrm>
            <a:off x="0" y="3879150"/>
            <a:ext cx="4987799" cy="3740849"/>
          </a:xfrm>
          <a:prstGeom prst="rect">
            <a:avLst/>
          </a:prstGeom>
          <a:noFill/>
          <a:ln>
            <a:noFill/>
          </a:ln>
        </p:spPr>
      </p:pic>
    </p:spTree>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Shape 134"/>
          <p:cNvPicPr preferRelativeResize="0"/>
          <p:nvPr/>
        </p:nvPicPr>
        <p:blipFill rotWithShape="1">
          <a:blip r:embed="rId3">
            <a:alphaModFix/>
          </a:blip>
          <a:srcRect l="19032" t="42927" r="12058" b="4587"/>
          <a:stretch/>
        </p:blipFill>
        <p:spPr>
          <a:xfrm>
            <a:off x="6615089" y="4582500"/>
            <a:ext cx="3546133" cy="2782400"/>
          </a:xfrm>
          <a:prstGeom prst="rect">
            <a:avLst/>
          </a:prstGeom>
          <a:noFill/>
          <a:ln>
            <a:noFill/>
          </a:ln>
        </p:spPr>
      </p:pic>
      <p:pic>
        <p:nvPicPr>
          <p:cNvPr id="135" name="Shape 135"/>
          <p:cNvPicPr preferRelativeResize="0"/>
          <p:nvPr/>
        </p:nvPicPr>
        <p:blipFill rotWithShape="1">
          <a:blip r:embed="rId4">
            <a:alphaModFix/>
          </a:blip>
          <a:srcRect l="39702" t="40649" r="5724"/>
          <a:stretch/>
        </p:blipFill>
        <p:spPr>
          <a:xfrm>
            <a:off x="0" y="76189"/>
            <a:ext cx="3627925" cy="2746035"/>
          </a:xfrm>
          <a:prstGeom prst="rect">
            <a:avLst/>
          </a:prstGeom>
          <a:noFill/>
          <a:ln>
            <a:noFill/>
          </a:ln>
        </p:spPr>
      </p:pic>
      <p:pic>
        <p:nvPicPr>
          <p:cNvPr id="136" name="Shape 136"/>
          <p:cNvPicPr preferRelativeResize="0"/>
          <p:nvPr/>
        </p:nvPicPr>
        <p:blipFill>
          <a:blip r:embed="rId5">
            <a:alphaModFix/>
          </a:blip>
          <a:stretch>
            <a:fillRect/>
          </a:stretch>
        </p:blipFill>
        <p:spPr>
          <a:xfrm>
            <a:off x="6511050" y="84684"/>
            <a:ext cx="3627924" cy="2782390"/>
          </a:xfrm>
          <a:prstGeom prst="rect">
            <a:avLst/>
          </a:prstGeom>
          <a:noFill/>
          <a:ln>
            <a:noFill/>
          </a:ln>
        </p:spPr>
      </p:pic>
      <p:pic>
        <p:nvPicPr>
          <p:cNvPr id="137" name="Shape 137"/>
          <p:cNvPicPr preferRelativeResize="0"/>
          <p:nvPr/>
        </p:nvPicPr>
        <p:blipFill rotWithShape="1">
          <a:blip r:embed="rId6">
            <a:alphaModFix/>
          </a:blip>
          <a:srcRect b="11956"/>
          <a:stretch/>
        </p:blipFill>
        <p:spPr>
          <a:xfrm>
            <a:off x="53474" y="4117300"/>
            <a:ext cx="3211223" cy="3426500"/>
          </a:xfrm>
          <a:prstGeom prst="rect">
            <a:avLst/>
          </a:prstGeom>
          <a:noFill/>
          <a:ln>
            <a:noFill/>
          </a:ln>
        </p:spPr>
      </p:pic>
      <p:pic>
        <p:nvPicPr>
          <p:cNvPr id="138" name="Shape 138"/>
          <p:cNvPicPr preferRelativeResize="0"/>
          <p:nvPr/>
        </p:nvPicPr>
        <p:blipFill>
          <a:blip r:embed="rId7">
            <a:alphaModFix/>
          </a:blip>
          <a:stretch>
            <a:fillRect/>
          </a:stretch>
        </p:blipFill>
        <p:spPr>
          <a:xfrm>
            <a:off x="3475512" y="162275"/>
            <a:ext cx="3101573" cy="2573875"/>
          </a:xfrm>
          <a:prstGeom prst="rect">
            <a:avLst/>
          </a:prstGeom>
          <a:noFill/>
          <a:ln>
            <a:noFill/>
          </a:ln>
        </p:spPr>
      </p:pic>
      <p:sp>
        <p:nvSpPr>
          <p:cNvPr id="139" name="Shape 139"/>
          <p:cNvSpPr txBox="1"/>
          <p:nvPr/>
        </p:nvSpPr>
        <p:spPr>
          <a:xfrm>
            <a:off x="1798230" y="2984787"/>
            <a:ext cx="5556970" cy="1208700"/>
          </a:xfrm>
          <a:prstGeom prst="rect">
            <a:avLst/>
          </a:prstGeom>
          <a:noFill/>
          <a:ln>
            <a:noFill/>
          </a:ln>
        </p:spPr>
        <p:txBody>
          <a:bodyPr lIns="91425" tIns="91425" rIns="91425" bIns="91425" anchor="ctr" anchorCtr="0">
            <a:noAutofit/>
          </a:bodyPr>
          <a:lstStyle/>
          <a:p>
            <a:pPr lvl="0" algn="ctr" rtl="0">
              <a:spcBef>
                <a:spcPts val="0"/>
              </a:spcBef>
              <a:buNone/>
            </a:pPr>
            <a:r>
              <a:rPr lang="en-US" sz="4266" dirty="0">
                <a:solidFill>
                  <a:schemeClr val="dk2"/>
                </a:solidFill>
                <a:latin typeface="Luckiest Guy"/>
                <a:ea typeface="Luckiest Guy"/>
                <a:cs typeface="Luckiest Guy"/>
                <a:sym typeface="Luckiest Guy"/>
              </a:rPr>
              <a:t>Flannel </a:t>
            </a:r>
            <a:r>
              <a:rPr lang="en-US" sz="4266" dirty="0" smtClean="0">
                <a:solidFill>
                  <a:schemeClr val="dk2"/>
                </a:solidFill>
                <a:latin typeface="Luckiest Guy"/>
                <a:ea typeface="Luckiest Guy"/>
                <a:cs typeface="Luckiest Guy"/>
                <a:sym typeface="Luckiest Guy"/>
              </a:rPr>
              <a:t>Games</a:t>
            </a:r>
            <a:endParaRPr lang="en-US" sz="4266" dirty="0">
              <a:solidFill>
                <a:schemeClr val="dk2"/>
              </a:solidFill>
              <a:latin typeface="Luckiest Guy"/>
              <a:ea typeface="Luckiest Guy"/>
              <a:cs typeface="Luckiest Guy"/>
              <a:sym typeface="Luckiest Guy"/>
            </a:endParaRPr>
          </a:p>
        </p:txBody>
      </p:sp>
      <p:pic>
        <p:nvPicPr>
          <p:cNvPr id="140" name="Shape 140"/>
          <p:cNvPicPr preferRelativeResize="0"/>
          <p:nvPr/>
        </p:nvPicPr>
        <p:blipFill rotWithShape="1">
          <a:blip r:embed="rId8">
            <a:alphaModFix/>
          </a:blip>
          <a:srcRect t="23278" b="22700"/>
          <a:stretch/>
        </p:blipFill>
        <p:spPr>
          <a:xfrm>
            <a:off x="3297025" y="4231100"/>
            <a:ext cx="3318074" cy="3186723"/>
          </a:xfrm>
          <a:prstGeom prst="rect">
            <a:avLst/>
          </a:prstGeom>
          <a:noFill/>
          <a:ln>
            <a:noFill/>
          </a:ln>
        </p:spPr>
      </p:pic>
    </p:spTree>
  </p:cSld>
  <p:clrMapOvr>
    <a:masterClrMapping/>
  </p:clrMapOvr>
  <p:transition xmlns:p14="http://schemas.microsoft.com/office/powerpoint/2010/mai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1730796" y="3507575"/>
            <a:ext cx="5843104" cy="914400"/>
          </a:xfrm>
          <a:prstGeom prst="rect">
            <a:avLst/>
          </a:prstGeom>
        </p:spPr>
        <p:txBody>
          <a:bodyPr lIns="91425" tIns="91425" rIns="91425" bIns="91425" anchor="t" anchorCtr="0">
            <a:noAutofit/>
          </a:bodyPr>
          <a:lstStyle/>
          <a:p>
            <a:pPr lvl="0" algn="ctr" rtl="0">
              <a:spcBef>
                <a:spcPts val="0"/>
              </a:spcBef>
              <a:buNone/>
            </a:pPr>
            <a:r>
              <a:rPr lang="en-US" dirty="0" err="1" smtClean="0">
                <a:solidFill>
                  <a:srgbClr val="000000"/>
                </a:solidFill>
                <a:latin typeface="Luckiest Guy"/>
                <a:ea typeface="Luckiest Guy"/>
                <a:cs typeface="Luckiest Guy"/>
                <a:sym typeface="Luckiest Guy"/>
              </a:rPr>
              <a:t>Storytime</a:t>
            </a:r>
            <a:r>
              <a:rPr lang="en-US" dirty="0" smtClean="0">
                <a:solidFill>
                  <a:srgbClr val="000000"/>
                </a:solidFill>
                <a:latin typeface="Luckiest Guy"/>
                <a:ea typeface="Luckiest Guy"/>
                <a:cs typeface="Luckiest Guy"/>
                <a:sym typeface="Luckiest Guy"/>
              </a:rPr>
              <a:t> Set-up</a:t>
            </a:r>
            <a:endParaRPr lang="en-US" dirty="0">
              <a:solidFill>
                <a:srgbClr val="000000"/>
              </a:solidFill>
              <a:latin typeface="Luckiest Guy"/>
              <a:ea typeface="Luckiest Guy"/>
              <a:cs typeface="Luckiest Guy"/>
              <a:sym typeface="Luckiest Guy"/>
            </a:endParaRPr>
          </a:p>
        </p:txBody>
      </p:sp>
      <p:pic>
        <p:nvPicPr>
          <p:cNvPr id="146" name="Shape 146"/>
          <p:cNvPicPr preferRelativeResize="0"/>
          <p:nvPr/>
        </p:nvPicPr>
        <p:blipFill>
          <a:blip r:embed="rId3">
            <a:alphaModFix/>
          </a:blip>
          <a:stretch>
            <a:fillRect/>
          </a:stretch>
        </p:blipFill>
        <p:spPr>
          <a:xfrm>
            <a:off x="0" y="0"/>
            <a:ext cx="4375432" cy="3431699"/>
          </a:xfrm>
          <a:prstGeom prst="rect">
            <a:avLst/>
          </a:prstGeom>
          <a:noFill/>
          <a:ln>
            <a:noFill/>
          </a:ln>
        </p:spPr>
      </p:pic>
      <p:pic>
        <p:nvPicPr>
          <p:cNvPr id="147" name="Shape 147"/>
          <p:cNvPicPr preferRelativeResize="0"/>
          <p:nvPr/>
        </p:nvPicPr>
        <p:blipFill rotWithShape="1">
          <a:blip r:embed="rId4">
            <a:alphaModFix/>
          </a:blip>
          <a:srcRect t="4589"/>
          <a:stretch/>
        </p:blipFill>
        <p:spPr>
          <a:xfrm>
            <a:off x="5658100" y="4421987"/>
            <a:ext cx="4501900" cy="3210813"/>
          </a:xfrm>
          <a:prstGeom prst="rect">
            <a:avLst/>
          </a:prstGeom>
          <a:noFill/>
          <a:ln>
            <a:noFill/>
          </a:ln>
        </p:spPr>
      </p:pic>
      <p:pic>
        <p:nvPicPr>
          <p:cNvPr id="148" name="Shape 148"/>
          <p:cNvPicPr preferRelativeResize="0"/>
          <p:nvPr/>
        </p:nvPicPr>
        <p:blipFill>
          <a:blip r:embed="rId5">
            <a:alphaModFix/>
          </a:blip>
          <a:stretch>
            <a:fillRect/>
          </a:stretch>
        </p:blipFill>
        <p:spPr>
          <a:xfrm>
            <a:off x="5581905" y="0"/>
            <a:ext cx="4594719" cy="3431699"/>
          </a:xfrm>
          <a:prstGeom prst="rect">
            <a:avLst/>
          </a:prstGeom>
          <a:noFill/>
          <a:ln>
            <a:noFill/>
          </a:ln>
        </p:spPr>
      </p:pic>
      <p:pic>
        <p:nvPicPr>
          <p:cNvPr id="149" name="Shape 149"/>
          <p:cNvPicPr preferRelativeResize="0"/>
          <p:nvPr/>
        </p:nvPicPr>
        <p:blipFill rotWithShape="1">
          <a:blip r:embed="rId6">
            <a:alphaModFix/>
          </a:blip>
          <a:srcRect l="34687" t="14650" r="3592" b="27465"/>
          <a:stretch/>
        </p:blipFill>
        <p:spPr>
          <a:xfrm>
            <a:off x="0" y="4409175"/>
            <a:ext cx="5234674" cy="3210825"/>
          </a:xfrm>
          <a:prstGeom prst="rect">
            <a:avLst/>
          </a:prstGeom>
          <a:noFill/>
          <a:ln>
            <a:noFill/>
          </a:ln>
        </p:spPr>
      </p:pic>
    </p:spTree>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a:blip r:embed="rId3">
            <a:alphaModFix/>
          </a:blip>
          <a:stretch>
            <a:fillRect/>
          </a:stretch>
        </p:blipFill>
        <p:spPr>
          <a:xfrm>
            <a:off x="271475" y="180725"/>
            <a:ext cx="2709900" cy="1876090"/>
          </a:xfrm>
          <a:prstGeom prst="rect">
            <a:avLst/>
          </a:prstGeom>
          <a:noFill/>
          <a:ln>
            <a:noFill/>
          </a:ln>
        </p:spPr>
      </p:pic>
      <p:pic>
        <p:nvPicPr>
          <p:cNvPr id="155" name="Shape 155"/>
          <p:cNvPicPr preferRelativeResize="0"/>
          <p:nvPr/>
        </p:nvPicPr>
        <p:blipFill>
          <a:blip r:embed="rId4">
            <a:alphaModFix/>
          </a:blip>
          <a:stretch>
            <a:fillRect/>
          </a:stretch>
        </p:blipFill>
        <p:spPr>
          <a:xfrm>
            <a:off x="7105175" y="5272000"/>
            <a:ext cx="2895600" cy="2105025"/>
          </a:xfrm>
          <a:prstGeom prst="rect">
            <a:avLst/>
          </a:prstGeom>
          <a:noFill/>
          <a:ln>
            <a:noFill/>
          </a:ln>
        </p:spPr>
      </p:pic>
      <p:pic>
        <p:nvPicPr>
          <p:cNvPr id="156" name="Shape 156"/>
          <p:cNvPicPr preferRelativeResize="0"/>
          <p:nvPr/>
        </p:nvPicPr>
        <p:blipFill>
          <a:blip r:embed="rId5">
            <a:alphaModFix/>
          </a:blip>
          <a:stretch>
            <a:fillRect/>
          </a:stretch>
        </p:blipFill>
        <p:spPr>
          <a:xfrm>
            <a:off x="7552825" y="2685400"/>
            <a:ext cx="2000250" cy="2105025"/>
          </a:xfrm>
          <a:prstGeom prst="rect">
            <a:avLst/>
          </a:prstGeom>
          <a:noFill/>
          <a:ln>
            <a:noFill/>
          </a:ln>
        </p:spPr>
      </p:pic>
      <p:pic>
        <p:nvPicPr>
          <p:cNvPr id="157" name="Shape 157"/>
          <p:cNvPicPr preferRelativeResize="0"/>
          <p:nvPr/>
        </p:nvPicPr>
        <p:blipFill>
          <a:blip r:embed="rId6">
            <a:alphaModFix/>
          </a:blip>
          <a:stretch>
            <a:fillRect/>
          </a:stretch>
        </p:blipFill>
        <p:spPr>
          <a:xfrm>
            <a:off x="276775" y="5272000"/>
            <a:ext cx="2837799" cy="2105024"/>
          </a:xfrm>
          <a:prstGeom prst="rect">
            <a:avLst/>
          </a:prstGeom>
          <a:noFill/>
          <a:ln>
            <a:noFill/>
          </a:ln>
        </p:spPr>
      </p:pic>
      <p:pic>
        <p:nvPicPr>
          <p:cNvPr id="158" name="Shape 158"/>
          <p:cNvPicPr preferRelativeResize="0"/>
          <p:nvPr/>
        </p:nvPicPr>
        <p:blipFill>
          <a:blip r:embed="rId7">
            <a:alphaModFix/>
          </a:blip>
          <a:stretch>
            <a:fillRect/>
          </a:stretch>
        </p:blipFill>
        <p:spPr>
          <a:xfrm>
            <a:off x="7267075" y="204375"/>
            <a:ext cx="2286000" cy="1828800"/>
          </a:xfrm>
          <a:prstGeom prst="rect">
            <a:avLst/>
          </a:prstGeom>
          <a:noFill/>
          <a:ln>
            <a:noFill/>
          </a:ln>
        </p:spPr>
      </p:pic>
      <p:pic>
        <p:nvPicPr>
          <p:cNvPr id="159" name="Shape 159"/>
          <p:cNvPicPr preferRelativeResize="0"/>
          <p:nvPr/>
        </p:nvPicPr>
        <p:blipFill>
          <a:blip r:embed="rId8">
            <a:alphaModFix/>
          </a:blip>
          <a:stretch>
            <a:fillRect/>
          </a:stretch>
        </p:blipFill>
        <p:spPr>
          <a:xfrm>
            <a:off x="271475" y="2675275"/>
            <a:ext cx="2000250" cy="2125265"/>
          </a:xfrm>
          <a:prstGeom prst="rect">
            <a:avLst/>
          </a:prstGeom>
          <a:noFill/>
          <a:ln>
            <a:noFill/>
          </a:ln>
        </p:spPr>
      </p:pic>
      <p:pic>
        <p:nvPicPr>
          <p:cNvPr id="160" name="Shape 160"/>
          <p:cNvPicPr preferRelativeResize="0"/>
          <p:nvPr/>
        </p:nvPicPr>
        <p:blipFill>
          <a:blip r:embed="rId9">
            <a:alphaModFix/>
          </a:blip>
          <a:stretch>
            <a:fillRect/>
          </a:stretch>
        </p:blipFill>
        <p:spPr>
          <a:xfrm>
            <a:off x="3919238" y="5024424"/>
            <a:ext cx="2381250" cy="2445599"/>
          </a:xfrm>
          <a:prstGeom prst="rect">
            <a:avLst/>
          </a:prstGeom>
          <a:noFill/>
          <a:ln>
            <a:noFill/>
          </a:ln>
        </p:spPr>
      </p:pic>
      <p:pic>
        <p:nvPicPr>
          <p:cNvPr id="161" name="Shape 161"/>
          <p:cNvPicPr preferRelativeResize="0"/>
          <p:nvPr/>
        </p:nvPicPr>
        <p:blipFill>
          <a:blip r:embed="rId10">
            <a:alphaModFix/>
          </a:blip>
          <a:stretch>
            <a:fillRect/>
          </a:stretch>
        </p:blipFill>
        <p:spPr>
          <a:xfrm>
            <a:off x="3769272" y="0"/>
            <a:ext cx="2709890" cy="3174825"/>
          </a:xfrm>
          <a:prstGeom prst="rect">
            <a:avLst/>
          </a:prstGeom>
          <a:noFill/>
          <a:ln>
            <a:noFill/>
          </a:ln>
        </p:spPr>
      </p:pic>
      <p:sp>
        <p:nvSpPr>
          <p:cNvPr id="162" name="Shape 162"/>
          <p:cNvSpPr txBox="1"/>
          <p:nvPr/>
        </p:nvSpPr>
        <p:spPr>
          <a:xfrm>
            <a:off x="2629912" y="3424325"/>
            <a:ext cx="4637163" cy="1350599"/>
          </a:xfrm>
          <a:prstGeom prst="rect">
            <a:avLst/>
          </a:prstGeom>
          <a:noFill/>
          <a:ln>
            <a:noFill/>
          </a:ln>
        </p:spPr>
        <p:txBody>
          <a:bodyPr lIns="91425" tIns="91425" rIns="91425" bIns="91425" anchor="ctr" anchorCtr="0">
            <a:noAutofit/>
          </a:bodyPr>
          <a:lstStyle/>
          <a:p>
            <a:pPr lvl="0" algn="ctr" rtl="0">
              <a:spcBef>
                <a:spcPts val="0"/>
              </a:spcBef>
              <a:buNone/>
            </a:pPr>
            <a:r>
              <a:rPr lang="en-US" sz="4266" dirty="0" err="1">
                <a:solidFill>
                  <a:schemeClr val="dk2"/>
                </a:solidFill>
                <a:latin typeface="Luckiest Guy"/>
                <a:ea typeface="Luckiest Guy"/>
                <a:cs typeface="Luckiest Guy"/>
                <a:sym typeface="Luckiest Guy"/>
              </a:rPr>
              <a:t>Storytime</a:t>
            </a:r>
            <a:r>
              <a:rPr lang="en-US" sz="4266" dirty="0">
                <a:solidFill>
                  <a:schemeClr val="dk2"/>
                </a:solidFill>
                <a:latin typeface="Luckiest Guy"/>
                <a:ea typeface="Luckiest Guy"/>
                <a:cs typeface="Luckiest Guy"/>
                <a:sym typeface="Luckiest Guy"/>
              </a:rPr>
              <a:t> Toys</a:t>
            </a:r>
          </a:p>
        </p:txBody>
      </p:sp>
    </p:spTree>
  </p:cSld>
  <p:clrMapOvr>
    <a:masterClrMapping/>
  </p:clrMapOvr>
  <p:transition xmlns:p14="http://schemas.microsoft.com/office/powerpoint/2010/mai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382124" y="984637"/>
            <a:ext cx="3529026" cy="1542599"/>
          </a:xfrm>
          <a:prstGeom prst="rect">
            <a:avLst/>
          </a:prstGeom>
        </p:spPr>
        <p:txBody>
          <a:bodyPr lIns="91425" tIns="91425" rIns="91425" bIns="91425" anchor="t" anchorCtr="0">
            <a:noAutofit/>
          </a:bodyPr>
          <a:lstStyle/>
          <a:p>
            <a:pPr lvl="0" algn="ctr" rtl="0">
              <a:spcBef>
                <a:spcPts val="0"/>
              </a:spcBef>
              <a:buNone/>
            </a:pPr>
            <a:r>
              <a:rPr lang="en-US" dirty="0" err="1" smtClean="0">
                <a:solidFill>
                  <a:srgbClr val="000000"/>
                </a:solidFill>
                <a:latin typeface="Luckiest Guy"/>
                <a:ea typeface="Luckiest Guy"/>
                <a:cs typeface="Luckiest Guy"/>
                <a:sym typeface="Luckiest Guy"/>
              </a:rPr>
              <a:t>Storytime</a:t>
            </a:r>
            <a:endParaRPr lang="en-US" dirty="0">
              <a:solidFill>
                <a:srgbClr val="000000"/>
              </a:solidFill>
              <a:latin typeface="Luckiest Guy"/>
              <a:ea typeface="Luckiest Guy"/>
              <a:cs typeface="Luckiest Guy"/>
              <a:sym typeface="Luckiest Guy"/>
            </a:endParaRPr>
          </a:p>
          <a:p>
            <a:pPr algn="ctr">
              <a:spcBef>
                <a:spcPts val="0"/>
              </a:spcBef>
              <a:buNone/>
            </a:pPr>
            <a:r>
              <a:rPr lang="en-US" dirty="0">
                <a:solidFill>
                  <a:srgbClr val="000000"/>
                </a:solidFill>
                <a:latin typeface="Luckiest Guy"/>
                <a:ea typeface="Luckiest Guy"/>
                <a:cs typeface="Luckiest Guy"/>
                <a:sym typeface="Luckiest Guy"/>
              </a:rPr>
              <a:t>In Action</a:t>
            </a:r>
          </a:p>
        </p:txBody>
      </p:sp>
      <p:pic>
        <p:nvPicPr>
          <p:cNvPr id="168" name="Shape 168"/>
          <p:cNvPicPr preferRelativeResize="0"/>
          <p:nvPr/>
        </p:nvPicPr>
        <p:blipFill rotWithShape="1">
          <a:blip r:embed="rId3">
            <a:alphaModFix/>
          </a:blip>
          <a:srcRect r="10936"/>
          <a:stretch/>
        </p:blipFill>
        <p:spPr>
          <a:xfrm>
            <a:off x="4125738" y="0"/>
            <a:ext cx="6034262" cy="4298000"/>
          </a:xfrm>
          <a:prstGeom prst="rect">
            <a:avLst/>
          </a:prstGeom>
          <a:noFill/>
          <a:ln>
            <a:noFill/>
          </a:ln>
        </p:spPr>
      </p:pic>
      <p:pic>
        <p:nvPicPr>
          <p:cNvPr id="169" name="Shape 169"/>
          <p:cNvPicPr preferRelativeResize="0"/>
          <p:nvPr/>
        </p:nvPicPr>
        <p:blipFill rotWithShape="1">
          <a:blip r:embed="rId4">
            <a:alphaModFix/>
          </a:blip>
          <a:srcRect l="3787" t="26383" r="14938" b="13545"/>
          <a:stretch/>
        </p:blipFill>
        <p:spPr>
          <a:xfrm>
            <a:off x="4614425" y="4298006"/>
            <a:ext cx="5545574" cy="3074369"/>
          </a:xfrm>
          <a:prstGeom prst="rect">
            <a:avLst/>
          </a:prstGeom>
          <a:noFill/>
          <a:ln>
            <a:noFill/>
          </a:ln>
        </p:spPr>
      </p:pic>
      <p:pic>
        <p:nvPicPr>
          <p:cNvPr id="170" name="Shape 170"/>
          <p:cNvPicPr preferRelativeResize="0"/>
          <p:nvPr/>
        </p:nvPicPr>
        <p:blipFill>
          <a:blip r:embed="rId5">
            <a:alphaModFix/>
          </a:blip>
          <a:stretch>
            <a:fillRect/>
          </a:stretch>
        </p:blipFill>
        <p:spPr>
          <a:xfrm>
            <a:off x="0" y="3570200"/>
            <a:ext cx="5394225" cy="4045674"/>
          </a:xfrm>
          <a:prstGeom prst="rect">
            <a:avLst/>
          </a:prstGeom>
          <a:noFill/>
          <a:ln>
            <a:noFill/>
          </a:ln>
        </p:spPr>
      </p:pic>
    </p:spTree>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240100" y="466900"/>
            <a:ext cx="9679799" cy="3780300"/>
          </a:xfrm>
          <a:prstGeom prst="rect">
            <a:avLst/>
          </a:prstGeom>
        </p:spPr>
        <p:txBody>
          <a:bodyPr lIns="91425" tIns="91425" rIns="91425" bIns="91425" anchor="t" anchorCtr="0">
            <a:noAutofit/>
          </a:bodyPr>
          <a:lstStyle/>
          <a:p>
            <a:pPr lvl="0" algn="ctr" rtl="0">
              <a:spcBef>
                <a:spcPts val="0"/>
              </a:spcBef>
              <a:buNone/>
            </a:pPr>
            <a:r>
              <a:rPr lang="en-US" sz="11000" dirty="0" smtClean="0">
                <a:solidFill>
                  <a:srgbClr val="FF00FF"/>
                </a:solidFill>
                <a:latin typeface="Luckiest Guy"/>
                <a:ea typeface="Luckiest Guy"/>
                <a:cs typeface="Luckiest Guy"/>
                <a:sym typeface="Luckiest Guy"/>
              </a:rPr>
              <a:t>Poll Time</a:t>
            </a:r>
            <a:r>
              <a:rPr lang="en-US" sz="11000" dirty="0">
                <a:solidFill>
                  <a:srgbClr val="FF00FF"/>
                </a:solidFill>
                <a:latin typeface="Luckiest Guy"/>
                <a:ea typeface="Luckiest Guy"/>
                <a:cs typeface="Luckiest Guy"/>
                <a:sym typeface="Luckiest Guy"/>
              </a:rPr>
              <a:t>!</a:t>
            </a:r>
          </a:p>
        </p:txBody>
      </p:sp>
      <p:sp>
        <p:nvSpPr>
          <p:cNvPr id="26" name="Shape 26"/>
          <p:cNvSpPr txBox="1"/>
          <p:nvPr/>
        </p:nvSpPr>
        <p:spPr>
          <a:xfrm>
            <a:off x="1013175" y="3117900"/>
            <a:ext cx="8187000" cy="4502099"/>
          </a:xfrm>
          <a:prstGeom prst="rect">
            <a:avLst/>
          </a:prstGeom>
          <a:noFill/>
          <a:ln>
            <a:noFill/>
          </a:ln>
        </p:spPr>
        <p:txBody>
          <a:bodyPr lIns="91425" tIns="91425" rIns="91425" bIns="91425" anchor="t" anchorCtr="0">
            <a:noAutofit/>
          </a:bodyPr>
          <a:lstStyle/>
          <a:p>
            <a:pPr algn="ctr">
              <a:spcBef>
                <a:spcPts val="0"/>
              </a:spcBef>
              <a:buNone/>
            </a:pPr>
            <a:r>
              <a:rPr lang="en-US" sz="4800" dirty="0">
                <a:latin typeface="Luckiest Guy"/>
                <a:ea typeface="Luckiest Guy"/>
                <a:cs typeface="Luckiest Guy"/>
                <a:sym typeface="Luckiest Guy"/>
              </a:rPr>
              <a:t>Why do you think we should program for babies and toddlers?</a:t>
            </a:r>
          </a:p>
        </p:txBody>
      </p:sp>
    </p:spTree>
  </p:cSld>
  <p:clrMapOvr>
    <a:masterClrMapping/>
  </p:clrMapOvr>
  <p:transition xmlns:p14="http://schemas.microsoft.com/office/powerpoint/2010/mai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Shape 175"/>
          <p:cNvPicPr preferRelativeResize="0"/>
          <p:nvPr/>
        </p:nvPicPr>
        <p:blipFill>
          <a:blip r:embed="rId3">
            <a:alphaModFix/>
          </a:blip>
          <a:stretch>
            <a:fillRect/>
          </a:stretch>
        </p:blipFill>
        <p:spPr>
          <a:xfrm>
            <a:off x="0" y="0"/>
            <a:ext cx="4309125" cy="4309125"/>
          </a:xfrm>
          <a:prstGeom prst="rect">
            <a:avLst/>
          </a:prstGeom>
          <a:noFill/>
          <a:ln>
            <a:noFill/>
          </a:ln>
        </p:spPr>
      </p:pic>
      <p:pic>
        <p:nvPicPr>
          <p:cNvPr id="176" name="Shape 176"/>
          <p:cNvPicPr preferRelativeResize="0"/>
          <p:nvPr/>
        </p:nvPicPr>
        <p:blipFill>
          <a:blip r:embed="rId4">
            <a:alphaModFix/>
          </a:blip>
          <a:stretch>
            <a:fillRect/>
          </a:stretch>
        </p:blipFill>
        <p:spPr>
          <a:xfrm>
            <a:off x="3628700" y="0"/>
            <a:ext cx="6531300" cy="4898475"/>
          </a:xfrm>
          <a:prstGeom prst="rect">
            <a:avLst/>
          </a:prstGeom>
          <a:noFill/>
          <a:ln>
            <a:noFill/>
          </a:ln>
        </p:spPr>
      </p:pic>
      <p:pic>
        <p:nvPicPr>
          <p:cNvPr id="177" name="Shape 177"/>
          <p:cNvPicPr preferRelativeResize="0"/>
          <p:nvPr/>
        </p:nvPicPr>
        <p:blipFill rotWithShape="1">
          <a:blip r:embed="rId5">
            <a:alphaModFix/>
          </a:blip>
          <a:srcRect t="12069" b="13057"/>
          <a:stretch/>
        </p:blipFill>
        <p:spPr>
          <a:xfrm>
            <a:off x="0" y="3709675"/>
            <a:ext cx="6963097" cy="3910325"/>
          </a:xfrm>
          <a:prstGeom prst="rect">
            <a:avLst/>
          </a:prstGeom>
          <a:noFill/>
          <a:ln>
            <a:noFill/>
          </a:ln>
        </p:spPr>
      </p:pic>
      <p:sp>
        <p:nvSpPr>
          <p:cNvPr id="178" name="Shape 178"/>
          <p:cNvSpPr txBox="1">
            <a:spLocks noGrp="1"/>
          </p:cNvSpPr>
          <p:nvPr>
            <p:ph type="title"/>
          </p:nvPr>
        </p:nvSpPr>
        <p:spPr>
          <a:xfrm>
            <a:off x="6963100" y="5734112"/>
            <a:ext cx="3204900" cy="914400"/>
          </a:xfrm>
          <a:prstGeom prst="rect">
            <a:avLst/>
          </a:prstGeom>
        </p:spPr>
        <p:txBody>
          <a:bodyPr lIns="91425" tIns="91425" rIns="91425" bIns="91425" anchor="t" anchorCtr="0">
            <a:noAutofit/>
          </a:bodyPr>
          <a:lstStyle/>
          <a:p>
            <a:pPr>
              <a:spcBef>
                <a:spcPts val="0"/>
              </a:spcBef>
              <a:buNone/>
            </a:pPr>
            <a:r>
              <a:rPr lang="en-US" dirty="0">
                <a:solidFill>
                  <a:srgbClr val="000000"/>
                </a:solidFill>
                <a:latin typeface="Luckiest Guy"/>
                <a:ea typeface="Luckiest Guy"/>
                <a:cs typeface="Luckiest Guy"/>
                <a:sym typeface="Luckiest Guy"/>
              </a:rPr>
              <a:t>Parachute</a:t>
            </a:r>
          </a:p>
        </p:txBody>
      </p:sp>
    </p:spTree>
  </p:cSld>
  <p:clrMapOvr>
    <a:masterClrMapping/>
  </p:clrMapOvr>
  <p:transition xmlns:p14="http://schemas.microsoft.com/office/powerpoint/2010/mai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95299" y="3901400"/>
            <a:ext cx="5239725" cy="914400"/>
          </a:xfrm>
          <a:prstGeom prst="rect">
            <a:avLst/>
          </a:prstGeom>
        </p:spPr>
        <p:txBody>
          <a:bodyPr lIns="91425" tIns="91425" rIns="91425" bIns="91425" anchor="t" anchorCtr="0">
            <a:noAutofit/>
          </a:bodyPr>
          <a:lstStyle/>
          <a:p>
            <a:pPr>
              <a:spcBef>
                <a:spcPts val="0"/>
              </a:spcBef>
              <a:buNone/>
            </a:pPr>
            <a:r>
              <a:rPr lang="en-US" dirty="0">
                <a:solidFill>
                  <a:srgbClr val="000000"/>
                </a:solidFill>
                <a:latin typeface="Luckiest Guy"/>
                <a:ea typeface="Luckiest Guy"/>
                <a:cs typeface="Luckiest Guy"/>
                <a:sym typeface="Luckiest Guy"/>
              </a:rPr>
              <a:t>No </a:t>
            </a:r>
            <a:r>
              <a:rPr lang="en-US" dirty="0" smtClean="0">
                <a:solidFill>
                  <a:srgbClr val="000000"/>
                </a:solidFill>
                <a:latin typeface="Luckiest Guy"/>
                <a:ea typeface="Luckiest Guy"/>
                <a:cs typeface="Luckiest Guy"/>
                <a:sym typeface="Luckiest Guy"/>
              </a:rPr>
              <a:t>Mess Painting</a:t>
            </a:r>
            <a:endParaRPr lang="en-US" dirty="0">
              <a:solidFill>
                <a:srgbClr val="000000"/>
              </a:solidFill>
              <a:latin typeface="Luckiest Guy"/>
              <a:ea typeface="Luckiest Guy"/>
              <a:cs typeface="Luckiest Guy"/>
              <a:sym typeface="Luckiest Guy"/>
            </a:endParaRPr>
          </a:p>
        </p:txBody>
      </p:sp>
      <p:pic>
        <p:nvPicPr>
          <p:cNvPr id="184" name="Shape 184"/>
          <p:cNvPicPr preferRelativeResize="0"/>
          <p:nvPr/>
        </p:nvPicPr>
        <p:blipFill>
          <a:blip r:embed="rId3">
            <a:alphaModFix/>
          </a:blip>
          <a:stretch>
            <a:fillRect/>
          </a:stretch>
        </p:blipFill>
        <p:spPr>
          <a:xfrm>
            <a:off x="5435025" y="2664575"/>
            <a:ext cx="4356187" cy="3267140"/>
          </a:xfrm>
          <a:prstGeom prst="rect">
            <a:avLst/>
          </a:prstGeom>
          <a:noFill/>
          <a:ln>
            <a:noFill/>
          </a:ln>
        </p:spPr>
      </p:pic>
      <p:sp>
        <p:nvSpPr>
          <p:cNvPr id="186" name="Shape 186"/>
          <p:cNvSpPr txBox="1">
            <a:spLocks noGrp="1"/>
          </p:cNvSpPr>
          <p:nvPr>
            <p:ph type="title" idx="2"/>
          </p:nvPr>
        </p:nvSpPr>
        <p:spPr>
          <a:xfrm>
            <a:off x="5397625" y="551850"/>
            <a:ext cx="4583399" cy="1586099"/>
          </a:xfrm>
          <a:prstGeom prst="rect">
            <a:avLst/>
          </a:prstGeom>
        </p:spPr>
        <p:txBody>
          <a:bodyPr lIns="91425" tIns="91425" rIns="91425" bIns="91425" anchor="t" anchorCtr="0">
            <a:noAutofit/>
          </a:bodyPr>
          <a:lstStyle/>
          <a:p>
            <a:pPr lvl="0" algn="ctr" rtl="0">
              <a:spcBef>
                <a:spcPts val="0"/>
              </a:spcBef>
              <a:buNone/>
            </a:pPr>
            <a:r>
              <a:rPr lang="en-US" dirty="0">
                <a:solidFill>
                  <a:srgbClr val="000000"/>
                </a:solidFill>
                <a:latin typeface="Luckiest Guy"/>
                <a:ea typeface="Luckiest Guy"/>
                <a:cs typeface="Luckiest Guy"/>
                <a:sym typeface="Luckiest Guy"/>
              </a:rPr>
              <a:t>squish paint in bags with paper</a:t>
            </a:r>
          </a:p>
        </p:txBody>
      </p:sp>
      <p:sp>
        <p:nvSpPr>
          <p:cNvPr id="187" name="Shape 187"/>
          <p:cNvSpPr txBox="1">
            <a:spLocks noGrp="1"/>
          </p:cNvSpPr>
          <p:nvPr>
            <p:ph type="title" idx="3"/>
          </p:nvPr>
        </p:nvSpPr>
        <p:spPr>
          <a:xfrm>
            <a:off x="4771650" y="5911850"/>
            <a:ext cx="5391000" cy="1482900"/>
          </a:xfrm>
          <a:prstGeom prst="rect">
            <a:avLst/>
          </a:prstGeom>
        </p:spPr>
        <p:txBody>
          <a:bodyPr lIns="91425" tIns="91425" rIns="91425" bIns="91425" anchor="t" anchorCtr="0">
            <a:noAutofit/>
          </a:bodyPr>
          <a:lstStyle/>
          <a:p>
            <a:pPr lvl="0" algn="ctr" rtl="0">
              <a:spcBef>
                <a:spcPts val="0"/>
              </a:spcBef>
              <a:buNone/>
            </a:pPr>
            <a:r>
              <a:rPr lang="en-US" dirty="0">
                <a:solidFill>
                  <a:srgbClr val="000000"/>
                </a:solidFill>
                <a:latin typeface="Luckiest Guy"/>
                <a:ea typeface="Luckiest Guy"/>
                <a:cs typeface="Luckiest Guy"/>
                <a:sym typeface="Luckiest Guy"/>
              </a:rPr>
              <a:t>tape paint bags to windows or tables</a:t>
            </a:r>
          </a:p>
        </p:txBody>
      </p:sp>
      <p:pic>
        <p:nvPicPr>
          <p:cNvPr id="2" name="Picture 1" descr="paint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13" y="551850"/>
            <a:ext cx="4666390" cy="2625213"/>
          </a:xfrm>
          <a:prstGeom prst="rect">
            <a:avLst/>
          </a:prstGeom>
        </p:spPr>
      </p:pic>
    </p:spTree>
  </p:cSld>
  <p:clrMapOvr>
    <a:masterClrMapping/>
  </p:clrMapOvr>
  <p:transition xmlns:p14="http://schemas.microsoft.com/office/powerpoint/2010/mai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p:nvPr/>
        </p:nvSpPr>
        <p:spPr>
          <a:xfrm>
            <a:off x="1069900" y="629100"/>
            <a:ext cx="8420399" cy="1208700"/>
          </a:xfrm>
          <a:prstGeom prst="rect">
            <a:avLst/>
          </a:prstGeom>
          <a:noFill/>
          <a:ln>
            <a:noFill/>
          </a:ln>
        </p:spPr>
        <p:txBody>
          <a:bodyPr lIns="91425" tIns="91425" rIns="91425" bIns="91425" anchor="ctr" anchorCtr="0">
            <a:noAutofit/>
          </a:bodyPr>
          <a:lstStyle/>
          <a:p>
            <a:pPr lvl="0" algn="ctr" rtl="0">
              <a:spcBef>
                <a:spcPts val="0"/>
              </a:spcBef>
              <a:buNone/>
            </a:pPr>
            <a:r>
              <a:rPr lang="en-US" sz="11000" dirty="0" smtClean="0">
                <a:solidFill>
                  <a:srgbClr val="FF00FF"/>
                </a:solidFill>
                <a:latin typeface="Luckiest Guy"/>
                <a:ea typeface="Luckiest Guy"/>
                <a:cs typeface="Luckiest Guy"/>
                <a:sym typeface="Luckiest Guy"/>
              </a:rPr>
              <a:t>Poll Time</a:t>
            </a:r>
            <a:r>
              <a:rPr lang="en-US" sz="11000" dirty="0">
                <a:solidFill>
                  <a:srgbClr val="FF00FF"/>
                </a:solidFill>
                <a:latin typeface="Luckiest Guy"/>
                <a:ea typeface="Luckiest Guy"/>
                <a:cs typeface="Luckiest Guy"/>
                <a:sym typeface="Luckiest Guy"/>
              </a:rPr>
              <a:t>!</a:t>
            </a:r>
          </a:p>
        </p:txBody>
      </p:sp>
      <p:sp>
        <p:nvSpPr>
          <p:cNvPr id="193" name="Shape 193"/>
          <p:cNvSpPr txBox="1"/>
          <p:nvPr/>
        </p:nvSpPr>
        <p:spPr>
          <a:xfrm>
            <a:off x="1270000" y="2751325"/>
            <a:ext cx="8020199" cy="3768300"/>
          </a:xfrm>
          <a:prstGeom prst="rect">
            <a:avLst/>
          </a:prstGeom>
          <a:noFill/>
          <a:ln>
            <a:noFill/>
          </a:ln>
        </p:spPr>
        <p:txBody>
          <a:bodyPr lIns="91425" tIns="91425" rIns="91425" bIns="91425" anchor="t" anchorCtr="0">
            <a:noAutofit/>
          </a:bodyPr>
          <a:lstStyle/>
          <a:p>
            <a:pPr lvl="0" algn="ctr" rtl="0">
              <a:spcBef>
                <a:spcPts val="0"/>
              </a:spcBef>
              <a:buClr>
                <a:schemeClr val="dk2"/>
              </a:buClr>
              <a:buSzPct val="25000"/>
              <a:buFont typeface="Arial"/>
              <a:buNone/>
            </a:pPr>
            <a:r>
              <a:rPr lang="en-US" sz="4800" dirty="0">
                <a:latin typeface="Luckiest Guy"/>
                <a:ea typeface="Luckiest Guy"/>
                <a:cs typeface="Luckiest Guy"/>
                <a:sym typeface="Luckiest Guy"/>
              </a:rPr>
              <a:t>What is one concern you have about programming for babies &amp; toddlers?</a:t>
            </a:r>
          </a:p>
          <a:p>
            <a:pPr lvl="0" algn="ctr" rtl="0">
              <a:spcBef>
                <a:spcPts val="0"/>
              </a:spcBef>
              <a:buNone/>
            </a:pPr>
            <a:endParaRPr sz="4800" dirty="0"/>
          </a:p>
        </p:txBody>
      </p:sp>
    </p:spTree>
  </p:cSld>
  <p:clrMapOvr>
    <a:masterClrMapping/>
  </p:clrMapOvr>
  <p:transition xmlns:p14="http://schemas.microsoft.com/office/powerpoint/2010/mai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0" y="404849"/>
            <a:ext cx="10160099" cy="2438601"/>
          </a:xfrm>
          <a:prstGeom prst="rect">
            <a:avLst/>
          </a:prstGeom>
        </p:spPr>
        <p:txBody>
          <a:bodyPr lIns="91425" tIns="91425" rIns="91425" bIns="91425" anchor="t" anchorCtr="0">
            <a:noAutofit/>
          </a:bodyPr>
          <a:lstStyle/>
          <a:p>
            <a:pPr algn="ctr" rtl="0">
              <a:spcBef>
                <a:spcPts val="0"/>
              </a:spcBef>
              <a:buNone/>
            </a:pPr>
            <a:r>
              <a:rPr lang="en-US" sz="6700" dirty="0" smtClean="0">
                <a:solidFill>
                  <a:srgbClr val="9900FF"/>
                </a:solidFill>
                <a:latin typeface="Luckiest Guy"/>
                <a:ea typeface="Luckiest Guy"/>
                <a:cs typeface="Luckiest Guy"/>
                <a:sym typeface="Luckiest Guy"/>
              </a:rPr>
              <a:t>Programming in Action</a:t>
            </a:r>
            <a:r>
              <a:rPr lang="en-US" sz="6700" dirty="0">
                <a:solidFill>
                  <a:srgbClr val="9900FF"/>
                </a:solidFill>
                <a:latin typeface="Luckiest Guy"/>
                <a:ea typeface="Luckiest Guy"/>
                <a:cs typeface="Luckiest Guy"/>
                <a:sym typeface="Luckiest Guy"/>
              </a:rPr>
              <a:t> </a:t>
            </a:r>
            <a:r>
              <a:rPr lang="en-US" sz="6700" dirty="0" smtClean="0">
                <a:solidFill>
                  <a:srgbClr val="9900FF"/>
                </a:solidFill>
                <a:latin typeface="Luckiest Guy"/>
                <a:ea typeface="Luckiest Guy"/>
                <a:cs typeface="Luckiest Guy"/>
                <a:sym typeface="Luckiest Guy"/>
              </a:rPr>
              <a:t>Messy</a:t>
            </a:r>
            <a:r>
              <a:rPr lang="en-US" sz="6700" dirty="0">
                <a:solidFill>
                  <a:srgbClr val="9900FF"/>
                </a:solidFill>
                <a:latin typeface="Luckiest Guy"/>
                <a:ea typeface="Luckiest Guy"/>
                <a:cs typeface="Luckiest Guy"/>
                <a:sym typeface="Luckiest Guy"/>
              </a:rPr>
              <a:t>!</a:t>
            </a:r>
          </a:p>
        </p:txBody>
      </p:sp>
      <p:sp>
        <p:nvSpPr>
          <p:cNvPr id="199" name="Shape 199"/>
          <p:cNvSpPr txBox="1"/>
          <p:nvPr/>
        </p:nvSpPr>
        <p:spPr>
          <a:xfrm>
            <a:off x="977550" y="3752125"/>
            <a:ext cx="4220999" cy="1367100"/>
          </a:xfrm>
          <a:prstGeom prst="rect">
            <a:avLst/>
          </a:prstGeom>
          <a:noFill/>
          <a:ln>
            <a:noFill/>
          </a:ln>
        </p:spPr>
        <p:txBody>
          <a:bodyPr lIns="91425" tIns="91425" rIns="91425" bIns="91425" anchor="t" anchorCtr="0">
            <a:noAutofit/>
          </a:bodyPr>
          <a:lstStyle/>
          <a:p>
            <a:pPr lvl="0" rtl="0">
              <a:spcBef>
                <a:spcPts val="0"/>
              </a:spcBef>
              <a:buNone/>
            </a:pPr>
            <a:r>
              <a:rPr lang="en-US" sz="4800" dirty="0" err="1">
                <a:latin typeface="Luckiest Guy"/>
                <a:ea typeface="Luckiest Guy"/>
                <a:cs typeface="Luckiest Guy"/>
                <a:sym typeface="Luckiest Guy"/>
              </a:rPr>
              <a:t>Storytime</a:t>
            </a:r>
            <a:r>
              <a:rPr lang="en-US" sz="4800" dirty="0">
                <a:latin typeface="Luckiest Guy"/>
                <a:ea typeface="Luckiest Guy"/>
                <a:cs typeface="Luckiest Guy"/>
                <a:sym typeface="Luckiest Guy"/>
              </a:rPr>
              <a:t> activities!</a:t>
            </a:r>
          </a:p>
        </p:txBody>
      </p:sp>
      <p:sp>
        <p:nvSpPr>
          <p:cNvPr id="200" name="Shape 200"/>
          <p:cNvSpPr txBox="1"/>
          <p:nvPr/>
        </p:nvSpPr>
        <p:spPr>
          <a:xfrm>
            <a:off x="5630575" y="4888750"/>
            <a:ext cx="3516899" cy="1148099"/>
          </a:xfrm>
          <a:prstGeom prst="rect">
            <a:avLst/>
          </a:prstGeom>
          <a:noFill/>
          <a:ln>
            <a:noFill/>
          </a:ln>
        </p:spPr>
        <p:txBody>
          <a:bodyPr lIns="91425" tIns="91425" rIns="91425" bIns="91425" anchor="t" anchorCtr="0">
            <a:noAutofit/>
          </a:bodyPr>
          <a:lstStyle/>
          <a:p>
            <a:pPr lvl="0" rtl="0">
              <a:spcBef>
                <a:spcPts val="0"/>
              </a:spcBef>
              <a:buNone/>
            </a:pPr>
            <a:r>
              <a:rPr lang="en-US" sz="4800" dirty="0">
                <a:latin typeface="Luckiest Guy"/>
                <a:ea typeface="Luckiest Guy"/>
                <a:cs typeface="Luckiest Guy"/>
                <a:sym typeface="Luckiest Guy"/>
              </a:rPr>
              <a:t>Special programs!</a:t>
            </a:r>
          </a:p>
        </p:txBody>
      </p:sp>
      <p:sp>
        <p:nvSpPr>
          <p:cNvPr id="201" name="Shape 201"/>
          <p:cNvSpPr txBox="1"/>
          <p:nvPr/>
        </p:nvSpPr>
        <p:spPr>
          <a:xfrm>
            <a:off x="741025" y="5964375"/>
            <a:ext cx="4220999" cy="1367100"/>
          </a:xfrm>
          <a:prstGeom prst="rect">
            <a:avLst/>
          </a:prstGeom>
          <a:noFill/>
          <a:ln>
            <a:noFill/>
          </a:ln>
        </p:spPr>
        <p:txBody>
          <a:bodyPr lIns="91425" tIns="91425" rIns="91425" bIns="91425" anchor="t" anchorCtr="0">
            <a:noAutofit/>
          </a:bodyPr>
          <a:lstStyle/>
          <a:p>
            <a:pPr lvl="0" rtl="0">
              <a:spcBef>
                <a:spcPts val="0"/>
              </a:spcBef>
              <a:buNone/>
            </a:pPr>
            <a:r>
              <a:rPr lang="en-US" sz="4800" dirty="0" smtClean="0">
                <a:latin typeface="Luckiest Guy"/>
                <a:ea typeface="Luckiest Guy"/>
                <a:cs typeface="Luckiest Guy"/>
                <a:sym typeface="Luckiest Guy"/>
              </a:rPr>
              <a:t>Clean </a:t>
            </a:r>
            <a:r>
              <a:rPr lang="en-US" sz="4800" dirty="0">
                <a:latin typeface="Luckiest Guy"/>
                <a:ea typeface="Luckiest Guy"/>
                <a:cs typeface="Luckiest Guy"/>
                <a:sym typeface="Luckiest Guy"/>
              </a:rPr>
              <a:t>up?</a:t>
            </a:r>
          </a:p>
        </p:txBody>
      </p:sp>
      <p:sp>
        <p:nvSpPr>
          <p:cNvPr id="202" name="Shape 202"/>
          <p:cNvSpPr txBox="1"/>
          <p:nvPr/>
        </p:nvSpPr>
        <p:spPr>
          <a:xfrm>
            <a:off x="5198550" y="3126450"/>
            <a:ext cx="4220999" cy="1367100"/>
          </a:xfrm>
          <a:prstGeom prst="rect">
            <a:avLst/>
          </a:prstGeom>
          <a:noFill/>
          <a:ln>
            <a:noFill/>
          </a:ln>
        </p:spPr>
        <p:txBody>
          <a:bodyPr lIns="91425" tIns="91425" rIns="91425" bIns="91425" anchor="t" anchorCtr="0">
            <a:noAutofit/>
          </a:bodyPr>
          <a:lstStyle/>
          <a:p>
            <a:pPr lvl="0" rtl="0">
              <a:spcBef>
                <a:spcPts val="0"/>
              </a:spcBef>
              <a:buNone/>
            </a:pPr>
            <a:r>
              <a:rPr lang="en-US" sz="4800" dirty="0" smtClean="0">
                <a:latin typeface="Luckiest Guy"/>
                <a:ea typeface="Luckiest Guy"/>
                <a:cs typeface="Luckiest Guy"/>
                <a:sym typeface="Luckiest Guy"/>
              </a:rPr>
              <a:t>Materials</a:t>
            </a:r>
            <a:r>
              <a:rPr lang="en-US" sz="4800" dirty="0">
                <a:latin typeface="Luckiest Guy"/>
                <a:ea typeface="Luckiest Guy"/>
                <a:cs typeface="Luckiest Guy"/>
                <a:sym typeface="Luckiest Guy"/>
              </a:rPr>
              <a:t>?</a:t>
            </a:r>
          </a:p>
        </p:txBody>
      </p:sp>
    </p:spTree>
  </p:cSld>
  <p:clrMapOvr>
    <a:masterClrMapping/>
  </p:clrMapOvr>
  <p:transition xmlns:p14="http://schemas.microsoft.com/office/powerpoint/2010/mai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Shape 207"/>
          <p:cNvPicPr preferRelativeResize="0"/>
          <p:nvPr/>
        </p:nvPicPr>
        <p:blipFill rotWithShape="1">
          <a:blip r:embed="rId3">
            <a:alphaModFix/>
          </a:blip>
          <a:srcRect l="8020" t="10155" b="23253"/>
          <a:stretch/>
        </p:blipFill>
        <p:spPr>
          <a:xfrm rot="402000">
            <a:off x="6138750" y="339574"/>
            <a:ext cx="2216524" cy="2854224"/>
          </a:xfrm>
          <a:prstGeom prst="rect">
            <a:avLst/>
          </a:prstGeom>
          <a:noFill/>
          <a:ln>
            <a:noFill/>
          </a:ln>
        </p:spPr>
      </p:pic>
      <p:pic>
        <p:nvPicPr>
          <p:cNvPr id="208" name="Shape 208"/>
          <p:cNvPicPr preferRelativeResize="0"/>
          <p:nvPr/>
        </p:nvPicPr>
        <p:blipFill rotWithShape="1">
          <a:blip r:embed="rId4">
            <a:alphaModFix/>
          </a:blip>
          <a:srcRect l="11995" t="9663" r="9757" b="28983"/>
          <a:stretch/>
        </p:blipFill>
        <p:spPr>
          <a:xfrm>
            <a:off x="3692262" y="308850"/>
            <a:ext cx="1885650" cy="2629699"/>
          </a:xfrm>
          <a:prstGeom prst="rect">
            <a:avLst/>
          </a:prstGeom>
          <a:noFill/>
          <a:ln>
            <a:noFill/>
          </a:ln>
        </p:spPr>
      </p:pic>
      <p:pic>
        <p:nvPicPr>
          <p:cNvPr id="209" name="Shape 209"/>
          <p:cNvPicPr preferRelativeResize="0"/>
          <p:nvPr/>
        </p:nvPicPr>
        <p:blipFill rotWithShape="1">
          <a:blip r:embed="rId5">
            <a:alphaModFix/>
          </a:blip>
          <a:srcRect l="7005" t="10154" r="4981" b="10943"/>
          <a:stretch/>
        </p:blipFill>
        <p:spPr>
          <a:xfrm>
            <a:off x="332575" y="1021387"/>
            <a:ext cx="2120850" cy="3381849"/>
          </a:xfrm>
          <a:prstGeom prst="rect">
            <a:avLst/>
          </a:prstGeom>
          <a:noFill/>
          <a:ln>
            <a:noFill/>
          </a:ln>
        </p:spPr>
      </p:pic>
      <p:pic>
        <p:nvPicPr>
          <p:cNvPr id="210" name="Shape 210"/>
          <p:cNvPicPr preferRelativeResize="0"/>
          <p:nvPr/>
        </p:nvPicPr>
        <p:blipFill rotWithShape="1">
          <a:blip r:embed="rId6">
            <a:alphaModFix/>
          </a:blip>
          <a:srcRect r="9616" b="11473"/>
          <a:stretch/>
        </p:blipFill>
        <p:spPr>
          <a:xfrm>
            <a:off x="2318575" y="2544387"/>
            <a:ext cx="4633059" cy="2552500"/>
          </a:xfrm>
          <a:prstGeom prst="rect">
            <a:avLst/>
          </a:prstGeom>
          <a:noFill/>
          <a:ln>
            <a:noFill/>
          </a:ln>
        </p:spPr>
      </p:pic>
      <p:pic>
        <p:nvPicPr>
          <p:cNvPr id="211" name="Shape 211"/>
          <p:cNvPicPr preferRelativeResize="0"/>
          <p:nvPr/>
        </p:nvPicPr>
        <p:blipFill rotWithShape="1">
          <a:blip r:embed="rId7">
            <a:alphaModFix/>
          </a:blip>
          <a:srcRect l="9765" t="20223" r="11987" b="20223"/>
          <a:stretch/>
        </p:blipFill>
        <p:spPr>
          <a:xfrm>
            <a:off x="2808537" y="4868750"/>
            <a:ext cx="1885650" cy="2552500"/>
          </a:xfrm>
          <a:prstGeom prst="rect">
            <a:avLst/>
          </a:prstGeom>
          <a:noFill/>
          <a:ln>
            <a:noFill/>
          </a:ln>
        </p:spPr>
      </p:pic>
      <p:sp>
        <p:nvSpPr>
          <p:cNvPr id="212" name="Shape 212"/>
          <p:cNvSpPr txBox="1">
            <a:spLocks noGrp="1"/>
          </p:cNvSpPr>
          <p:nvPr>
            <p:ph type="title"/>
          </p:nvPr>
        </p:nvSpPr>
        <p:spPr>
          <a:xfrm>
            <a:off x="78673" y="220025"/>
            <a:ext cx="3911150" cy="914400"/>
          </a:xfrm>
          <a:prstGeom prst="rect">
            <a:avLst/>
          </a:prstGeom>
        </p:spPr>
        <p:txBody>
          <a:bodyPr lIns="91425" tIns="91425" rIns="91425" bIns="91425" anchor="t" anchorCtr="0">
            <a:noAutofit/>
          </a:bodyPr>
          <a:lstStyle/>
          <a:p>
            <a:pPr>
              <a:spcBef>
                <a:spcPts val="0"/>
              </a:spcBef>
              <a:buNone/>
            </a:pPr>
            <a:r>
              <a:rPr lang="en-US" dirty="0" smtClean="0">
                <a:solidFill>
                  <a:srgbClr val="000000"/>
                </a:solidFill>
                <a:latin typeface="Luckiest Guy"/>
                <a:ea typeface="Luckiest Guy"/>
                <a:cs typeface="Luckiest Guy"/>
                <a:sym typeface="Luckiest Guy"/>
              </a:rPr>
              <a:t>Eyebrows</a:t>
            </a:r>
            <a:endParaRPr lang="en-US" dirty="0">
              <a:solidFill>
                <a:srgbClr val="000000"/>
              </a:solidFill>
              <a:latin typeface="Luckiest Guy"/>
              <a:ea typeface="Luckiest Guy"/>
              <a:cs typeface="Luckiest Guy"/>
              <a:sym typeface="Luckiest Guy"/>
            </a:endParaRPr>
          </a:p>
        </p:txBody>
      </p:sp>
      <p:sp>
        <p:nvSpPr>
          <p:cNvPr id="213" name="Shape 213"/>
          <p:cNvSpPr txBox="1">
            <a:spLocks noGrp="1"/>
          </p:cNvSpPr>
          <p:nvPr>
            <p:ph type="title" idx="2"/>
          </p:nvPr>
        </p:nvSpPr>
        <p:spPr>
          <a:xfrm>
            <a:off x="7049275" y="6506850"/>
            <a:ext cx="3202800" cy="914400"/>
          </a:xfrm>
          <a:prstGeom prst="rect">
            <a:avLst/>
          </a:prstGeom>
        </p:spPr>
        <p:txBody>
          <a:bodyPr lIns="91425" tIns="91425" rIns="91425" bIns="91425" anchor="t" anchorCtr="0">
            <a:noAutofit/>
          </a:bodyPr>
          <a:lstStyle/>
          <a:p>
            <a:pPr lvl="0"/>
            <a:r>
              <a:rPr lang="en-US" sz="4270" dirty="0" smtClean="0">
                <a:latin typeface="Luckiest Guy"/>
                <a:ea typeface="Luckiest Guy"/>
                <a:cs typeface="Luckiest Guy"/>
                <a:sym typeface="Luckiest Guy"/>
              </a:rPr>
              <a:t>Mustache</a:t>
            </a:r>
            <a:endParaRPr lang="en-US" sz="4270" dirty="0">
              <a:solidFill>
                <a:srgbClr val="000000"/>
              </a:solidFill>
              <a:latin typeface="Luckiest Guy"/>
              <a:ea typeface="Luckiest Guy"/>
              <a:cs typeface="Luckiest Guy"/>
              <a:sym typeface="Luckiest Guy"/>
            </a:endParaRPr>
          </a:p>
        </p:txBody>
      </p:sp>
      <p:pic>
        <p:nvPicPr>
          <p:cNvPr id="214" name="Shape 214"/>
          <p:cNvPicPr preferRelativeResize="0"/>
          <p:nvPr/>
        </p:nvPicPr>
        <p:blipFill rotWithShape="1">
          <a:blip r:embed="rId8">
            <a:alphaModFix/>
          </a:blip>
          <a:srcRect l="8202" r="3793" b="21098"/>
          <a:stretch/>
        </p:blipFill>
        <p:spPr>
          <a:xfrm rot="-474001">
            <a:off x="447687" y="3984187"/>
            <a:ext cx="2120849" cy="3381850"/>
          </a:xfrm>
          <a:prstGeom prst="rect">
            <a:avLst/>
          </a:prstGeom>
          <a:noFill/>
          <a:ln>
            <a:noFill/>
          </a:ln>
        </p:spPr>
      </p:pic>
      <p:pic>
        <p:nvPicPr>
          <p:cNvPr id="215" name="Shape 215"/>
          <p:cNvPicPr preferRelativeResize="0"/>
          <p:nvPr/>
        </p:nvPicPr>
        <p:blipFill rotWithShape="1">
          <a:blip r:embed="rId9">
            <a:alphaModFix/>
          </a:blip>
          <a:srcRect l="8020" b="30405"/>
          <a:stretch/>
        </p:blipFill>
        <p:spPr>
          <a:xfrm>
            <a:off x="4893662" y="4717887"/>
            <a:ext cx="2120850" cy="2854225"/>
          </a:xfrm>
          <a:prstGeom prst="rect">
            <a:avLst/>
          </a:prstGeom>
          <a:noFill/>
          <a:ln>
            <a:noFill/>
          </a:ln>
        </p:spPr>
      </p:pic>
      <p:pic>
        <p:nvPicPr>
          <p:cNvPr id="216" name="Shape 216"/>
          <p:cNvPicPr preferRelativeResize="0"/>
          <p:nvPr/>
        </p:nvPicPr>
        <p:blipFill rotWithShape="1">
          <a:blip r:embed="rId10">
            <a:alphaModFix/>
          </a:blip>
          <a:srcRect t="11590" r="7561" b="17477"/>
          <a:stretch/>
        </p:blipFill>
        <p:spPr>
          <a:xfrm>
            <a:off x="7235850" y="2636575"/>
            <a:ext cx="2711527" cy="3699121"/>
          </a:xfrm>
          <a:prstGeom prst="rect">
            <a:avLst/>
          </a:prstGeom>
          <a:noFill/>
          <a:ln>
            <a:noFill/>
          </a:ln>
        </p:spPr>
      </p:pic>
    </p:spTree>
  </p:cSld>
  <p:clrMapOvr>
    <a:masterClrMapping/>
  </p:clrMapOvr>
  <p:transition xmlns:p14="http://schemas.microsoft.com/office/powerpoint/2010/mai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Shape 221"/>
          <p:cNvPicPr preferRelativeResize="0"/>
          <p:nvPr/>
        </p:nvPicPr>
        <p:blipFill>
          <a:blip r:embed="rId3">
            <a:alphaModFix/>
          </a:blip>
          <a:stretch>
            <a:fillRect/>
          </a:stretch>
        </p:blipFill>
        <p:spPr>
          <a:xfrm>
            <a:off x="200100" y="100050"/>
            <a:ext cx="4646475" cy="3484849"/>
          </a:xfrm>
          <a:prstGeom prst="rect">
            <a:avLst/>
          </a:prstGeom>
          <a:noFill/>
          <a:ln>
            <a:noFill/>
          </a:ln>
        </p:spPr>
      </p:pic>
      <p:pic>
        <p:nvPicPr>
          <p:cNvPr id="222" name="Shape 222"/>
          <p:cNvPicPr preferRelativeResize="0"/>
          <p:nvPr/>
        </p:nvPicPr>
        <p:blipFill>
          <a:blip r:embed="rId4">
            <a:alphaModFix/>
          </a:blip>
          <a:stretch>
            <a:fillRect/>
          </a:stretch>
        </p:blipFill>
        <p:spPr>
          <a:xfrm>
            <a:off x="0" y="3918925"/>
            <a:ext cx="2584475" cy="3701075"/>
          </a:xfrm>
          <a:prstGeom prst="rect">
            <a:avLst/>
          </a:prstGeom>
          <a:noFill/>
          <a:ln>
            <a:noFill/>
          </a:ln>
        </p:spPr>
      </p:pic>
      <p:pic>
        <p:nvPicPr>
          <p:cNvPr id="223" name="Shape 223"/>
          <p:cNvPicPr preferRelativeResize="0"/>
          <p:nvPr/>
        </p:nvPicPr>
        <p:blipFill>
          <a:blip r:embed="rId5">
            <a:alphaModFix/>
          </a:blip>
          <a:stretch>
            <a:fillRect/>
          </a:stretch>
        </p:blipFill>
        <p:spPr>
          <a:xfrm>
            <a:off x="2584475" y="5334000"/>
            <a:ext cx="4835424" cy="2286000"/>
          </a:xfrm>
          <a:prstGeom prst="rect">
            <a:avLst/>
          </a:prstGeom>
          <a:noFill/>
          <a:ln>
            <a:noFill/>
          </a:ln>
        </p:spPr>
      </p:pic>
      <p:pic>
        <p:nvPicPr>
          <p:cNvPr id="224" name="Shape 224"/>
          <p:cNvPicPr preferRelativeResize="0"/>
          <p:nvPr/>
        </p:nvPicPr>
        <p:blipFill>
          <a:blip r:embed="rId6">
            <a:alphaModFix/>
          </a:blip>
          <a:stretch>
            <a:fillRect/>
          </a:stretch>
        </p:blipFill>
        <p:spPr>
          <a:xfrm>
            <a:off x="5780300" y="4335225"/>
            <a:ext cx="4379700" cy="3284775"/>
          </a:xfrm>
          <a:prstGeom prst="rect">
            <a:avLst/>
          </a:prstGeom>
          <a:noFill/>
          <a:ln>
            <a:noFill/>
          </a:ln>
        </p:spPr>
      </p:pic>
      <p:sp>
        <p:nvSpPr>
          <p:cNvPr id="225" name="Shape 225"/>
          <p:cNvSpPr txBox="1">
            <a:spLocks noGrp="1"/>
          </p:cNvSpPr>
          <p:nvPr>
            <p:ph type="title"/>
          </p:nvPr>
        </p:nvSpPr>
        <p:spPr>
          <a:xfrm>
            <a:off x="2663628" y="3584887"/>
            <a:ext cx="3034513" cy="1519500"/>
          </a:xfrm>
          <a:prstGeom prst="rect">
            <a:avLst/>
          </a:prstGeom>
        </p:spPr>
        <p:txBody>
          <a:bodyPr lIns="91425" tIns="91425" rIns="91425" bIns="91425" anchor="t" anchorCtr="0">
            <a:noAutofit/>
          </a:bodyPr>
          <a:lstStyle/>
          <a:p>
            <a:pPr lvl="0" algn="ctr" rtl="0">
              <a:spcBef>
                <a:spcPts val="0"/>
              </a:spcBef>
              <a:buNone/>
            </a:pPr>
            <a:r>
              <a:rPr lang="en-US" dirty="0">
                <a:solidFill>
                  <a:srgbClr val="000000"/>
                </a:solidFill>
                <a:latin typeface="Luckiest Guy"/>
                <a:ea typeface="Luckiest Guy"/>
                <a:cs typeface="Luckiest Guy"/>
                <a:sym typeface="Luckiest Guy"/>
              </a:rPr>
              <a:t>Play Around!</a:t>
            </a:r>
          </a:p>
        </p:txBody>
      </p:sp>
      <p:pic>
        <p:nvPicPr>
          <p:cNvPr id="226" name="Shape 226"/>
          <p:cNvPicPr preferRelativeResize="0"/>
          <p:nvPr/>
        </p:nvPicPr>
        <p:blipFill>
          <a:blip r:embed="rId7">
            <a:alphaModFix/>
          </a:blip>
          <a:stretch>
            <a:fillRect/>
          </a:stretch>
        </p:blipFill>
        <p:spPr>
          <a:xfrm>
            <a:off x="5540650" y="100037"/>
            <a:ext cx="4379700" cy="3284775"/>
          </a:xfrm>
          <a:prstGeom prst="rect">
            <a:avLst/>
          </a:prstGeom>
          <a:noFill/>
          <a:ln>
            <a:noFill/>
          </a:ln>
        </p:spPr>
      </p:pic>
    </p:spTree>
  </p:cSld>
  <p:clrMapOvr>
    <a:masterClrMapping/>
  </p:clrMapOvr>
  <p:transition xmlns:p14="http://schemas.microsoft.com/office/powerpoint/2010/mai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4115800" y="-7471"/>
            <a:ext cx="6268499" cy="873600"/>
          </a:xfrm>
          <a:prstGeom prst="rect">
            <a:avLst/>
          </a:prstGeom>
        </p:spPr>
        <p:txBody>
          <a:bodyPr lIns="91425" tIns="91425" rIns="91425" bIns="91425" anchor="t" anchorCtr="0">
            <a:noAutofit/>
          </a:bodyPr>
          <a:lstStyle/>
          <a:p>
            <a:pPr algn="ctr">
              <a:spcBef>
                <a:spcPts val="0"/>
              </a:spcBef>
              <a:buNone/>
            </a:pPr>
            <a:r>
              <a:rPr lang="en-US" dirty="0" smtClean="0">
                <a:solidFill>
                  <a:srgbClr val="000000"/>
                </a:solidFill>
                <a:latin typeface="Luckiest Guy"/>
                <a:ea typeface="Luckiest Guy"/>
                <a:cs typeface="Luckiest Guy"/>
                <a:sym typeface="Luckiest Guy"/>
              </a:rPr>
              <a:t>Washable Stamp Pads</a:t>
            </a:r>
            <a:endParaRPr lang="en-US" dirty="0">
              <a:solidFill>
                <a:srgbClr val="000000"/>
              </a:solidFill>
              <a:latin typeface="Luckiest Guy"/>
              <a:ea typeface="Luckiest Guy"/>
              <a:cs typeface="Luckiest Guy"/>
              <a:sym typeface="Luckiest Guy"/>
            </a:endParaRPr>
          </a:p>
        </p:txBody>
      </p:sp>
      <p:pic>
        <p:nvPicPr>
          <p:cNvPr id="232" name="Shape 232"/>
          <p:cNvPicPr preferRelativeResize="0"/>
          <p:nvPr/>
        </p:nvPicPr>
        <p:blipFill rotWithShape="1">
          <a:blip r:embed="rId3">
            <a:alphaModFix/>
          </a:blip>
          <a:srcRect r="15633" b="15895"/>
          <a:stretch/>
        </p:blipFill>
        <p:spPr>
          <a:xfrm>
            <a:off x="12650" y="0"/>
            <a:ext cx="4306784" cy="3966974"/>
          </a:xfrm>
          <a:prstGeom prst="rect">
            <a:avLst/>
          </a:prstGeom>
          <a:noFill/>
          <a:ln>
            <a:noFill/>
          </a:ln>
        </p:spPr>
      </p:pic>
      <p:sp>
        <p:nvSpPr>
          <p:cNvPr id="233" name="Shape 233"/>
          <p:cNvSpPr txBox="1">
            <a:spLocks noGrp="1"/>
          </p:cNvSpPr>
          <p:nvPr>
            <p:ph type="title" idx="2"/>
          </p:nvPr>
        </p:nvSpPr>
        <p:spPr>
          <a:xfrm>
            <a:off x="248800" y="4682100"/>
            <a:ext cx="3867000" cy="2263200"/>
          </a:xfrm>
          <a:prstGeom prst="rect">
            <a:avLst/>
          </a:prstGeom>
        </p:spPr>
        <p:txBody>
          <a:bodyPr lIns="91425" tIns="91425" rIns="91425" bIns="91425" anchor="t" anchorCtr="0">
            <a:noAutofit/>
          </a:bodyPr>
          <a:lstStyle/>
          <a:p>
            <a:pPr lvl="0" rtl="0">
              <a:spcBef>
                <a:spcPts val="0"/>
              </a:spcBef>
              <a:buNone/>
            </a:pPr>
            <a:r>
              <a:rPr lang="en-US" sz="4270" dirty="0" smtClean="0">
                <a:solidFill>
                  <a:srgbClr val="000000"/>
                </a:solidFill>
                <a:latin typeface="Luckiest Guy"/>
                <a:ea typeface="Luckiest Guy"/>
                <a:cs typeface="Luckiest Guy"/>
                <a:sym typeface="Luckiest Guy"/>
              </a:rPr>
              <a:t>Handprints </a:t>
            </a:r>
            <a:br>
              <a:rPr lang="en-US" sz="4270" dirty="0" smtClean="0">
                <a:solidFill>
                  <a:srgbClr val="000000"/>
                </a:solidFill>
                <a:latin typeface="Luckiest Guy"/>
                <a:ea typeface="Luckiest Guy"/>
                <a:cs typeface="Luckiest Guy"/>
                <a:sym typeface="Luckiest Guy"/>
              </a:rPr>
            </a:br>
            <a:r>
              <a:rPr lang="en-US" sz="4270" dirty="0" smtClean="0">
                <a:solidFill>
                  <a:srgbClr val="000000"/>
                </a:solidFill>
                <a:latin typeface="Luckiest Guy"/>
                <a:ea typeface="Luckiest Guy"/>
                <a:cs typeface="Luckiest Guy"/>
                <a:sym typeface="Luckiest Guy"/>
              </a:rPr>
              <a:t>and Toy Car Painting</a:t>
            </a:r>
            <a:endParaRPr lang="en-US" sz="4270" dirty="0">
              <a:solidFill>
                <a:srgbClr val="000000"/>
              </a:solidFill>
              <a:latin typeface="Luckiest Guy"/>
              <a:ea typeface="Luckiest Guy"/>
              <a:cs typeface="Luckiest Guy"/>
              <a:sym typeface="Luckiest Guy"/>
            </a:endParaRPr>
          </a:p>
        </p:txBody>
      </p:sp>
      <p:pic>
        <p:nvPicPr>
          <p:cNvPr id="234" name="Shape 234"/>
          <p:cNvPicPr preferRelativeResize="0"/>
          <p:nvPr/>
        </p:nvPicPr>
        <p:blipFill rotWithShape="1">
          <a:blip r:embed="rId4">
            <a:alphaModFix/>
          </a:blip>
          <a:srcRect l="6524" t="8879" b="6072"/>
          <a:stretch/>
        </p:blipFill>
        <p:spPr>
          <a:xfrm>
            <a:off x="7537850" y="4897153"/>
            <a:ext cx="2622150" cy="1768670"/>
          </a:xfrm>
          <a:prstGeom prst="rect">
            <a:avLst/>
          </a:prstGeom>
          <a:noFill/>
          <a:ln>
            <a:noFill/>
          </a:ln>
        </p:spPr>
      </p:pic>
      <p:pic>
        <p:nvPicPr>
          <p:cNvPr id="235" name="Shape 235"/>
          <p:cNvPicPr preferRelativeResize="0"/>
          <p:nvPr/>
        </p:nvPicPr>
        <p:blipFill>
          <a:blip r:embed="rId5">
            <a:alphaModFix/>
          </a:blip>
          <a:stretch>
            <a:fillRect/>
          </a:stretch>
        </p:blipFill>
        <p:spPr>
          <a:xfrm>
            <a:off x="3600950" y="3966966"/>
            <a:ext cx="3936900" cy="3629033"/>
          </a:xfrm>
          <a:prstGeom prst="rect">
            <a:avLst/>
          </a:prstGeom>
          <a:noFill/>
          <a:ln>
            <a:noFill/>
          </a:ln>
        </p:spPr>
      </p:pic>
      <p:pic>
        <p:nvPicPr>
          <p:cNvPr id="236" name="Shape 236"/>
          <p:cNvPicPr preferRelativeResize="0"/>
          <p:nvPr/>
        </p:nvPicPr>
        <p:blipFill rotWithShape="1">
          <a:blip r:embed="rId6">
            <a:alphaModFix/>
          </a:blip>
          <a:srcRect t="8517" r="5150"/>
          <a:stretch/>
        </p:blipFill>
        <p:spPr>
          <a:xfrm>
            <a:off x="4115800" y="687825"/>
            <a:ext cx="6044196" cy="3279151"/>
          </a:xfrm>
          <a:prstGeom prst="rect">
            <a:avLst/>
          </a:prstGeom>
          <a:noFill/>
          <a:ln>
            <a:noFill/>
          </a:ln>
        </p:spPr>
      </p:pic>
    </p:spTree>
  </p:cSld>
  <p:clrMapOvr>
    <a:masterClrMapping/>
  </p:clrMapOvr>
  <p:transition xmlns:p14="http://schemas.microsoft.com/office/powerpoint/2010/mai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348407" y="1024175"/>
            <a:ext cx="3893293" cy="1637699"/>
          </a:xfrm>
          <a:prstGeom prst="rect">
            <a:avLst/>
          </a:prstGeom>
        </p:spPr>
        <p:txBody>
          <a:bodyPr lIns="91425" tIns="91425" rIns="91425" bIns="91425" anchor="t" anchorCtr="0">
            <a:noAutofit/>
          </a:bodyPr>
          <a:lstStyle/>
          <a:p>
            <a:pPr algn="ctr">
              <a:spcBef>
                <a:spcPts val="0"/>
              </a:spcBef>
              <a:buNone/>
            </a:pPr>
            <a:r>
              <a:rPr lang="en-US" sz="4800" dirty="0">
                <a:solidFill>
                  <a:srgbClr val="000000"/>
                </a:solidFill>
                <a:latin typeface="Luckiest Guy"/>
                <a:ea typeface="Luckiest Guy"/>
                <a:cs typeface="Luckiest Guy"/>
                <a:sym typeface="Luckiest Guy"/>
              </a:rPr>
              <a:t>Shredded Paper</a:t>
            </a:r>
          </a:p>
        </p:txBody>
      </p:sp>
      <p:sp>
        <p:nvSpPr>
          <p:cNvPr id="242" name="Shape 242"/>
          <p:cNvSpPr txBox="1">
            <a:spLocks noGrp="1"/>
          </p:cNvSpPr>
          <p:nvPr>
            <p:ph type="title" idx="2"/>
          </p:nvPr>
        </p:nvSpPr>
        <p:spPr>
          <a:xfrm>
            <a:off x="5711899" y="5099175"/>
            <a:ext cx="4327476" cy="1637699"/>
          </a:xfrm>
          <a:prstGeom prst="rect">
            <a:avLst/>
          </a:prstGeom>
        </p:spPr>
        <p:txBody>
          <a:bodyPr lIns="91425" tIns="91425" rIns="91425" bIns="91425" anchor="t" anchorCtr="0">
            <a:noAutofit/>
          </a:bodyPr>
          <a:lstStyle/>
          <a:p>
            <a:pPr lvl="0" algn="ctr" rtl="0">
              <a:spcBef>
                <a:spcPts val="0"/>
              </a:spcBef>
              <a:buNone/>
            </a:pPr>
            <a:r>
              <a:rPr lang="en-US" sz="4800" dirty="0">
                <a:solidFill>
                  <a:srgbClr val="000000"/>
                </a:solidFill>
                <a:latin typeface="Luckiest Guy"/>
                <a:ea typeface="Luckiest Guy"/>
                <a:cs typeface="Luckiest Guy"/>
                <a:sym typeface="Luckiest Guy"/>
              </a:rPr>
              <a:t>on a Tarp or Parachute</a:t>
            </a:r>
          </a:p>
        </p:txBody>
      </p:sp>
      <p:pic>
        <p:nvPicPr>
          <p:cNvPr id="243" name="Shape 243"/>
          <p:cNvPicPr preferRelativeResize="0"/>
          <p:nvPr/>
        </p:nvPicPr>
        <p:blipFill>
          <a:blip r:embed="rId3">
            <a:alphaModFix/>
          </a:blip>
          <a:stretch>
            <a:fillRect/>
          </a:stretch>
        </p:blipFill>
        <p:spPr>
          <a:xfrm>
            <a:off x="0" y="3336088"/>
            <a:ext cx="5711899" cy="4283911"/>
          </a:xfrm>
          <a:prstGeom prst="rect">
            <a:avLst/>
          </a:prstGeom>
          <a:noFill/>
          <a:ln>
            <a:noFill/>
          </a:ln>
        </p:spPr>
      </p:pic>
      <p:pic>
        <p:nvPicPr>
          <p:cNvPr id="244" name="Shape 244"/>
          <p:cNvPicPr preferRelativeResize="0"/>
          <p:nvPr/>
        </p:nvPicPr>
        <p:blipFill>
          <a:blip r:embed="rId4">
            <a:alphaModFix/>
          </a:blip>
          <a:stretch>
            <a:fillRect/>
          </a:stretch>
        </p:blipFill>
        <p:spPr>
          <a:xfrm>
            <a:off x="4448100" y="0"/>
            <a:ext cx="5711897" cy="4283923"/>
          </a:xfrm>
          <a:prstGeom prst="rect">
            <a:avLst/>
          </a:prstGeom>
          <a:noFill/>
          <a:ln>
            <a:noFill/>
          </a:ln>
        </p:spPr>
      </p:pic>
    </p:spTree>
  </p:cSld>
  <p:clrMapOvr>
    <a:masterClrMapping/>
  </p:clrMapOvr>
  <p:transition xmlns:p14="http://schemas.microsoft.com/office/powerpoint/2010/mai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Shape 249"/>
          <p:cNvPicPr preferRelativeResize="0"/>
          <p:nvPr/>
        </p:nvPicPr>
        <p:blipFill>
          <a:blip r:embed="rId3">
            <a:alphaModFix/>
          </a:blip>
          <a:stretch>
            <a:fillRect/>
          </a:stretch>
        </p:blipFill>
        <p:spPr>
          <a:xfrm>
            <a:off x="0" y="4018424"/>
            <a:ext cx="4802102" cy="3601577"/>
          </a:xfrm>
          <a:prstGeom prst="rect">
            <a:avLst/>
          </a:prstGeom>
          <a:noFill/>
          <a:ln>
            <a:noFill/>
          </a:ln>
        </p:spPr>
      </p:pic>
      <p:pic>
        <p:nvPicPr>
          <p:cNvPr id="250" name="Shape 250"/>
          <p:cNvPicPr preferRelativeResize="0"/>
          <p:nvPr/>
        </p:nvPicPr>
        <p:blipFill>
          <a:blip r:embed="rId4">
            <a:alphaModFix/>
          </a:blip>
          <a:stretch>
            <a:fillRect/>
          </a:stretch>
        </p:blipFill>
        <p:spPr>
          <a:xfrm>
            <a:off x="3447875" y="34425"/>
            <a:ext cx="3305074" cy="4406766"/>
          </a:xfrm>
          <a:prstGeom prst="rect">
            <a:avLst/>
          </a:prstGeom>
          <a:noFill/>
          <a:ln>
            <a:noFill/>
          </a:ln>
        </p:spPr>
      </p:pic>
      <p:pic>
        <p:nvPicPr>
          <p:cNvPr id="251" name="Shape 251"/>
          <p:cNvPicPr preferRelativeResize="0"/>
          <p:nvPr/>
        </p:nvPicPr>
        <p:blipFill>
          <a:blip r:embed="rId5">
            <a:alphaModFix/>
          </a:blip>
          <a:stretch>
            <a:fillRect/>
          </a:stretch>
        </p:blipFill>
        <p:spPr>
          <a:xfrm>
            <a:off x="6752950" y="3036925"/>
            <a:ext cx="3407050" cy="4542724"/>
          </a:xfrm>
          <a:prstGeom prst="rect">
            <a:avLst/>
          </a:prstGeom>
          <a:noFill/>
          <a:ln>
            <a:noFill/>
          </a:ln>
        </p:spPr>
      </p:pic>
      <p:sp>
        <p:nvSpPr>
          <p:cNvPr id="252" name="Shape 252"/>
          <p:cNvSpPr txBox="1">
            <a:spLocks noGrp="1"/>
          </p:cNvSpPr>
          <p:nvPr>
            <p:ph type="title"/>
          </p:nvPr>
        </p:nvSpPr>
        <p:spPr>
          <a:xfrm>
            <a:off x="179823" y="1385487"/>
            <a:ext cx="3169381" cy="1519500"/>
          </a:xfrm>
          <a:prstGeom prst="rect">
            <a:avLst/>
          </a:prstGeom>
        </p:spPr>
        <p:txBody>
          <a:bodyPr lIns="91425" tIns="91425" rIns="91425" bIns="91425" anchor="t" anchorCtr="0">
            <a:noAutofit/>
          </a:bodyPr>
          <a:lstStyle/>
          <a:p>
            <a:pPr lvl="0" algn="ctr" rtl="0">
              <a:spcBef>
                <a:spcPts val="0"/>
              </a:spcBef>
              <a:buNone/>
            </a:pPr>
            <a:r>
              <a:rPr lang="en-US" dirty="0">
                <a:solidFill>
                  <a:srgbClr val="000000"/>
                </a:solidFill>
                <a:latin typeface="Luckiest Guy"/>
                <a:ea typeface="Luckiest Guy"/>
                <a:cs typeface="Luckiest Guy"/>
                <a:sym typeface="Luckiest Guy"/>
              </a:rPr>
              <a:t>Science!</a:t>
            </a:r>
          </a:p>
        </p:txBody>
      </p:sp>
    </p:spTree>
  </p:cSld>
  <p:clrMapOvr>
    <a:masterClrMapping/>
  </p:clrMapOvr>
  <p:transition xmlns:p14="http://schemas.microsoft.com/office/powerpoint/2010/mai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8167750" y="4973500"/>
            <a:ext cx="2146199" cy="1562700"/>
          </a:xfrm>
          <a:prstGeom prst="rect">
            <a:avLst/>
          </a:prstGeom>
        </p:spPr>
        <p:txBody>
          <a:bodyPr lIns="91425" tIns="91425" rIns="91425" bIns="91425" anchor="t" anchorCtr="0">
            <a:noAutofit/>
          </a:bodyPr>
          <a:lstStyle/>
          <a:p>
            <a:pPr>
              <a:spcBef>
                <a:spcPts val="0"/>
              </a:spcBef>
              <a:buNone/>
            </a:pPr>
            <a:r>
              <a:rPr lang="en-US" dirty="0">
                <a:solidFill>
                  <a:srgbClr val="000000"/>
                </a:solidFill>
                <a:latin typeface="Luckiest Guy"/>
                <a:ea typeface="Luckiest Guy"/>
                <a:cs typeface="Luckiest Guy"/>
                <a:sym typeface="Luckiest Guy"/>
              </a:rPr>
              <a:t>Water </a:t>
            </a:r>
            <a:r>
              <a:rPr lang="en-US" dirty="0" smtClean="0">
                <a:solidFill>
                  <a:srgbClr val="000000"/>
                </a:solidFill>
                <a:latin typeface="Luckiest Guy"/>
                <a:ea typeface="Luckiest Guy"/>
                <a:cs typeface="Luckiest Guy"/>
                <a:sym typeface="Luckiest Guy"/>
              </a:rPr>
              <a:t>Play</a:t>
            </a:r>
            <a:r>
              <a:rPr lang="en-US" dirty="0">
                <a:solidFill>
                  <a:srgbClr val="000000"/>
                </a:solidFill>
                <a:latin typeface="Luckiest Guy"/>
                <a:ea typeface="Luckiest Guy"/>
                <a:cs typeface="Luckiest Guy"/>
                <a:sym typeface="Luckiest Guy"/>
              </a:rPr>
              <a:t>!</a:t>
            </a:r>
          </a:p>
        </p:txBody>
      </p:sp>
      <p:pic>
        <p:nvPicPr>
          <p:cNvPr id="258" name="Shape 258"/>
          <p:cNvPicPr preferRelativeResize="0"/>
          <p:nvPr/>
        </p:nvPicPr>
        <p:blipFill rotWithShape="1">
          <a:blip r:embed="rId3">
            <a:alphaModFix/>
          </a:blip>
          <a:srcRect l="13947" t="2297" r="7119" b="5799"/>
          <a:stretch/>
        </p:blipFill>
        <p:spPr>
          <a:xfrm>
            <a:off x="0" y="-6525"/>
            <a:ext cx="5458547" cy="3574748"/>
          </a:xfrm>
          <a:prstGeom prst="rect">
            <a:avLst/>
          </a:prstGeom>
          <a:noFill/>
          <a:ln>
            <a:noFill/>
          </a:ln>
        </p:spPr>
      </p:pic>
      <p:pic>
        <p:nvPicPr>
          <p:cNvPr id="259" name="Shape 259"/>
          <p:cNvPicPr preferRelativeResize="0"/>
          <p:nvPr/>
        </p:nvPicPr>
        <p:blipFill rotWithShape="1">
          <a:blip r:embed="rId4">
            <a:alphaModFix/>
          </a:blip>
          <a:srcRect r="3502" b="15433"/>
          <a:stretch/>
        </p:blipFill>
        <p:spPr>
          <a:xfrm>
            <a:off x="0" y="3568225"/>
            <a:ext cx="7844779" cy="4051775"/>
          </a:xfrm>
          <a:prstGeom prst="rect">
            <a:avLst/>
          </a:prstGeom>
          <a:noFill/>
          <a:ln>
            <a:noFill/>
          </a:ln>
        </p:spPr>
      </p:pic>
      <p:pic>
        <p:nvPicPr>
          <p:cNvPr id="260" name="Shape 260"/>
          <p:cNvPicPr preferRelativeResize="0"/>
          <p:nvPr/>
        </p:nvPicPr>
        <p:blipFill rotWithShape="1">
          <a:blip r:embed="rId5">
            <a:alphaModFix/>
          </a:blip>
          <a:srcRect l="25113" r="11212" b="3465"/>
          <a:stretch/>
        </p:blipFill>
        <p:spPr>
          <a:xfrm>
            <a:off x="5285650" y="0"/>
            <a:ext cx="4874352" cy="4156699"/>
          </a:xfrm>
          <a:prstGeom prst="rect">
            <a:avLst/>
          </a:prstGeom>
          <a:noFill/>
          <a:ln>
            <a:noFill/>
          </a:ln>
        </p:spPr>
      </p:pic>
    </p:spTree>
  </p:cSld>
  <p:clrMapOvr>
    <a:masterClrMapping/>
  </p:clrMapOvr>
  <p:transition xmlns:p14="http://schemas.microsoft.com/office/powerpoint/2010/mai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19650" y="304025"/>
            <a:ext cx="9520799" cy="2547299"/>
          </a:xfrm>
          <a:prstGeom prst="rect">
            <a:avLst/>
          </a:prstGeom>
        </p:spPr>
        <p:txBody>
          <a:bodyPr lIns="91425" tIns="91425" rIns="91425" bIns="91425" anchor="ctr" anchorCtr="0">
            <a:noAutofit/>
          </a:bodyPr>
          <a:lstStyle/>
          <a:p>
            <a:pPr lvl="0" algn="ctr" rtl="0">
              <a:spcBef>
                <a:spcPts val="0"/>
              </a:spcBef>
              <a:buNone/>
            </a:pPr>
            <a:r>
              <a:rPr lang="en-US" sz="6500" dirty="0" smtClean="0">
                <a:solidFill>
                  <a:srgbClr val="9900FF"/>
                </a:solidFill>
                <a:latin typeface="Luckiest Guy"/>
                <a:ea typeface="Luckiest Guy"/>
                <a:cs typeface="Luckiest Guy"/>
                <a:sym typeface="Luckiest Guy"/>
              </a:rPr>
              <a:t>Why </a:t>
            </a:r>
            <a:r>
              <a:rPr lang="en-US" sz="6500" dirty="0">
                <a:solidFill>
                  <a:srgbClr val="9900FF"/>
                </a:solidFill>
                <a:latin typeface="Luckiest Guy"/>
                <a:ea typeface="Luckiest Guy"/>
                <a:cs typeface="Luckiest Guy"/>
                <a:sym typeface="Luckiest Guy"/>
              </a:rPr>
              <a:t>Program for  </a:t>
            </a:r>
            <a:r>
              <a:rPr lang="en-US" sz="6500" dirty="0" smtClean="0">
                <a:solidFill>
                  <a:srgbClr val="9900FF"/>
                </a:solidFill>
                <a:latin typeface="Luckiest Guy"/>
                <a:ea typeface="Luckiest Guy"/>
                <a:cs typeface="Luckiest Guy"/>
                <a:sym typeface="Luckiest Guy"/>
              </a:rPr>
              <a:t>Babies </a:t>
            </a:r>
            <a:r>
              <a:rPr lang="en-US" sz="6500" dirty="0">
                <a:solidFill>
                  <a:srgbClr val="9900FF"/>
                </a:solidFill>
                <a:latin typeface="Luckiest Guy"/>
                <a:ea typeface="Luckiest Guy"/>
                <a:cs typeface="Luckiest Guy"/>
                <a:sym typeface="Luckiest Guy"/>
              </a:rPr>
              <a:t>and </a:t>
            </a:r>
            <a:r>
              <a:rPr lang="en-US" sz="6500" dirty="0" smtClean="0">
                <a:solidFill>
                  <a:srgbClr val="9900FF"/>
                </a:solidFill>
                <a:latin typeface="Luckiest Guy"/>
                <a:ea typeface="Luckiest Guy"/>
                <a:cs typeface="Luckiest Guy"/>
                <a:sym typeface="Luckiest Guy"/>
              </a:rPr>
              <a:t>Toddlers</a:t>
            </a:r>
            <a:r>
              <a:rPr lang="en-US" sz="6500" dirty="0">
                <a:solidFill>
                  <a:srgbClr val="9900FF"/>
                </a:solidFill>
                <a:latin typeface="Luckiest Guy"/>
                <a:ea typeface="Luckiest Guy"/>
                <a:cs typeface="Luckiest Guy"/>
                <a:sym typeface="Luckiest Guy"/>
              </a:rPr>
              <a:t>?</a:t>
            </a:r>
          </a:p>
        </p:txBody>
      </p:sp>
      <p:sp>
        <p:nvSpPr>
          <p:cNvPr id="32" name="Shape 32"/>
          <p:cNvSpPr txBox="1"/>
          <p:nvPr/>
        </p:nvSpPr>
        <p:spPr>
          <a:xfrm>
            <a:off x="610725" y="2851325"/>
            <a:ext cx="4220999" cy="1367100"/>
          </a:xfrm>
          <a:prstGeom prst="rect">
            <a:avLst/>
          </a:prstGeom>
          <a:noFill/>
          <a:ln>
            <a:noFill/>
          </a:ln>
        </p:spPr>
        <p:txBody>
          <a:bodyPr lIns="91425" tIns="91425" rIns="91425" bIns="91425" anchor="t" anchorCtr="0">
            <a:noAutofit/>
          </a:bodyPr>
          <a:lstStyle/>
          <a:p>
            <a:pPr lvl="0" rtl="0">
              <a:spcBef>
                <a:spcPts val="0"/>
              </a:spcBef>
              <a:buNone/>
            </a:pPr>
            <a:r>
              <a:rPr lang="en-US" sz="4800" dirty="0" smtClean="0">
                <a:latin typeface="Luckiest Guy"/>
                <a:ea typeface="Luckiest Guy"/>
                <a:cs typeface="Luckiest Guy"/>
                <a:sym typeface="Luckiest Guy"/>
              </a:rPr>
              <a:t>Community</a:t>
            </a:r>
            <a:r>
              <a:rPr lang="en-US" sz="4800" dirty="0">
                <a:latin typeface="Luckiest Guy"/>
                <a:ea typeface="Luckiest Guy"/>
                <a:cs typeface="Luckiest Guy"/>
                <a:sym typeface="Luckiest Guy"/>
              </a:rPr>
              <a:t>!</a:t>
            </a:r>
          </a:p>
        </p:txBody>
      </p:sp>
      <p:sp>
        <p:nvSpPr>
          <p:cNvPr id="33" name="Shape 33"/>
          <p:cNvSpPr txBox="1"/>
          <p:nvPr/>
        </p:nvSpPr>
        <p:spPr>
          <a:xfrm>
            <a:off x="2934625" y="3851725"/>
            <a:ext cx="6919800" cy="883499"/>
          </a:xfrm>
          <a:prstGeom prst="rect">
            <a:avLst/>
          </a:prstGeom>
          <a:noFill/>
          <a:ln>
            <a:noFill/>
          </a:ln>
        </p:spPr>
        <p:txBody>
          <a:bodyPr lIns="91425" tIns="91425" rIns="91425" bIns="91425" anchor="t" anchorCtr="0">
            <a:noAutofit/>
          </a:bodyPr>
          <a:lstStyle/>
          <a:p>
            <a:pPr lvl="0" rtl="0">
              <a:spcBef>
                <a:spcPts val="0"/>
              </a:spcBef>
              <a:buNone/>
            </a:pPr>
            <a:r>
              <a:rPr lang="en-US" sz="4800" dirty="0" smtClean="0">
                <a:latin typeface="Luckiest Guy"/>
                <a:ea typeface="Luckiest Guy"/>
                <a:cs typeface="Luckiest Guy"/>
                <a:sym typeface="Luckiest Guy"/>
              </a:rPr>
              <a:t>Language </a:t>
            </a:r>
            <a:r>
              <a:rPr lang="en-US" sz="4800" dirty="0">
                <a:latin typeface="Luckiest Guy"/>
                <a:ea typeface="Luckiest Guy"/>
                <a:cs typeface="Luckiest Guy"/>
                <a:sym typeface="Luckiest Guy"/>
              </a:rPr>
              <a:t>acquisition!</a:t>
            </a:r>
          </a:p>
        </p:txBody>
      </p:sp>
      <p:sp>
        <p:nvSpPr>
          <p:cNvPr id="34" name="Shape 34"/>
          <p:cNvSpPr txBox="1"/>
          <p:nvPr/>
        </p:nvSpPr>
        <p:spPr>
          <a:xfrm>
            <a:off x="3749225" y="5869300"/>
            <a:ext cx="4890600" cy="1367100"/>
          </a:xfrm>
          <a:prstGeom prst="rect">
            <a:avLst/>
          </a:prstGeom>
          <a:noFill/>
          <a:ln>
            <a:noFill/>
          </a:ln>
        </p:spPr>
        <p:txBody>
          <a:bodyPr lIns="91425" tIns="91425" rIns="91425" bIns="91425" anchor="t" anchorCtr="0">
            <a:noAutofit/>
          </a:bodyPr>
          <a:lstStyle/>
          <a:p>
            <a:pPr lvl="0" rtl="0">
              <a:spcBef>
                <a:spcPts val="0"/>
              </a:spcBef>
              <a:buNone/>
            </a:pPr>
            <a:r>
              <a:rPr lang="en-US" sz="4800" dirty="0" smtClean="0">
                <a:latin typeface="Luckiest Guy"/>
                <a:ea typeface="Luckiest Guy"/>
                <a:cs typeface="Luckiest Guy"/>
                <a:sym typeface="Luckiest Guy"/>
              </a:rPr>
              <a:t>Sensory </a:t>
            </a:r>
            <a:r>
              <a:rPr lang="en-US" sz="4800" dirty="0">
                <a:latin typeface="Luckiest Guy"/>
                <a:ea typeface="Luckiest Guy"/>
                <a:cs typeface="Luckiest Guy"/>
                <a:sym typeface="Luckiest Guy"/>
              </a:rPr>
              <a:t>skills!</a:t>
            </a:r>
          </a:p>
        </p:txBody>
      </p:sp>
      <p:sp>
        <p:nvSpPr>
          <p:cNvPr id="35" name="Shape 35"/>
          <p:cNvSpPr txBox="1"/>
          <p:nvPr/>
        </p:nvSpPr>
        <p:spPr>
          <a:xfrm>
            <a:off x="419650" y="4852000"/>
            <a:ext cx="5316299" cy="1017300"/>
          </a:xfrm>
          <a:prstGeom prst="rect">
            <a:avLst/>
          </a:prstGeom>
          <a:noFill/>
          <a:ln>
            <a:noFill/>
          </a:ln>
        </p:spPr>
        <p:txBody>
          <a:bodyPr lIns="91425" tIns="91425" rIns="91425" bIns="91425" anchor="t" anchorCtr="0">
            <a:noAutofit/>
          </a:bodyPr>
          <a:lstStyle/>
          <a:p>
            <a:pPr lvl="0" rtl="0">
              <a:spcBef>
                <a:spcPts val="0"/>
              </a:spcBef>
              <a:buNone/>
            </a:pPr>
            <a:r>
              <a:rPr lang="en-US" sz="4800" dirty="0" smtClean="0">
                <a:latin typeface="Luckiest Guy"/>
                <a:ea typeface="Luckiest Guy"/>
                <a:cs typeface="Luckiest Guy"/>
                <a:sym typeface="Luckiest Guy"/>
              </a:rPr>
              <a:t>Literacy </a:t>
            </a:r>
            <a:r>
              <a:rPr lang="en-US" sz="4800" dirty="0">
                <a:latin typeface="Luckiest Guy"/>
                <a:ea typeface="Luckiest Guy"/>
                <a:cs typeface="Luckiest Guy"/>
                <a:sym typeface="Luckiest Guy"/>
              </a:rPr>
              <a:t>skills!</a:t>
            </a:r>
          </a:p>
        </p:txBody>
      </p:sp>
    </p:spTree>
  </p:cSld>
  <p:clrMapOvr>
    <a:masterClrMapping/>
  </p:clrMapOvr>
  <p:transition xmlns:p14="http://schemas.microsoft.com/office/powerpoint/2010/mai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Shape 265"/>
          <p:cNvPicPr preferRelativeResize="0"/>
          <p:nvPr/>
        </p:nvPicPr>
        <p:blipFill rotWithShape="1">
          <a:blip r:embed="rId3">
            <a:alphaModFix/>
          </a:blip>
          <a:srcRect l="15755" t="7662" r="25258" b="13423"/>
          <a:stretch/>
        </p:blipFill>
        <p:spPr>
          <a:xfrm>
            <a:off x="66875" y="0"/>
            <a:ext cx="5179144" cy="4781524"/>
          </a:xfrm>
          <a:prstGeom prst="rect">
            <a:avLst/>
          </a:prstGeom>
          <a:noFill/>
          <a:ln>
            <a:noFill/>
          </a:ln>
        </p:spPr>
      </p:pic>
      <p:pic>
        <p:nvPicPr>
          <p:cNvPr id="266" name="Shape 266"/>
          <p:cNvPicPr preferRelativeResize="0"/>
          <p:nvPr/>
        </p:nvPicPr>
        <p:blipFill rotWithShape="1">
          <a:blip r:embed="rId4">
            <a:alphaModFix/>
          </a:blip>
          <a:srcRect l="4003" b="15268"/>
          <a:stretch/>
        </p:blipFill>
        <p:spPr>
          <a:xfrm>
            <a:off x="3565800" y="3465125"/>
            <a:ext cx="6488800" cy="4154874"/>
          </a:xfrm>
          <a:prstGeom prst="rect">
            <a:avLst/>
          </a:prstGeom>
          <a:noFill/>
          <a:ln>
            <a:noFill/>
          </a:ln>
        </p:spPr>
      </p:pic>
      <p:sp>
        <p:nvSpPr>
          <p:cNvPr id="267" name="Shape 267"/>
          <p:cNvSpPr txBox="1">
            <a:spLocks noGrp="1"/>
          </p:cNvSpPr>
          <p:nvPr>
            <p:ph type="title"/>
          </p:nvPr>
        </p:nvSpPr>
        <p:spPr>
          <a:xfrm>
            <a:off x="5349735" y="261450"/>
            <a:ext cx="4704865" cy="3343200"/>
          </a:xfrm>
          <a:prstGeom prst="rect">
            <a:avLst/>
          </a:prstGeom>
        </p:spPr>
        <p:txBody>
          <a:bodyPr lIns="91425" tIns="91425" rIns="91425" bIns="91425" anchor="t" anchorCtr="0">
            <a:noAutofit/>
          </a:bodyPr>
          <a:lstStyle/>
          <a:p>
            <a:pPr lvl="0" rtl="0">
              <a:spcBef>
                <a:spcPts val="0"/>
              </a:spcBef>
              <a:buNone/>
            </a:pPr>
            <a:r>
              <a:rPr lang="en-US" dirty="0">
                <a:solidFill>
                  <a:srgbClr val="000000"/>
                </a:solidFill>
                <a:latin typeface="Luckiest Guy"/>
                <a:ea typeface="Luckiest Guy"/>
                <a:cs typeface="Luckiest Guy"/>
                <a:sym typeface="Luckiest Guy"/>
              </a:rPr>
              <a:t>Paint </a:t>
            </a:r>
            <a:r>
              <a:rPr lang="en-US" dirty="0" smtClean="0">
                <a:solidFill>
                  <a:srgbClr val="000000"/>
                </a:solidFill>
                <a:latin typeface="Luckiest Guy"/>
                <a:ea typeface="Luckiest Guy"/>
                <a:cs typeface="Luckiest Guy"/>
                <a:sym typeface="Luckiest Guy"/>
              </a:rPr>
              <a:t>with</a:t>
            </a:r>
            <a:endParaRPr sz="2400" dirty="0">
              <a:solidFill>
                <a:srgbClr val="000000"/>
              </a:solidFill>
              <a:latin typeface="Luckiest Guy"/>
              <a:ea typeface="Luckiest Guy"/>
              <a:cs typeface="Luckiest Guy"/>
              <a:sym typeface="Luckiest Guy"/>
            </a:endParaRPr>
          </a:p>
          <a:p>
            <a:pPr rtl="0">
              <a:spcBef>
                <a:spcPts val="0"/>
              </a:spcBef>
              <a:buClrTx/>
            </a:pPr>
            <a:r>
              <a:rPr lang="en-US" dirty="0" smtClean="0">
                <a:solidFill>
                  <a:srgbClr val="000000"/>
                </a:solidFill>
                <a:latin typeface="Luckiest Guy"/>
                <a:ea typeface="Luckiest Guy"/>
                <a:cs typeface="Luckiest Guy"/>
                <a:sym typeface="Luckiest Guy"/>
              </a:rPr>
              <a:t> - balloons </a:t>
            </a:r>
            <a:endParaRPr lang="en-US" dirty="0">
              <a:solidFill>
                <a:srgbClr val="000000"/>
              </a:solidFill>
              <a:latin typeface="Luckiest Guy"/>
              <a:ea typeface="Luckiest Guy"/>
              <a:cs typeface="Luckiest Guy"/>
              <a:sym typeface="Luckiest Guy"/>
            </a:endParaRPr>
          </a:p>
          <a:p>
            <a:pPr lvl="0" rtl="0">
              <a:spcBef>
                <a:spcPts val="0"/>
              </a:spcBef>
              <a:buClrTx/>
            </a:pPr>
            <a:r>
              <a:rPr lang="en-US" dirty="0" smtClean="0">
                <a:solidFill>
                  <a:srgbClr val="000000"/>
                </a:solidFill>
                <a:latin typeface="Luckiest Guy"/>
                <a:ea typeface="Luckiest Guy"/>
                <a:cs typeface="Luckiest Guy"/>
                <a:sym typeface="Luckiest Guy"/>
              </a:rPr>
              <a:t> - shaving cream</a:t>
            </a:r>
            <a:endParaRPr lang="en-US" dirty="0">
              <a:solidFill>
                <a:srgbClr val="000000"/>
              </a:solidFill>
              <a:latin typeface="Luckiest Guy"/>
              <a:ea typeface="Luckiest Guy"/>
              <a:cs typeface="Luckiest Guy"/>
              <a:sym typeface="Luckiest Guy"/>
            </a:endParaRPr>
          </a:p>
        </p:txBody>
      </p:sp>
    </p:spTree>
  </p:cSld>
  <p:clrMapOvr>
    <a:masterClrMapping/>
  </p:clrMapOvr>
  <p:transition xmlns:p14="http://schemas.microsoft.com/office/powerpoint/2010/mai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Shape 272"/>
          <p:cNvPicPr preferRelativeResize="0"/>
          <p:nvPr/>
        </p:nvPicPr>
        <p:blipFill>
          <a:blip r:embed="rId3">
            <a:alphaModFix/>
          </a:blip>
          <a:stretch>
            <a:fillRect/>
          </a:stretch>
        </p:blipFill>
        <p:spPr>
          <a:xfrm>
            <a:off x="5334975" y="4084960"/>
            <a:ext cx="4538623" cy="3389838"/>
          </a:xfrm>
          <a:prstGeom prst="rect">
            <a:avLst/>
          </a:prstGeom>
          <a:noFill/>
          <a:ln>
            <a:noFill/>
          </a:ln>
        </p:spPr>
      </p:pic>
      <p:sp>
        <p:nvSpPr>
          <p:cNvPr id="273" name="Shape 273"/>
          <p:cNvSpPr txBox="1"/>
          <p:nvPr/>
        </p:nvSpPr>
        <p:spPr>
          <a:xfrm>
            <a:off x="854158" y="-152400"/>
            <a:ext cx="4079735" cy="3000000"/>
          </a:xfrm>
          <a:prstGeom prst="rect">
            <a:avLst/>
          </a:prstGeom>
          <a:noFill/>
          <a:ln>
            <a:noFill/>
          </a:ln>
        </p:spPr>
        <p:txBody>
          <a:bodyPr lIns="91425" tIns="91425" rIns="91425" bIns="91425" anchor="ctr" anchorCtr="0">
            <a:noAutofit/>
          </a:bodyPr>
          <a:lstStyle/>
          <a:p>
            <a:pPr lvl="0" rtl="0">
              <a:spcBef>
                <a:spcPts val="0"/>
              </a:spcBef>
              <a:buNone/>
            </a:pPr>
            <a:r>
              <a:rPr lang="en-US" sz="4266" dirty="0">
                <a:solidFill>
                  <a:schemeClr val="dk2"/>
                </a:solidFill>
                <a:latin typeface="Luckiest Guy"/>
                <a:ea typeface="Luckiest Guy"/>
                <a:cs typeface="Luckiest Guy"/>
                <a:sym typeface="Luckiest Guy"/>
              </a:rPr>
              <a:t>Paint </a:t>
            </a:r>
            <a:r>
              <a:rPr lang="en-US" sz="4266" dirty="0" smtClean="0">
                <a:solidFill>
                  <a:schemeClr val="dk2"/>
                </a:solidFill>
                <a:latin typeface="Luckiest Guy"/>
                <a:ea typeface="Luckiest Guy"/>
                <a:cs typeface="Luckiest Guy"/>
                <a:sym typeface="Luckiest Guy"/>
              </a:rPr>
              <a:t>with</a:t>
            </a:r>
            <a:endParaRPr sz="2000" dirty="0">
              <a:solidFill>
                <a:schemeClr val="dk2"/>
              </a:solidFill>
              <a:latin typeface="Luckiest Guy"/>
              <a:ea typeface="Luckiest Guy"/>
              <a:cs typeface="Luckiest Guy"/>
              <a:sym typeface="Luckiest Guy"/>
            </a:endParaRPr>
          </a:p>
          <a:p>
            <a:pPr lvl="0" rtl="0">
              <a:spcBef>
                <a:spcPts val="0"/>
              </a:spcBef>
            </a:pPr>
            <a:r>
              <a:rPr lang="en-US" sz="4266" dirty="0">
                <a:solidFill>
                  <a:schemeClr val="dk2"/>
                </a:solidFill>
                <a:latin typeface="Luckiest Guy"/>
                <a:ea typeface="Luckiest Guy"/>
                <a:cs typeface="Luckiest Guy"/>
                <a:sym typeface="Luckiest Guy"/>
              </a:rPr>
              <a:t> </a:t>
            </a:r>
            <a:r>
              <a:rPr lang="en-US" sz="4266" dirty="0" smtClean="0">
                <a:solidFill>
                  <a:schemeClr val="dk2"/>
                </a:solidFill>
                <a:latin typeface="Luckiest Guy"/>
                <a:ea typeface="Luckiest Guy"/>
                <a:cs typeface="Luckiest Guy"/>
                <a:sym typeface="Luckiest Guy"/>
              </a:rPr>
              <a:t>- veggies</a:t>
            </a:r>
            <a:endParaRPr lang="en-US" sz="4266" dirty="0">
              <a:solidFill>
                <a:schemeClr val="dk2"/>
              </a:solidFill>
              <a:latin typeface="Luckiest Guy"/>
              <a:ea typeface="Luckiest Guy"/>
              <a:cs typeface="Luckiest Guy"/>
              <a:sym typeface="Luckiest Guy"/>
            </a:endParaRPr>
          </a:p>
          <a:p>
            <a:pPr lvl="0" rtl="0">
              <a:spcBef>
                <a:spcPts val="0"/>
              </a:spcBef>
            </a:pPr>
            <a:r>
              <a:rPr lang="en-US" sz="4266" dirty="0" smtClean="0">
                <a:solidFill>
                  <a:schemeClr val="dk2"/>
                </a:solidFill>
                <a:latin typeface="Luckiest Guy"/>
                <a:ea typeface="Luckiest Guy"/>
                <a:cs typeface="Luckiest Guy"/>
                <a:sym typeface="Luckiest Guy"/>
              </a:rPr>
              <a:t> - fingers</a:t>
            </a:r>
            <a:endParaRPr lang="en-US" sz="4266" dirty="0">
              <a:solidFill>
                <a:schemeClr val="dk2"/>
              </a:solidFill>
              <a:latin typeface="Luckiest Guy"/>
              <a:ea typeface="Luckiest Guy"/>
              <a:cs typeface="Luckiest Guy"/>
              <a:sym typeface="Luckiest Guy"/>
            </a:endParaRPr>
          </a:p>
        </p:txBody>
      </p:sp>
      <p:pic>
        <p:nvPicPr>
          <p:cNvPr id="274" name="Shape 274"/>
          <p:cNvPicPr preferRelativeResize="0"/>
          <p:nvPr/>
        </p:nvPicPr>
        <p:blipFill>
          <a:blip r:embed="rId4">
            <a:alphaModFix/>
          </a:blip>
          <a:stretch>
            <a:fillRect/>
          </a:stretch>
        </p:blipFill>
        <p:spPr>
          <a:xfrm>
            <a:off x="5334975" y="145800"/>
            <a:ext cx="4455347" cy="3327650"/>
          </a:xfrm>
          <a:prstGeom prst="rect">
            <a:avLst/>
          </a:prstGeom>
          <a:noFill/>
          <a:ln>
            <a:noFill/>
          </a:ln>
        </p:spPr>
      </p:pic>
      <p:pic>
        <p:nvPicPr>
          <p:cNvPr id="275" name="Shape 275"/>
          <p:cNvPicPr preferRelativeResize="0"/>
          <p:nvPr/>
        </p:nvPicPr>
        <p:blipFill rotWithShape="1">
          <a:blip r:embed="rId5">
            <a:alphaModFix/>
          </a:blip>
          <a:srcRect l="3772" b="14273"/>
          <a:stretch/>
        </p:blipFill>
        <p:spPr>
          <a:xfrm>
            <a:off x="183775" y="2579924"/>
            <a:ext cx="4863524" cy="4894873"/>
          </a:xfrm>
          <a:prstGeom prst="rect">
            <a:avLst/>
          </a:prstGeom>
          <a:noFill/>
          <a:ln>
            <a:noFill/>
          </a:ln>
        </p:spPr>
      </p:pic>
    </p:spTree>
  </p:cSld>
  <p:clrMapOvr>
    <a:masterClrMapping/>
  </p:clrMapOvr>
  <p:transition xmlns:p14="http://schemas.microsoft.com/office/powerpoint/2010/mai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p:nvPr/>
        </p:nvSpPr>
        <p:spPr>
          <a:xfrm>
            <a:off x="869800" y="750475"/>
            <a:ext cx="8420399" cy="1208700"/>
          </a:xfrm>
          <a:prstGeom prst="rect">
            <a:avLst/>
          </a:prstGeom>
          <a:noFill/>
          <a:ln>
            <a:noFill/>
          </a:ln>
        </p:spPr>
        <p:txBody>
          <a:bodyPr lIns="91425" tIns="91425" rIns="91425" bIns="91425" anchor="ctr" anchorCtr="0">
            <a:noAutofit/>
          </a:bodyPr>
          <a:lstStyle/>
          <a:p>
            <a:pPr lvl="0" algn="ctr" rtl="0">
              <a:spcBef>
                <a:spcPts val="0"/>
              </a:spcBef>
              <a:buNone/>
            </a:pPr>
            <a:r>
              <a:rPr lang="en-US" sz="11000" dirty="0" smtClean="0">
                <a:solidFill>
                  <a:srgbClr val="FF00FF"/>
                </a:solidFill>
                <a:latin typeface="Luckiest Guy"/>
                <a:ea typeface="Luckiest Guy"/>
                <a:cs typeface="Luckiest Guy"/>
                <a:sym typeface="Luckiest Guy"/>
              </a:rPr>
              <a:t>Poll Time</a:t>
            </a:r>
            <a:r>
              <a:rPr lang="en-US" sz="11000" dirty="0">
                <a:solidFill>
                  <a:srgbClr val="FF00FF"/>
                </a:solidFill>
                <a:latin typeface="Luckiest Guy"/>
                <a:ea typeface="Luckiest Guy"/>
                <a:cs typeface="Luckiest Guy"/>
                <a:sym typeface="Luckiest Guy"/>
              </a:rPr>
              <a:t>!</a:t>
            </a:r>
          </a:p>
        </p:txBody>
      </p:sp>
      <p:sp>
        <p:nvSpPr>
          <p:cNvPr id="281" name="Shape 281"/>
          <p:cNvSpPr txBox="1"/>
          <p:nvPr/>
        </p:nvSpPr>
        <p:spPr>
          <a:xfrm>
            <a:off x="1350600" y="2751200"/>
            <a:ext cx="7619999" cy="3768300"/>
          </a:xfrm>
          <a:prstGeom prst="rect">
            <a:avLst/>
          </a:prstGeom>
          <a:noFill/>
          <a:ln>
            <a:noFill/>
          </a:ln>
        </p:spPr>
        <p:txBody>
          <a:bodyPr lIns="91425" tIns="91425" rIns="91425" bIns="91425" anchor="t" anchorCtr="0">
            <a:noAutofit/>
          </a:bodyPr>
          <a:lstStyle/>
          <a:p>
            <a:pPr lvl="0" algn="ctr" rtl="0">
              <a:spcBef>
                <a:spcPts val="0"/>
              </a:spcBef>
              <a:buClr>
                <a:schemeClr val="dk2"/>
              </a:buClr>
              <a:buSzPct val="25000"/>
              <a:buFont typeface="Arial"/>
              <a:buNone/>
            </a:pPr>
            <a:r>
              <a:rPr lang="en-US" sz="4800" dirty="0">
                <a:latin typeface="Luckiest Guy"/>
                <a:ea typeface="Luckiest Guy"/>
                <a:cs typeface="Luckiest Guy"/>
                <a:sym typeface="Luckiest Guy"/>
              </a:rPr>
              <a:t>Share one idea you can use right away and one you can work towards.</a:t>
            </a:r>
          </a:p>
          <a:p>
            <a:pPr algn="ctr">
              <a:spcBef>
                <a:spcPts val="0"/>
              </a:spcBef>
              <a:buNone/>
            </a:pPr>
            <a:endParaRPr sz="4800" dirty="0"/>
          </a:p>
        </p:txBody>
      </p:sp>
    </p:spTree>
  </p:cSld>
  <p:clrMapOvr>
    <a:masterClrMapping/>
  </p:clrMapOvr>
  <p:transition xmlns:p14="http://schemas.microsoft.com/office/powerpoint/2010/mai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654950" y="404850"/>
            <a:ext cx="9210599" cy="1533900"/>
          </a:xfrm>
          <a:prstGeom prst="rect">
            <a:avLst/>
          </a:prstGeom>
        </p:spPr>
        <p:txBody>
          <a:bodyPr lIns="91425" tIns="91425" rIns="91425" bIns="91425" anchor="t" anchorCtr="0">
            <a:noAutofit/>
          </a:bodyPr>
          <a:lstStyle/>
          <a:p>
            <a:pPr lvl="0" algn="ctr" rtl="0">
              <a:spcBef>
                <a:spcPts val="0"/>
              </a:spcBef>
              <a:buNone/>
            </a:pPr>
            <a:r>
              <a:rPr lang="en-US" sz="9600">
                <a:solidFill>
                  <a:srgbClr val="9900FF"/>
                </a:solidFill>
                <a:latin typeface="Luckiest Guy"/>
                <a:ea typeface="Luckiest Guy"/>
                <a:cs typeface="Luckiest Guy"/>
                <a:sym typeface="Luckiest Guy"/>
              </a:rPr>
              <a:t>Success</a:t>
            </a:r>
          </a:p>
        </p:txBody>
      </p:sp>
      <p:sp>
        <p:nvSpPr>
          <p:cNvPr id="287" name="Shape 287"/>
          <p:cNvSpPr txBox="1"/>
          <p:nvPr/>
        </p:nvSpPr>
        <p:spPr>
          <a:xfrm>
            <a:off x="5046100" y="5052450"/>
            <a:ext cx="4439564" cy="2039320"/>
          </a:xfrm>
          <a:prstGeom prst="rect">
            <a:avLst/>
          </a:prstGeom>
          <a:noFill/>
          <a:ln>
            <a:noFill/>
          </a:ln>
        </p:spPr>
        <p:txBody>
          <a:bodyPr lIns="91425" tIns="91425" rIns="91425" bIns="91425" anchor="t" anchorCtr="0">
            <a:noAutofit/>
          </a:bodyPr>
          <a:lstStyle/>
          <a:p>
            <a:pPr lvl="0" rtl="0">
              <a:spcBef>
                <a:spcPts val="0"/>
              </a:spcBef>
              <a:buNone/>
            </a:pPr>
            <a:r>
              <a:rPr lang="en-US" sz="4800" dirty="0">
                <a:latin typeface="Luckiest Guy"/>
                <a:ea typeface="Luckiest Guy"/>
                <a:cs typeface="Luckiest Guy"/>
                <a:sym typeface="Luckiest Guy"/>
              </a:rPr>
              <a:t>How can you measure it?</a:t>
            </a:r>
          </a:p>
        </p:txBody>
      </p:sp>
      <p:sp>
        <p:nvSpPr>
          <p:cNvPr id="288" name="Shape 288"/>
          <p:cNvSpPr txBox="1"/>
          <p:nvPr/>
        </p:nvSpPr>
        <p:spPr>
          <a:xfrm>
            <a:off x="5046100" y="2385700"/>
            <a:ext cx="4248502" cy="1148099"/>
          </a:xfrm>
          <a:prstGeom prst="rect">
            <a:avLst/>
          </a:prstGeom>
          <a:noFill/>
          <a:ln>
            <a:noFill/>
          </a:ln>
        </p:spPr>
        <p:txBody>
          <a:bodyPr lIns="91425" tIns="91425" rIns="91425" bIns="91425" anchor="t" anchorCtr="0">
            <a:noAutofit/>
          </a:bodyPr>
          <a:lstStyle/>
          <a:p>
            <a:pPr lvl="0" rtl="0">
              <a:spcBef>
                <a:spcPts val="0"/>
              </a:spcBef>
              <a:buNone/>
            </a:pPr>
            <a:r>
              <a:rPr lang="en-US" sz="4800" dirty="0" smtClean="0">
                <a:latin typeface="Luckiest Guy"/>
                <a:ea typeface="Luckiest Guy"/>
                <a:cs typeface="Luckiest Guy"/>
                <a:sym typeface="Luckiest Guy"/>
              </a:rPr>
              <a:t>Confidence</a:t>
            </a:r>
            <a:r>
              <a:rPr lang="en-US" sz="4800" dirty="0">
                <a:latin typeface="Luckiest Guy"/>
                <a:ea typeface="Luckiest Guy"/>
                <a:cs typeface="Luckiest Guy"/>
                <a:sym typeface="Luckiest Guy"/>
              </a:rPr>
              <a:t>!</a:t>
            </a:r>
          </a:p>
        </p:txBody>
      </p:sp>
      <p:sp>
        <p:nvSpPr>
          <p:cNvPr id="289" name="Shape 289"/>
          <p:cNvSpPr txBox="1"/>
          <p:nvPr/>
        </p:nvSpPr>
        <p:spPr>
          <a:xfrm>
            <a:off x="538250" y="3766075"/>
            <a:ext cx="4507850" cy="1367100"/>
          </a:xfrm>
          <a:prstGeom prst="rect">
            <a:avLst/>
          </a:prstGeom>
          <a:noFill/>
          <a:ln>
            <a:noFill/>
          </a:ln>
        </p:spPr>
        <p:txBody>
          <a:bodyPr lIns="91425" tIns="91425" rIns="91425" bIns="91425" anchor="t" anchorCtr="0">
            <a:noAutofit/>
          </a:bodyPr>
          <a:lstStyle/>
          <a:p>
            <a:pPr lvl="0" rtl="0">
              <a:spcBef>
                <a:spcPts val="0"/>
              </a:spcBef>
              <a:buNone/>
            </a:pPr>
            <a:r>
              <a:rPr lang="en-US" sz="4800" dirty="0" smtClean="0">
                <a:latin typeface="Luckiest Guy"/>
                <a:ea typeface="Luckiest Guy"/>
                <a:cs typeface="Luckiest Guy"/>
                <a:sym typeface="Luckiest Guy"/>
              </a:rPr>
              <a:t>Enthusiasm</a:t>
            </a:r>
            <a:r>
              <a:rPr lang="en-US" sz="4800" dirty="0">
                <a:latin typeface="Luckiest Guy"/>
                <a:ea typeface="Luckiest Guy"/>
                <a:cs typeface="Luckiest Guy"/>
                <a:sym typeface="Luckiest Guy"/>
              </a:rPr>
              <a:t>!</a:t>
            </a:r>
          </a:p>
        </p:txBody>
      </p:sp>
    </p:spTree>
  </p:cSld>
  <p:clrMapOvr>
    <a:masterClrMapping/>
  </p:clrMapOvr>
  <p:transition xmlns:p14="http://schemas.microsoft.com/office/powerpoint/2010/mai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Shape 294"/>
          <p:cNvPicPr preferRelativeResize="0"/>
          <p:nvPr/>
        </p:nvPicPr>
        <p:blipFill>
          <a:blip r:embed="rId3">
            <a:alphaModFix/>
          </a:blip>
          <a:stretch>
            <a:fillRect/>
          </a:stretch>
        </p:blipFill>
        <p:spPr>
          <a:xfrm>
            <a:off x="5018849" y="3764150"/>
            <a:ext cx="5141145" cy="3855850"/>
          </a:xfrm>
          <a:prstGeom prst="rect">
            <a:avLst/>
          </a:prstGeom>
          <a:noFill/>
          <a:ln>
            <a:noFill/>
          </a:ln>
        </p:spPr>
      </p:pic>
      <p:pic>
        <p:nvPicPr>
          <p:cNvPr id="295" name="Shape 295"/>
          <p:cNvPicPr preferRelativeResize="0"/>
          <p:nvPr/>
        </p:nvPicPr>
        <p:blipFill>
          <a:blip r:embed="rId4">
            <a:alphaModFix/>
          </a:blip>
          <a:stretch>
            <a:fillRect/>
          </a:stretch>
        </p:blipFill>
        <p:spPr>
          <a:xfrm>
            <a:off x="0" y="0"/>
            <a:ext cx="5954999" cy="4001749"/>
          </a:xfrm>
          <a:prstGeom prst="rect">
            <a:avLst/>
          </a:prstGeom>
          <a:noFill/>
          <a:ln>
            <a:noFill/>
          </a:ln>
        </p:spPr>
      </p:pic>
      <p:sp>
        <p:nvSpPr>
          <p:cNvPr id="296" name="Shape 296"/>
          <p:cNvSpPr txBox="1"/>
          <p:nvPr/>
        </p:nvSpPr>
        <p:spPr>
          <a:xfrm>
            <a:off x="5955000" y="433525"/>
            <a:ext cx="4149000" cy="2634599"/>
          </a:xfrm>
          <a:prstGeom prst="rect">
            <a:avLst/>
          </a:prstGeom>
          <a:noFill/>
          <a:ln>
            <a:noFill/>
          </a:ln>
        </p:spPr>
        <p:txBody>
          <a:bodyPr lIns="91425" tIns="91425" rIns="91425" bIns="91425" anchor="ctr" anchorCtr="0">
            <a:noAutofit/>
          </a:bodyPr>
          <a:lstStyle/>
          <a:p>
            <a:pPr lvl="0" algn="ctr" rtl="0">
              <a:spcBef>
                <a:spcPts val="0"/>
              </a:spcBef>
              <a:buNone/>
            </a:pPr>
            <a:r>
              <a:rPr lang="en-US" sz="7200" dirty="0" smtClean="0">
                <a:solidFill>
                  <a:schemeClr val="dk2"/>
                </a:solidFill>
                <a:latin typeface="Luckiest Guy"/>
                <a:ea typeface="Luckiest Guy"/>
                <a:cs typeface="Luckiest Guy"/>
                <a:sym typeface="Luckiest Guy"/>
              </a:rPr>
              <a:t>Be </a:t>
            </a:r>
            <a:r>
              <a:rPr lang="en-US" sz="7200" dirty="0" smtClean="0">
                <a:solidFill>
                  <a:schemeClr val="dk2"/>
                </a:solidFill>
                <a:latin typeface="Luckiest Guy"/>
                <a:ea typeface="Luckiest Guy"/>
                <a:cs typeface="Luckiest Guy"/>
                <a:sym typeface="Luckiest Guy"/>
              </a:rPr>
              <a:t>Silly</a:t>
            </a:r>
            <a:r>
              <a:rPr lang="en-US" sz="7200" dirty="0">
                <a:solidFill>
                  <a:schemeClr val="dk2"/>
                </a:solidFill>
                <a:latin typeface="Luckiest Guy"/>
                <a:ea typeface="Luckiest Guy"/>
                <a:cs typeface="Luckiest Guy"/>
                <a:sym typeface="Luckiest Guy"/>
              </a:rPr>
              <a:t>!</a:t>
            </a:r>
          </a:p>
        </p:txBody>
      </p:sp>
      <p:sp>
        <p:nvSpPr>
          <p:cNvPr id="297" name="Shape 297"/>
          <p:cNvSpPr txBox="1"/>
          <p:nvPr/>
        </p:nvSpPr>
        <p:spPr>
          <a:xfrm>
            <a:off x="0" y="4130975"/>
            <a:ext cx="5018999" cy="3288900"/>
          </a:xfrm>
          <a:prstGeom prst="rect">
            <a:avLst/>
          </a:prstGeom>
          <a:noFill/>
          <a:ln>
            <a:noFill/>
          </a:ln>
        </p:spPr>
        <p:txBody>
          <a:bodyPr lIns="91425" tIns="91425" rIns="91425" bIns="91425" anchor="ctr" anchorCtr="0">
            <a:noAutofit/>
          </a:bodyPr>
          <a:lstStyle/>
          <a:p>
            <a:pPr lvl="0" algn="ctr" rtl="0">
              <a:spcBef>
                <a:spcPts val="0"/>
              </a:spcBef>
              <a:buNone/>
            </a:pPr>
            <a:r>
              <a:rPr lang="en-US" sz="7200" smtClean="0">
                <a:solidFill>
                  <a:schemeClr val="dk2"/>
                </a:solidFill>
                <a:latin typeface="Luckiest Guy"/>
                <a:ea typeface="Luckiest Guy"/>
                <a:cs typeface="Luckiest Guy"/>
                <a:sym typeface="Luckiest Guy"/>
              </a:rPr>
              <a:t>Be </a:t>
            </a:r>
            <a:r>
              <a:rPr lang="en-US" sz="7200" smtClean="0">
                <a:solidFill>
                  <a:schemeClr val="dk2"/>
                </a:solidFill>
                <a:latin typeface="Luckiest Guy"/>
                <a:ea typeface="Luckiest Guy"/>
                <a:cs typeface="Luckiest Guy"/>
                <a:sym typeface="Luckiest Guy"/>
              </a:rPr>
              <a:t>Confident</a:t>
            </a:r>
            <a:r>
              <a:rPr lang="en-US" sz="7200" dirty="0">
                <a:solidFill>
                  <a:schemeClr val="dk2"/>
                </a:solidFill>
                <a:latin typeface="Luckiest Guy"/>
                <a:ea typeface="Luckiest Guy"/>
                <a:cs typeface="Luckiest Guy"/>
                <a:sym typeface="Luckiest Guy"/>
              </a:rPr>
              <a:t>!</a:t>
            </a:r>
          </a:p>
        </p:txBody>
      </p:sp>
    </p:spTree>
  </p:cSld>
  <p:clrMapOvr>
    <a:masterClrMapping/>
  </p:clrMapOvr>
  <p:transition xmlns:p14="http://schemas.microsoft.com/office/powerpoint/2010/mai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Shape 302"/>
          <p:cNvPicPr preferRelativeResize="0"/>
          <p:nvPr/>
        </p:nvPicPr>
        <p:blipFill>
          <a:blip r:embed="rId3">
            <a:alphaModFix/>
          </a:blip>
          <a:stretch>
            <a:fillRect/>
          </a:stretch>
        </p:blipFill>
        <p:spPr>
          <a:xfrm>
            <a:off x="2709949" y="1208700"/>
            <a:ext cx="4740098" cy="6320123"/>
          </a:xfrm>
          <a:prstGeom prst="rect">
            <a:avLst/>
          </a:prstGeom>
          <a:noFill/>
          <a:ln>
            <a:noFill/>
          </a:ln>
        </p:spPr>
      </p:pic>
      <p:sp>
        <p:nvSpPr>
          <p:cNvPr id="303" name="Shape 303"/>
          <p:cNvSpPr txBox="1"/>
          <p:nvPr/>
        </p:nvSpPr>
        <p:spPr>
          <a:xfrm>
            <a:off x="869800" y="0"/>
            <a:ext cx="8420399" cy="1208700"/>
          </a:xfrm>
          <a:prstGeom prst="rect">
            <a:avLst/>
          </a:prstGeom>
          <a:noFill/>
          <a:ln>
            <a:noFill/>
          </a:ln>
        </p:spPr>
        <p:txBody>
          <a:bodyPr lIns="91425" tIns="91425" rIns="91425" bIns="91425" anchor="ctr" anchorCtr="0">
            <a:noAutofit/>
          </a:bodyPr>
          <a:lstStyle/>
          <a:p>
            <a:pPr lvl="0" algn="ctr" rtl="0">
              <a:spcBef>
                <a:spcPts val="0"/>
              </a:spcBef>
              <a:buNone/>
            </a:pPr>
            <a:r>
              <a:rPr lang="en-US" sz="7200" dirty="0">
                <a:solidFill>
                  <a:schemeClr val="dk2"/>
                </a:solidFill>
                <a:latin typeface="Luckiest Guy"/>
                <a:ea typeface="Luckiest Guy"/>
                <a:cs typeface="Luckiest Guy"/>
                <a:sym typeface="Luckiest Guy"/>
              </a:rPr>
              <a:t>Success?</a:t>
            </a:r>
          </a:p>
        </p:txBody>
      </p:sp>
    </p:spTree>
  </p:cSld>
  <p:clrMapOvr>
    <a:masterClrMapping/>
  </p:clrMapOvr>
  <p:transition xmlns:p14="http://schemas.microsoft.com/office/powerpoint/2010/mai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p:nvPr/>
        </p:nvSpPr>
        <p:spPr>
          <a:xfrm>
            <a:off x="6410375" y="400175"/>
            <a:ext cx="4149000" cy="2634599"/>
          </a:xfrm>
          <a:prstGeom prst="rect">
            <a:avLst/>
          </a:prstGeom>
          <a:noFill/>
          <a:ln>
            <a:noFill/>
          </a:ln>
        </p:spPr>
        <p:txBody>
          <a:bodyPr lIns="91425" tIns="91425" rIns="91425" bIns="91425" anchor="ctr" anchorCtr="0">
            <a:noAutofit/>
          </a:bodyPr>
          <a:lstStyle/>
          <a:p>
            <a:pPr lvl="0" algn="ctr" rtl="0">
              <a:spcBef>
                <a:spcPts val="0"/>
              </a:spcBef>
              <a:buNone/>
            </a:pPr>
            <a:r>
              <a:rPr lang="en-US" sz="7200" dirty="0">
                <a:solidFill>
                  <a:schemeClr val="dk2"/>
                </a:solidFill>
                <a:latin typeface="Luckiest Guy"/>
                <a:ea typeface="Luckiest Guy"/>
                <a:cs typeface="Luckiest Guy"/>
                <a:sym typeface="Luckiest Guy"/>
              </a:rPr>
              <a:t>Does it work?</a:t>
            </a:r>
          </a:p>
        </p:txBody>
      </p:sp>
      <p:pic>
        <p:nvPicPr>
          <p:cNvPr id="309" name="Shape 309"/>
          <p:cNvPicPr preferRelativeResize="0"/>
          <p:nvPr/>
        </p:nvPicPr>
        <p:blipFill>
          <a:blip r:embed="rId3">
            <a:alphaModFix/>
          </a:blip>
          <a:stretch>
            <a:fillRect/>
          </a:stretch>
        </p:blipFill>
        <p:spPr>
          <a:xfrm>
            <a:off x="0" y="0"/>
            <a:ext cx="6791096" cy="3819997"/>
          </a:xfrm>
          <a:prstGeom prst="rect">
            <a:avLst/>
          </a:prstGeom>
          <a:noFill/>
          <a:ln>
            <a:noFill/>
          </a:ln>
        </p:spPr>
      </p:pic>
      <p:pic>
        <p:nvPicPr>
          <p:cNvPr id="310" name="Shape 310"/>
          <p:cNvPicPr preferRelativeResize="0"/>
          <p:nvPr/>
        </p:nvPicPr>
        <p:blipFill>
          <a:blip r:embed="rId4">
            <a:alphaModFix/>
          </a:blip>
          <a:stretch>
            <a:fillRect/>
          </a:stretch>
        </p:blipFill>
        <p:spPr>
          <a:xfrm>
            <a:off x="1931441" y="3819999"/>
            <a:ext cx="8228562" cy="3800001"/>
          </a:xfrm>
          <a:prstGeom prst="rect">
            <a:avLst/>
          </a:prstGeom>
          <a:noFill/>
          <a:ln>
            <a:noFill/>
          </a:ln>
        </p:spPr>
      </p:pic>
    </p:spTree>
  </p:cSld>
  <p:clrMapOvr>
    <a:masterClrMapping/>
  </p:clrMapOvr>
  <p:transition xmlns:p14="http://schemas.microsoft.com/office/powerpoint/2010/mai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p:nvPr/>
        </p:nvSpPr>
        <p:spPr>
          <a:xfrm>
            <a:off x="869800" y="133550"/>
            <a:ext cx="8420399" cy="1208700"/>
          </a:xfrm>
          <a:prstGeom prst="rect">
            <a:avLst/>
          </a:prstGeom>
          <a:noFill/>
          <a:ln>
            <a:noFill/>
          </a:ln>
        </p:spPr>
        <p:txBody>
          <a:bodyPr lIns="91425" tIns="91425" rIns="91425" bIns="91425" anchor="ctr" anchorCtr="0">
            <a:noAutofit/>
          </a:bodyPr>
          <a:lstStyle/>
          <a:p>
            <a:pPr lvl="0" algn="ctr" rtl="0">
              <a:spcBef>
                <a:spcPts val="0"/>
              </a:spcBef>
              <a:buNone/>
            </a:pPr>
            <a:r>
              <a:rPr lang="en-US" sz="10000" dirty="0">
                <a:solidFill>
                  <a:srgbClr val="9900FF"/>
                </a:solidFill>
                <a:latin typeface="Luckiest Guy"/>
                <a:ea typeface="Luckiest Guy"/>
                <a:cs typeface="Luckiest Guy"/>
                <a:sym typeface="Luckiest Guy"/>
              </a:rPr>
              <a:t>Resources</a:t>
            </a:r>
          </a:p>
        </p:txBody>
      </p:sp>
      <p:pic>
        <p:nvPicPr>
          <p:cNvPr id="316" name="Shape 316"/>
          <p:cNvPicPr preferRelativeResize="0"/>
          <p:nvPr/>
        </p:nvPicPr>
        <p:blipFill>
          <a:blip r:embed="rId3">
            <a:alphaModFix/>
          </a:blip>
          <a:stretch>
            <a:fillRect/>
          </a:stretch>
        </p:blipFill>
        <p:spPr>
          <a:xfrm>
            <a:off x="470241" y="2325750"/>
            <a:ext cx="1797532" cy="1461373"/>
          </a:xfrm>
          <a:prstGeom prst="rect">
            <a:avLst/>
          </a:prstGeom>
          <a:noFill/>
          <a:ln>
            <a:noFill/>
          </a:ln>
        </p:spPr>
      </p:pic>
      <p:pic>
        <p:nvPicPr>
          <p:cNvPr id="317" name="Shape 317"/>
          <p:cNvPicPr preferRelativeResize="0"/>
          <p:nvPr/>
        </p:nvPicPr>
        <p:blipFill>
          <a:blip r:embed="rId4">
            <a:alphaModFix/>
          </a:blip>
          <a:stretch>
            <a:fillRect/>
          </a:stretch>
        </p:blipFill>
        <p:spPr>
          <a:xfrm>
            <a:off x="416800" y="4998700"/>
            <a:ext cx="2051275" cy="2051275"/>
          </a:xfrm>
          <a:prstGeom prst="rect">
            <a:avLst/>
          </a:prstGeom>
          <a:noFill/>
          <a:ln>
            <a:noFill/>
          </a:ln>
        </p:spPr>
      </p:pic>
      <p:pic>
        <p:nvPicPr>
          <p:cNvPr id="318" name="Shape 318"/>
          <p:cNvPicPr preferRelativeResize="0"/>
          <p:nvPr/>
        </p:nvPicPr>
        <p:blipFill>
          <a:blip r:embed="rId5">
            <a:alphaModFix/>
          </a:blip>
          <a:stretch>
            <a:fillRect/>
          </a:stretch>
        </p:blipFill>
        <p:spPr>
          <a:xfrm>
            <a:off x="3484050" y="2947950"/>
            <a:ext cx="3040162" cy="3040162"/>
          </a:xfrm>
          <a:prstGeom prst="rect">
            <a:avLst/>
          </a:prstGeom>
          <a:noFill/>
          <a:ln>
            <a:noFill/>
          </a:ln>
        </p:spPr>
      </p:pic>
      <p:pic>
        <p:nvPicPr>
          <p:cNvPr id="319" name="Shape 319"/>
          <p:cNvPicPr preferRelativeResize="0"/>
          <p:nvPr/>
        </p:nvPicPr>
        <p:blipFill>
          <a:blip r:embed="rId6">
            <a:alphaModFix/>
          </a:blip>
          <a:stretch>
            <a:fillRect/>
          </a:stretch>
        </p:blipFill>
        <p:spPr>
          <a:xfrm>
            <a:off x="7607950" y="2265925"/>
            <a:ext cx="1797524" cy="1797524"/>
          </a:xfrm>
          <a:prstGeom prst="rect">
            <a:avLst/>
          </a:prstGeom>
          <a:noFill/>
          <a:ln>
            <a:noFill/>
          </a:ln>
        </p:spPr>
      </p:pic>
      <p:pic>
        <p:nvPicPr>
          <p:cNvPr id="320" name="Shape 320"/>
          <p:cNvPicPr preferRelativeResize="0"/>
          <p:nvPr/>
        </p:nvPicPr>
        <p:blipFill>
          <a:blip r:embed="rId7">
            <a:alphaModFix/>
          </a:blip>
          <a:stretch>
            <a:fillRect/>
          </a:stretch>
        </p:blipFill>
        <p:spPr>
          <a:xfrm>
            <a:off x="7534500" y="4998700"/>
            <a:ext cx="1870974" cy="1870974"/>
          </a:xfrm>
          <a:prstGeom prst="rect">
            <a:avLst/>
          </a:prstGeom>
          <a:noFill/>
          <a:ln>
            <a:noFill/>
          </a:ln>
        </p:spPr>
      </p:pic>
    </p:spTree>
  </p:cSld>
  <p:clrMapOvr>
    <a:masterClrMapping/>
  </p:clrMapOvr>
  <p:transition xmlns:p14="http://schemas.microsoft.com/office/powerpoint/2010/mai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p:nvPr/>
        </p:nvSpPr>
        <p:spPr>
          <a:xfrm>
            <a:off x="869800" y="133550"/>
            <a:ext cx="8420399" cy="1208700"/>
          </a:xfrm>
          <a:prstGeom prst="rect">
            <a:avLst/>
          </a:prstGeom>
          <a:noFill/>
          <a:ln>
            <a:noFill/>
          </a:ln>
        </p:spPr>
        <p:txBody>
          <a:bodyPr lIns="91425" tIns="91425" rIns="91425" bIns="91425" anchor="ctr" anchorCtr="0">
            <a:noAutofit/>
          </a:bodyPr>
          <a:lstStyle/>
          <a:p>
            <a:pPr lvl="0" algn="ctr" rtl="0">
              <a:spcBef>
                <a:spcPts val="0"/>
              </a:spcBef>
              <a:buNone/>
            </a:pPr>
            <a:r>
              <a:rPr lang="en-US" sz="10000">
                <a:solidFill>
                  <a:srgbClr val="9900FF"/>
                </a:solidFill>
                <a:latin typeface="Luckiest Guy"/>
                <a:ea typeface="Luckiest Guy"/>
                <a:cs typeface="Luckiest Guy"/>
                <a:sym typeface="Luckiest Guy"/>
              </a:rPr>
              <a:t>Your turn</a:t>
            </a:r>
          </a:p>
        </p:txBody>
      </p:sp>
      <p:sp>
        <p:nvSpPr>
          <p:cNvPr id="335" name="Shape 335"/>
          <p:cNvSpPr txBox="1"/>
          <p:nvPr/>
        </p:nvSpPr>
        <p:spPr>
          <a:xfrm>
            <a:off x="869800" y="2320175"/>
            <a:ext cx="8420399" cy="3815999"/>
          </a:xfrm>
          <a:prstGeom prst="rect">
            <a:avLst/>
          </a:prstGeom>
          <a:noFill/>
          <a:ln>
            <a:noFill/>
          </a:ln>
        </p:spPr>
        <p:txBody>
          <a:bodyPr lIns="91425" tIns="91425" rIns="91425" bIns="91425" anchor="ctr" anchorCtr="0">
            <a:noAutofit/>
          </a:bodyPr>
          <a:lstStyle/>
          <a:p>
            <a:pPr lvl="0" algn="ctr" rtl="0">
              <a:spcBef>
                <a:spcPts val="0"/>
              </a:spcBef>
              <a:buNone/>
            </a:pPr>
            <a:r>
              <a:rPr lang="en-US" sz="7200">
                <a:solidFill>
                  <a:schemeClr val="dk2"/>
                </a:solidFill>
                <a:latin typeface="Luckiest Guy"/>
                <a:ea typeface="Luckiest Guy"/>
                <a:cs typeface="Luckiest Guy"/>
                <a:sym typeface="Luckiest Guy"/>
              </a:rPr>
              <a:t>What are your questions? </a:t>
            </a:r>
          </a:p>
        </p:txBody>
      </p:sp>
    </p:spTree>
  </p:cSld>
  <p:clrMapOvr>
    <a:masterClrMapping/>
  </p:clrMapOvr>
  <p:transition xmlns:p14="http://schemas.microsoft.com/office/powerpoint/2010/mai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p:nvPr/>
        </p:nvSpPr>
        <p:spPr>
          <a:xfrm>
            <a:off x="3515600" y="4704275"/>
            <a:ext cx="6644399" cy="3000000"/>
          </a:xfrm>
          <a:prstGeom prst="rect">
            <a:avLst/>
          </a:prstGeom>
          <a:noFill/>
          <a:ln>
            <a:noFill/>
          </a:ln>
        </p:spPr>
        <p:txBody>
          <a:bodyPr lIns="91425" tIns="91425" rIns="91425" bIns="91425" anchor="ctr" anchorCtr="0">
            <a:noAutofit/>
          </a:bodyPr>
          <a:lstStyle/>
          <a:p>
            <a:pPr lvl="0" algn="ctr" rtl="0">
              <a:spcBef>
                <a:spcPts val="0"/>
              </a:spcBef>
              <a:buNone/>
            </a:pPr>
            <a:r>
              <a:rPr lang="en-US" sz="4266">
                <a:solidFill>
                  <a:schemeClr val="dk2"/>
                </a:solidFill>
                <a:latin typeface="Luckiest Guy"/>
                <a:ea typeface="Luckiest Guy"/>
                <a:cs typeface="Luckiest Guy"/>
                <a:sym typeface="Luckiest Guy"/>
              </a:rPr>
              <a:t>Brooke Newberry</a:t>
            </a:r>
          </a:p>
          <a:p>
            <a:pPr lvl="0" algn="ctr" rtl="0">
              <a:spcBef>
                <a:spcPts val="0"/>
              </a:spcBef>
              <a:buNone/>
            </a:pPr>
            <a:r>
              <a:rPr lang="en-US" sz="4266">
                <a:solidFill>
                  <a:schemeClr val="dk2"/>
                </a:solidFill>
                <a:latin typeface="Luckiest Guy"/>
                <a:ea typeface="Luckiest Guy"/>
                <a:cs typeface="Luckiest Guy"/>
                <a:sym typeface="Luckiest Guy"/>
              </a:rPr>
              <a:t>berasche@gmai</a:t>
            </a:r>
            <a:r>
              <a:rPr lang="en-US" sz="4266">
                <a:latin typeface="Luckiest Guy"/>
                <a:ea typeface="Luckiest Guy"/>
                <a:cs typeface="Luckiest Guy"/>
                <a:sym typeface="Luckiest Guy"/>
              </a:rPr>
              <a:t>l</a:t>
            </a:r>
          </a:p>
          <a:p>
            <a:pPr lvl="0" algn="ctr" rtl="0">
              <a:spcBef>
                <a:spcPts val="0"/>
              </a:spcBef>
              <a:buNone/>
            </a:pPr>
            <a:r>
              <a:rPr lang="en-US" sz="3000">
                <a:solidFill>
                  <a:schemeClr val="dk2"/>
                </a:solidFill>
                <a:latin typeface="Luckiest Guy"/>
                <a:ea typeface="Luckiest Guy"/>
                <a:cs typeface="Luckiest Guy"/>
                <a:sym typeface="Luckiest Guy"/>
              </a:rPr>
              <a:t>readingwithred.blogspot.com</a:t>
            </a:r>
          </a:p>
        </p:txBody>
      </p:sp>
      <p:sp>
        <p:nvSpPr>
          <p:cNvPr id="326" name="Shape 326"/>
          <p:cNvSpPr txBox="1"/>
          <p:nvPr/>
        </p:nvSpPr>
        <p:spPr>
          <a:xfrm>
            <a:off x="-441750" y="-239275"/>
            <a:ext cx="7417500" cy="3000000"/>
          </a:xfrm>
          <a:prstGeom prst="rect">
            <a:avLst/>
          </a:prstGeom>
          <a:noFill/>
          <a:ln>
            <a:noFill/>
          </a:ln>
        </p:spPr>
        <p:txBody>
          <a:bodyPr lIns="91425" tIns="91425" rIns="91425" bIns="91425" anchor="ctr" anchorCtr="0">
            <a:noAutofit/>
          </a:bodyPr>
          <a:lstStyle/>
          <a:p>
            <a:pPr lvl="0" algn="ctr" rtl="0">
              <a:spcBef>
                <a:spcPts val="0"/>
              </a:spcBef>
              <a:buNone/>
            </a:pPr>
            <a:r>
              <a:rPr lang="en-US" sz="4200">
                <a:solidFill>
                  <a:schemeClr val="dk2"/>
                </a:solidFill>
                <a:latin typeface="Luckiest Guy"/>
                <a:ea typeface="Luckiest Guy"/>
                <a:cs typeface="Luckiest Guy"/>
                <a:sym typeface="Luckiest Guy"/>
              </a:rPr>
              <a:t>Kendra Jones</a:t>
            </a:r>
          </a:p>
          <a:p>
            <a:pPr lvl="0" algn="ctr" rtl="0">
              <a:spcBef>
                <a:spcPts val="0"/>
              </a:spcBef>
              <a:buNone/>
            </a:pPr>
            <a:r>
              <a:rPr lang="en-US" sz="4200">
                <a:solidFill>
                  <a:schemeClr val="dk2"/>
                </a:solidFill>
                <a:latin typeface="Luckiest Guy"/>
                <a:ea typeface="Luckiest Guy"/>
                <a:cs typeface="Luckiest Guy"/>
                <a:sym typeface="Luckiest Guy"/>
              </a:rPr>
              <a:t>peaceluvbks@gmail</a:t>
            </a:r>
          </a:p>
          <a:p>
            <a:pPr lvl="0" algn="ctr" rtl="0">
              <a:spcBef>
                <a:spcPts val="0"/>
              </a:spcBef>
              <a:buNone/>
            </a:pPr>
            <a:r>
              <a:rPr lang="en-US" sz="3000">
                <a:solidFill>
                  <a:schemeClr val="dk2"/>
                </a:solidFill>
                <a:latin typeface="Luckiest Guy"/>
                <a:ea typeface="Luckiest Guy"/>
                <a:cs typeface="Luckiest Guy"/>
                <a:sym typeface="Luckiest Guy"/>
              </a:rPr>
              <a:t>klmpeace.wordpress.com</a:t>
            </a:r>
          </a:p>
        </p:txBody>
      </p:sp>
      <p:sp>
        <p:nvSpPr>
          <p:cNvPr id="327" name="Shape 327"/>
          <p:cNvSpPr txBox="1">
            <a:spLocks noGrp="1"/>
          </p:cNvSpPr>
          <p:nvPr>
            <p:ph type="title"/>
          </p:nvPr>
        </p:nvSpPr>
        <p:spPr>
          <a:xfrm>
            <a:off x="2772700" y="2836924"/>
            <a:ext cx="4766999" cy="2466299"/>
          </a:xfrm>
          <a:prstGeom prst="rect">
            <a:avLst/>
          </a:prstGeom>
        </p:spPr>
        <p:txBody>
          <a:bodyPr lIns="91425" tIns="91425" rIns="91425" bIns="91425" anchor="t" anchorCtr="0">
            <a:noAutofit/>
          </a:bodyPr>
          <a:lstStyle/>
          <a:p>
            <a:pPr lvl="0" algn="ctr" rtl="0">
              <a:spcBef>
                <a:spcPts val="0"/>
              </a:spcBef>
              <a:buNone/>
            </a:pPr>
            <a:r>
              <a:rPr lang="en-US" sz="6000" dirty="0">
                <a:solidFill>
                  <a:srgbClr val="9900FF"/>
                </a:solidFill>
                <a:latin typeface="Luckiest Guy"/>
                <a:ea typeface="Luckiest Guy"/>
                <a:cs typeface="Luckiest Guy"/>
                <a:sym typeface="Luckiest Guy"/>
              </a:rPr>
              <a:t>How do </a:t>
            </a:r>
          </a:p>
          <a:p>
            <a:pPr lvl="0" algn="ctr" rtl="0">
              <a:spcBef>
                <a:spcPts val="0"/>
              </a:spcBef>
              <a:buNone/>
            </a:pPr>
            <a:r>
              <a:rPr lang="en-US" sz="6000" dirty="0">
                <a:solidFill>
                  <a:srgbClr val="9900FF"/>
                </a:solidFill>
                <a:latin typeface="Luckiest Guy"/>
                <a:ea typeface="Luckiest Guy"/>
                <a:cs typeface="Luckiest Guy"/>
                <a:sym typeface="Luckiest Guy"/>
              </a:rPr>
              <a:t>you play?</a:t>
            </a:r>
          </a:p>
        </p:txBody>
      </p:sp>
      <p:pic>
        <p:nvPicPr>
          <p:cNvPr id="328" name="Shape 328"/>
          <p:cNvPicPr preferRelativeResize="0"/>
          <p:nvPr/>
        </p:nvPicPr>
        <p:blipFill>
          <a:blip r:embed="rId3">
            <a:alphaModFix/>
          </a:blip>
          <a:stretch>
            <a:fillRect/>
          </a:stretch>
        </p:blipFill>
        <p:spPr>
          <a:xfrm>
            <a:off x="282350" y="4953225"/>
            <a:ext cx="3082700" cy="2536399"/>
          </a:xfrm>
          <a:prstGeom prst="rect">
            <a:avLst/>
          </a:prstGeom>
          <a:noFill/>
          <a:ln>
            <a:noFill/>
          </a:ln>
        </p:spPr>
      </p:pic>
      <p:pic>
        <p:nvPicPr>
          <p:cNvPr id="329" name="Shape 329"/>
          <p:cNvPicPr preferRelativeResize="0"/>
          <p:nvPr/>
        </p:nvPicPr>
        <p:blipFill>
          <a:blip r:embed="rId4">
            <a:alphaModFix/>
          </a:blip>
          <a:stretch>
            <a:fillRect/>
          </a:stretch>
        </p:blipFill>
        <p:spPr>
          <a:xfrm>
            <a:off x="6160007" y="0"/>
            <a:ext cx="3999991" cy="3000000"/>
          </a:xfrm>
          <a:prstGeom prst="rect">
            <a:avLst/>
          </a:prstGeom>
          <a:noFill/>
          <a:ln>
            <a:noFill/>
          </a:ln>
        </p:spPr>
      </p:pic>
    </p:spTree>
  </p:cSld>
  <p:clrMapOvr>
    <a:masterClrMapping/>
  </p:clrMapOvr>
  <p:transition xmlns:p14="http://schemas.microsoft.com/office/powerpoint/2010/mai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pic>
        <p:nvPicPr>
          <p:cNvPr id="40" name="Shape 40"/>
          <p:cNvPicPr preferRelativeResize="0"/>
          <p:nvPr/>
        </p:nvPicPr>
        <p:blipFill>
          <a:blip r:embed="rId3">
            <a:alphaModFix/>
          </a:blip>
          <a:stretch>
            <a:fillRect/>
          </a:stretch>
        </p:blipFill>
        <p:spPr>
          <a:xfrm>
            <a:off x="419787" y="2883250"/>
            <a:ext cx="9320400" cy="3247599"/>
          </a:xfrm>
          <a:prstGeom prst="rect">
            <a:avLst/>
          </a:prstGeom>
          <a:noFill/>
          <a:ln>
            <a:noFill/>
          </a:ln>
        </p:spPr>
      </p:pic>
      <p:sp>
        <p:nvSpPr>
          <p:cNvPr id="41" name="Shape 41"/>
          <p:cNvSpPr txBox="1"/>
          <p:nvPr/>
        </p:nvSpPr>
        <p:spPr>
          <a:xfrm>
            <a:off x="7443150" y="7113050"/>
            <a:ext cx="5481300" cy="285300"/>
          </a:xfrm>
          <a:prstGeom prst="rect">
            <a:avLst/>
          </a:prstGeom>
          <a:noFill/>
          <a:ln>
            <a:noFill/>
          </a:ln>
        </p:spPr>
        <p:txBody>
          <a:bodyPr lIns="91425" tIns="91425" rIns="91425" bIns="91425" anchor="t" anchorCtr="0">
            <a:noAutofit/>
          </a:bodyPr>
          <a:lstStyle/>
          <a:p>
            <a:pPr lvl="0" rtl="0">
              <a:spcBef>
                <a:spcPts val="0"/>
              </a:spcBef>
              <a:buNone/>
            </a:pPr>
            <a:r>
              <a:rPr lang="en-US"/>
              <a:t>www.humanjourney.us</a:t>
            </a:r>
          </a:p>
        </p:txBody>
      </p:sp>
      <p:sp>
        <p:nvSpPr>
          <p:cNvPr id="42" name="Shape 42"/>
          <p:cNvSpPr txBox="1">
            <a:spLocks noGrp="1"/>
          </p:cNvSpPr>
          <p:nvPr>
            <p:ph type="title"/>
          </p:nvPr>
        </p:nvSpPr>
        <p:spPr>
          <a:xfrm>
            <a:off x="419800" y="500150"/>
            <a:ext cx="9320400" cy="3780300"/>
          </a:xfrm>
          <a:prstGeom prst="rect">
            <a:avLst/>
          </a:prstGeom>
        </p:spPr>
        <p:txBody>
          <a:bodyPr lIns="91425" tIns="91425" rIns="91425" bIns="91425" anchor="t" anchorCtr="0">
            <a:noAutofit/>
          </a:bodyPr>
          <a:lstStyle/>
          <a:p>
            <a:pPr algn="ctr" rtl="0">
              <a:spcBef>
                <a:spcPts val="0"/>
              </a:spcBef>
              <a:buNone/>
            </a:pPr>
            <a:r>
              <a:rPr lang="en-US" sz="7200" dirty="0">
                <a:solidFill>
                  <a:srgbClr val="000000"/>
                </a:solidFill>
                <a:latin typeface="Luckiest Guy"/>
                <a:ea typeface="Luckiest Guy"/>
                <a:cs typeface="Luckiest Guy"/>
                <a:sym typeface="Luckiest Guy"/>
              </a:rPr>
              <a:t>All About </a:t>
            </a:r>
          </a:p>
          <a:p>
            <a:pPr lvl="0" algn="ctr" rtl="0">
              <a:spcBef>
                <a:spcPts val="0"/>
              </a:spcBef>
              <a:buNone/>
            </a:pPr>
            <a:r>
              <a:rPr lang="en-US" sz="7200" dirty="0">
                <a:solidFill>
                  <a:srgbClr val="000000"/>
                </a:solidFill>
                <a:latin typeface="Luckiest Guy"/>
                <a:ea typeface="Luckiest Guy"/>
                <a:cs typeface="Luckiest Guy"/>
                <a:sym typeface="Luckiest Guy"/>
              </a:rPr>
              <a:t>the </a:t>
            </a:r>
            <a:r>
              <a:rPr lang="en-US" sz="7200" dirty="0" smtClean="0">
                <a:solidFill>
                  <a:srgbClr val="000000"/>
                </a:solidFill>
                <a:latin typeface="Luckiest Guy"/>
                <a:ea typeface="Luckiest Guy"/>
                <a:cs typeface="Luckiest Guy"/>
                <a:sym typeface="Luckiest Guy"/>
              </a:rPr>
              <a:t>Brain</a:t>
            </a:r>
            <a:endParaRPr lang="en-US" sz="7200" dirty="0">
              <a:solidFill>
                <a:srgbClr val="000000"/>
              </a:solidFill>
              <a:latin typeface="Luckiest Guy"/>
              <a:ea typeface="Luckiest Guy"/>
              <a:cs typeface="Luckiest Guy"/>
              <a:sym typeface="Luckiest Guy"/>
            </a:endParaRPr>
          </a:p>
        </p:txBody>
      </p:sp>
    </p:spTree>
  </p:cSld>
  <p:clrMapOvr>
    <a:masterClrMapping/>
  </p:clrMapOvr>
  <p:transition xmlns:p14="http://schemas.microsoft.com/office/powerpoint/2010/mai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608667" y="4910667"/>
            <a:ext cx="7027333" cy="2074333"/>
          </a:xfrm>
        </p:spPr>
        <p:txBody>
          <a:bodyPr/>
          <a:lstStyle/>
          <a:p>
            <a:pPr algn="ctr"/>
            <a:r>
              <a:rPr lang="en-US" sz="1600" dirty="0">
                <a:latin typeface="Arial" charset="0"/>
              </a:rPr>
              <a:t>Infopeople webinars are supported in part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algn="ctr"/>
            <a:endParaRPr lang="en-US" sz="1600" dirty="0">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943" y="2394173"/>
            <a:ext cx="8184382" cy="968976"/>
          </a:xfrm>
          <a:prstGeom prst="rect">
            <a:avLst/>
          </a:prstGeom>
        </p:spPr>
      </p:pic>
    </p:spTree>
    <p:extLst>
      <p:ext uri="{BB962C8B-B14F-4D97-AF65-F5344CB8AC3E}">
        <p14:creationId xmlns:p14="http://schemas.microsoft.com/office/powerpoint/2010/main" val="410722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276750" y="0"/>
            <a:ext cx="9669899" cy="1532700"/>
          </a:xfrm>
          <a:prstGeom prst="rect">
            <a:avLst/>
          </a:prstGeom>
        </p:spPr>
        <p:txBody>
          <a:bodyPr lIns="91425" tIns="91425" rIns="91425" bIns="91425" anchor="t" anchorCtr="0">
            <a:noAutofit/>
          </a:bodyPr>
          <a:lstStyle/>
          <a:p>
            <a:pPr lvl="0" algn="ctr" rtl="0">
              <a:spcBef>
                <a:spcPts val="0"/>
              </a:spcBef>
              <a:buNone/>
            </a:pPr>
            <a:r>
              <a:rPr lang="en-US" sz="7000">
                <a:solidFill>
                  <a:srgbClr val="000000"/>
                </a:solidFill>
                <a:latin typeface="Luckiest Guy"/>
                <a:ea typeface="Luckiest Guy"/>
                <a:cs typeface="Luckiest Guy"/>
                <a:sym typeface="Luckiest Guy"/>
              </a:rPr>
              <a:t>30 million word gap</a:t>
            </a:r>
          </a:p>
        </p:txBody>
      </p:sp>
      <p:sp>
        <p:nvSpPr>
          <p:cNvPr id="48" name="Shape 48"/>
          <p:cNvSpPr txBox="1"/>
          <p:nvPr/>
        </p:nvSpPr>
        <p:spPr>
          <a:xfrm>
            <a:off x="197950" y="5687300"/>
            <a:ext cx="9764099" cy="2238600"/>
          </a:xfrm>
          <a:prstGeom prst="rect">
            <a:avLst/>
          </a:prstGeom>
          <a:noFill/>
          <a:ln>
            <a:noFill/>
          </a:ln>
        </p:spPr>
        <p:txBody>
          <a:bodyPr lIns="91425" tIns="91425" rIns="91425" bIns="91425" anchor="t" anchorCtr="0">
            <a:noAutofit/>
          </a:bodyPr>
          <a:lstStyle/>
          <a:p>
            <a:pPr lvl="0">
              <a:spcBef>
                <a:spcPts val="0"/>
              </a:spcBef>
              <a:buClr>
                <a:schemeClr val="dk2"/>
              </a:buClr>
              <a:buSzPct val="39285"/>
              <a:buFont typeface="Arial"/>
              <a:buNone/>
            </a:pPr>
            <a:r>
              <a:rPr lang="en-US" sz="2400" dirty="0">
                <a:solidFill>
                  <a:schemeClr val="dk2"/>
                </a:solidFill>
                <a:latin typeface="Luckiest Guy"/>
                <a:ea typeface="Luckiest Guy"/>
                <a:cs typeface="Luckiest Guy"/>
                <a:sym typeface="Luckiest Guy"/>
              </a:rPr>
              <a:t>“A child from a high-income family will experience 30 million more words within the first four years of life than a child from a low-income family.” Hart and </a:t>
            </a:r>
            <a:r>
              <a:rPr lang="en-US" sz="2400" dirty="0" err="1">
                <a:solidFill>
                  <a:schemeClr val="dk2"/>
                </a:solidFill>
                <a:latin typeface="Luckiest Guy"/>
                <a:ea typeface="Luckiest Guy"/>
                <a:cs typeface="Luckiest Guy"/>
                <a:sym typeface="Luckiest Guy"/>
              </a:rPr>
              <a:t>Risley</a:t>
            </a:r>
            <a:r>
              <a:rPr lang="en-US" sz="2400" dirty="0">
                <a:solidFill>
                  <a:schemeClr val="dk2"/>
                </a:solidFill>
                <a:latin typeface="Luckiest Guy"/>
                <a:ea typeface="Luckiest Guy"/>
                <a:cs typeface="Luckiest Guy"/>
                <a:sym typeface="Luckiest Guy"/>
              </a:rPr>
              <a:t>, 1995</a:t>
            </a:r>
          </a:p>
        </p:txBody>
      </p:sp>
      <p:pic>
        <p:nvPicPr>
          <p:cNvPr id="49" name="Shape 49"/>
          <p:cNvPicPr preferRelativeResize="0"/>
          <p:nvPr/>
        </p:nvPicPr>
        <p:blipFill>
          <a:blip r:embed="rId3">
            <a:alphaModFix/>
          </a:blip>
          <a:stretch>
            <a:fillRect/>
          </a:stretch>
        </p:blipFill>
        <p:spPr>
          <a:xfrm>
            <a:off x="1192649" y="1123399"/>
            <a:ext cx="7838099" cy="4413825"/>
          </a:xfrm>
          <a:prstGeom prst="rect">
            <a:avLst/>
          </a:prstGeom>
          <a:noFill/>
          <a:ln>
            <a:noFill/>
          </a:ln>
        </p:spPr>
      </p:pic>
      <p:sp>
        <p:nvSpPr>
          <p:cNvPr id="50" name="Shape 50"/>
          <p:cNvSpPr txBox="1"/>
          <p:nvPr/>
        </p:nvSpPr>
        <p:spPr>
          <a:xfrm>
            <a:off x="3918375" y="5302325"/>
            <a:ext cx="4401900" cy="234899"/>
          </a:xfrm>
          <a:prstGeom prst="rect">
            <a:avLst/>
          </a:prstGeom>
          <a:noFill/>
          <a:ln>
            <a:noFill/>
          </a:ln>
        </p:spPr>
        <p:txBody>
          <a:bodyPr lIns="91425" tIns="91425" rIns="91425" bIns="91425" anchor="t" anchorCtr="0">
            <a:noAutofit/>
          </a:bodyPr>
          <a:lstStyle/>
          <a:p>
            <a:pPr>
              <a:spcBef>
                <a:spcPts val="0"/>
              </a:spcBef>
              <a:buNone/>
            </a:pPr>
            <a:r>
              <a:rPr lang="en-US"/>
              <a:t>www.zerotothree.com</a:t>
            </a:r>
          </a:p>
        </p:txBody>
      </p:sp>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Shape 55"/>
          <p:cNvPicPr preferRelativeResize="0"/>
          <p:nvPr/>
        </p:nvPicPr>
        <p:blipFill>
          <a:blip r:embed="rId3">
            <a:alphaModFix/>
          </a:blip>
          <a:stretch>
            <a:fillRect/>
          </a:stretch>
        </p:blipFill>
        <p:spPr>
          <a:xfrm rot="-5400000">
            <a:off x="5904262" y="-310712"/>
            <a:ext cx="3418024" cy="4553950"/>
          </a:xfrm>
          <a:prstGeom prst="rect">
            <a:avLst/>
          </a:prstGeom>
          <a:noFill/>
          <a:ln>
            <a:noFill/>
          </a:ln>
        </p:spPr>
      </p:pic>
      <p:pic>
        <p:nvPicPr>
          <p:cNvPr id="56" name="Shape 56"/>
          <p:cNvPicPr preferRelativeResize="0"/>
          <p:nvPr/>
        </p:nvPicPr>
        <p:blipFill>
          <a:blip r:embed="rId4">
            <a:alphaModFix/>
          </a:blip>
          <a:stretch>
            <a:fillRect/>
          </a:stretch>
        </p:blipFill>
        <p:spPr>
          <a:xfrm rot="-5400000">
            <a:off x="777512" y="1226275"/>
            <a:ext cx="3520624" cy="4690674"/>
          </a:xfrm>
          <a:prstGeom prst="rect">
            <a:avLst/>
          </a:prstGeom>
          <a:noFill/>
          <a:ln>
            <a:noFill/>
          </a:ln>
        </p:spPr>
      </p:pic>
      <p:sp>
        <p:nvSpPr>
          <p:cNvPr id="57" name="Shape 57"/>
          <p:cNvSpPr txBox="1">
            <a:spLocks noGrp="1"/>
          </p:cNvSpPr>
          <p:nvPr>
            <p:ph type="title"/>
          </p:nvPr>
        </p:nvSpPr>
        <p:spPr>
          <a:xfrm>
            <a:off x="98283" y="257251"/>
            <a:ext cx="5082867" cy="1534500"/>
          </a:xfrm>
          <a:prstGeom prst="rect">
            <a:avLst/>
          </a:prstGeom>
        </p:spPr>
        <p:txBody>
          <a:bodyPr lIns="91425" tIns="91425" rIns="91425" bIns="91425" anchor="t" anchorCtr="0">
            <a:noAutofit/>
          </a:bodyPr>
          <a:lstStyle/>
          <a:p>
            <a:pPr algn="ctr">
              <a:spcBef>
                <a:spcPts val="0"/>
              </a:spcBef>
              <a:buNone/>
            </a:pPr>
            <a:r>
              <a:rPr lang="en-US" dirty="0" smtClean="0">
                <a:solidFill>
                  <a:srgbClr val="000000"/>
                </a:solidFill>
                <a:latin typeface="Luckiest Guy"/>
                <a:ea typeface="Luckiest Guy"/>
                <a:cs typeface="Luckiest Guy"/>
                <a:sym typeface="Luckiest Guy"/>
              </a:rPr>
              <a:t>Sensory</a:t>
            </a:r>
            <a:br>
              <a:rPr lang="en-US" dirty="0" smtClean="0">
                <a:solidFill>
                  <a:srgbClr val="000000"/>
                </a:solidFill>
                <a:latin typeface="Luckiest Guy"/>
                <a:ea typeface="Luckiest Guy"/>
                <a:cs typeface="Luckiest Guy"/>
                <a:sym typeface="Luckiest Guy"/>
              </a:rPr>
            </a:br>
            <a:r>
              <a:rPr lang="en-US" dirty="0" smtClean="0">
                <a:solidFill>
                  <a:srgbClr val="000000"/>
                </a:solidFill>
                <a:latin typeface="Luckiest Guy"/>
                <a:ea typeface="Luckiest Guy"/>
                <a:cs typeface="Luckiest Guy"/>
                <a:sym typeface="Luckiest Guy"/>
              </a:rPr>
              <a:t>Experiences</a:t>
            </a:r>
            <a:r>
              <a:rPr lang="en-US" dirty="0">
                <a:solidFill>
                  <a:srgbClr val="000000"/>
                </a:solidFill>
                <a:latin typeface="Luckiest Guy"/>
                <a:ea typeface="Luckiest Guy"/>
                <a:cs typeface="Luckiest Guy"/>
                <a:sym typeface="Luckiest Guy"/>
              </a:rPr>
              <a:t>!</a:t>
            </a:r>
          </a:p>
        </p:txBody>
      </p:sp>
      <p:pic>
        <p:nvPicPr>
          <p:cNvPr id="58" name="Shape 58"/>
          <p:cNvPicPr preferRelativeResize="0"/>
          <p:nvPr/>
        </p:nvPicPr>
        <p:blipFill>
          <a:blip r:embed="rId5">
            <a:alphaModFix/>
          </a:blip>
          <a:stretch>
            <a:fillRect/>
          </a:stretch>
        </p:blipFill>
        <p:spPr>
          <a:xfrm>
            <a:off x="4883150" y="4386476"/>
            <a:ext cx="5007100" cy="3117623"/>
          </a:xfrm>
          <a:prstGeom prst="rect">
            <a:avLst/>
          </a:prstGeom>
          <a:noFill/>
          <a:ln>
            <a:noFill/>
          </a:ln>
        </p:spPr>
      </p:pic>
    </p:spTree>
  </p:cSld>
  <p:clrMapOvr>
    <a:masterClrMapping/>
  </p:clrMapOvr>
  <p:transition xmlns:p14="http://schemas.microsoft.com/office/powerpoint/2010/mai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240100" y="483550"/>
            <a:ext cx="9679799" cy="3780300"/>
          </a:xfrm>
          <a:prstGeom prst="rect">
            <a:avLst/>
          </a:prstGeom>
        </p:spPr>
        <p:txBody>
          <a:bodyPr lIns="91425" tIns="91425" rIns="91425" bIns="91425" anchor="t" anchorCtr="0">
            <a:noAutofit/>
          </a:bodyPr>
          <a:lstStyle/>
          <a:p>
            <a:pPr lvl="0" algn="ctr" rtl="0">
              <a:spcBef>
                <a:spcPts val="0"/>
              </a:spcBef>
              <a:buNone/>
            </a:pPr>
            <a:r>
              <a:rPr lang="en-US" sz="11000" dirty="0">
                <a:solidFill>
                  <a:srgbClr val="FF00FF"/>
                </a:solidFill>
                <a:latin typeface="Luckiest Guy"/>
                <a:ea typeface="Luckiest Guy"/>
                <a:cs typeface="Luckiest Guy"/>
                <a:sym typeface="Luckiest Guy"/>
              </a:rPr>
              <a:t>Poll </a:t>
            </a:r>
            <a:r>
              <a:rPr lang="en-US" sz="11000" dirty="0" smtClean="0">
                <a:solidFill>
                  <a:srgbClr val="FF00FF"/>
                </a:solidFill>
                <a:latin typeface="Luckiest Guy"/>
                <a:ea typeface="Luckiest Guy"/>
                <a:cs typeface="Luckiest Guy"/>
                <a:sym typeface="Luckiest Guy"/>
              </a:rPr>
              <a:t>Time</a:t>
            </a:r>
            <a:r>
              <a:rPr lang="en-US" sz="11000" dirty="0">
                <a:solidFill>
                  <a:srgbClr val="FF00FF"/>
                </a:solidFill>
                <a:latin typeface="Luckiest Guy"/>
                <a:ea typeface="Luckiest Guy"/>
                <a:cs typeface="Luckiest Guy"/>
                <a:sym typeface="Luckiest Guy"/>
              </a:rPr>
              <a:t>!</a:t>
            </a:r>
          </a:p>
        </p:txBody>
      </p:sp>
      <p:sp>
        <p:nvSpPr>
          <p:cNvPr id="64" name="Shape 64"/>
          <p:cNvSpPr txBox="1"/>
          <p:nvPr/>
        </p:nvSpPr>
        <p:spPr>
          <a:xfrm>
            <a:off x="1013175" y="2901150"/>
            <a:ext cx="8187000" cy="4502099"/>
          </a:xfrm>
          <a:prstGeom prst="rect">
            <a:avLst/>
          </a:prstGeom>
          <a:noFill/>
          <a:ln>
            <a:noFill/>
          </a:ln>
        </p:spPr>
        <p:txBody>
          <a:bodyPr lIns="91425" tIns="91425" rIns="91425" bIns="91425" anchor="t" anchorCtr="0">
            <a:noAutofit/>
          </a:bodyPr>
          <a:lstStyle/>
          <a:p>
            <a:pPr rtl="0">
              <a:spcBef>
                <a:spcPts val="0"/>
              </a:spcBef>
              <a:buNone/>
            </a:pPr>
            <a:r>
              <a:rPr lang="en-US" sz="4800" dirty="0">
                <a:latin typeface="Luckiest Guy"/>
                <a:ea typeface="Luckiest Guy"/>
                <a:cs typeface="Luckiest Guy"/>
                <a:sym typeface="Luckiest Guy"/>
              </a:rPr>
              <a:t>What is a limitation you face in programming? </a:t>
            </a:r>
            <a:endParaRPr lang="en-US" sz="4800" dirty="0" smtClean="0">
              <a:latin typeface="Luckiest Guy"/>
              <a:ea typeface="Luckiest Guy"/>
              <a:cs typeface="Luckiest Guy"/>
              <a:sym typeface="Luckiest Guy"/>
            </a:endParaRPr>
          </a:p>
          <a:p>
            <a:pPr rtl="0">
              <a:spcBef>
                <a:spcPts val="0"/>
              </a:spcBef>
              <a:buNone/>
            </a:pPr>
            <a:r>
              <a:rPr lang="en-US" sz="4000" dirty="0" smtClean="0">
                <a:latin typeface="Luckiest Guy"/>
                <a:ea typeface="Luckiest Guy"/>
                <a:cs typeface="Luckiest Guy"/>
                <a:sym typeface="Luckiest Guy"/>
              </a:rPr>
              <a:t>	- Lack </a:t>
            </a:r>
            <a:r>
              <a:rPr lang="en-US" sz="4000" dirty="0">
                <a:latin typeface="Luckiest Guy"/>
                <a:ea typeface="Luckiest Guy"/>
                <a:cs typeface="Luckiest Guy"/>
                <a:sym typeface="Luckiest Guy"/>
              </a:rPr>
              <a:t>of space? </a:t>
            </a:r>
          </a:p>
          <a:p>
            <a:pPr rtl="0">
              <a:spcBef>
                <a:spcPts val="0"/>
              </a:spcBef>
              <a:buNone/>
            </a:pPr>
            <a:r>
              <a:rPr lang="en-US" sz="4000" dirty="0" smtClean="0">
                <a:latin typeface="Luckiest Guy"/>
                <a:ea typeface="Luckiest Guy"/>
                <a:cs typeface="Luckiest Guy"/>
                <a:sym typeface="Luckiest Guy"/>
              </a:rPr>
              <a:t>	- Funding</a:t>
            </a:r>
            <a:r>
              <a:rPr lang="en-US" sz="4000" dirty="0">
                <a:latin typeface="Luckiest Guy"/>
                <a:ea typeface="Luckiest Guy"/>
                <a:cs typeface="Luckiest Guy"/>
                <a:sym typeface="Luckiest Guy"/>
              </a:rPr>
              <a:t>? </a:t>
            </a:r>
          </a:p>
          <a:p>
            <a:pPr lvl="0" rtl="0">
              <a:spcBef>
                <a:spcPts val="0"/>
              </a:spcBef>
              <a:buNone/>
            </a:pPr>
            <a:r>
              <a:rPr lang="en-US" sz="4000" dirty="0" smtClean="0">
                <a:latin typeface="Luckiest Guy"/>
                <a:ea typeface="Luckiest Guy"/>
                <a:cs typeface="Luckiest Guy"/>
                <a:sym typeface="Luckiest Guy"/>
              </a:rPr>
              <a:t>	- Staff?</a:t>
            </a:r>
          </a:p>
          <a:p>
            <a:pPr lvl="0" rtl="0">
              <a:spcBef>
                <a:spcPts val="0"/>
              </a:spcBef>
              <a:buNone/>
            </a:pPr>
            <a:r>
              <a:rPr lang="en-US" sz="4000" dirty="0" smtClean="0">
                <a:latin typeface="Luckiest Guy"/>
                <a:ea typeface="Luckiest Guy"/>
                <a:cs typeface="Luckiest Guy"/>
                <a:sym typeface="Luckiest Guy"/>
              </a:rPr>
              <a:t>	- Other</a:t>
            </a:r>
            <a:endParaRPr lang="en-US" sz="4000" dirty="0">
              <a:latin typeface="Luckiest Guy"/>
              <a:ea typeface="Luckiest Guy"/>
              <a:cs typeface="Luckiest Guy"/>
              <a:sym typeface="Luckiest Guy"/>
            </a:endParaRPr>
          </a:p>
        </p:txBody>
      </p:sp>
    </p:spTree>
  </p:cSld>
  <p:clrMapOvr>
    <a:masterClrMapping/>
  </p:clrMapOvr>
  <p:transition xmlns:p14="http://schemas.microsoft.com/office/powerpoint/2010/mai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73437" y="5075700"/>
            <a:ext cx="8813100" cy="3645599"/>
          </a:xfrm>
          <a:prstGeom prst="rect">
            <a:avLst/>
          </a:prstGeom>
        </p:spPr>
        <p:txBody>
          <a:bodyPr lIns="91425" tIns="91425" rIns="91425" bIns="91425" anchor="ctr" anchorCtr="0">
            <a:noAutofit/>
          </a:bodyPr>
          <a:lstStyle/>
          <a:p>
            <a:pPr lvl="0" algn="ctr" rtl="0">
              <a:spcBef>
                <a:spcPts val="0"/>
              </a:spcBef>
              <a:buNone/>
            </a:pPr>
            <a:r>
              <a:rPr lang="en-US" sz="5200">
                <a:latin typeface="Luckiest Guy"/>
                <a:ea typeface="Luckiest Guy"/>
                <a:cs typeface="Luckiest Guy"/>
                <a:sym typeface="Luckiest Guy"/>
              </a:rPr>
              <a:t>This isn’t real life.</a:t>
            </a:r>
          </a:p>
        </p:txBody>
      </p:sp>
      <p:pic>
        <p:nvPicPr>
          <p:cNvPr id="70" name="Shape 70"/>
          <p:cNvPicPr preferRelativeResize="0"/>
          <p:nvPr/>
        </p:nvPicPr>
        <p:blipFill>
          <a:blip r:embed="rId3">
            <a:alphaModFix/>
          </a:blip>
          <a:stretch>
            <a:fillRect/>
          </a:stretch>
        </p:blipFill>
        <p:spPr>
          <a:xfrm>
            <a:off x="575387" y="172750"/>
            <a:ext cx="9009223" cy="6103326"/>
          </a:xfrm>
          <a:prstGeom prst="rect">
            <a:avLst/>
          </a:prstGeom>
          <a:noFill/>
          <a:ln>
            <a:noFill/>
          </a:ln>
        </p:spPr>
      </p:pic>
      <p:sp>
        <p:nvSpPr>
          <p:cNvPr id="71" name="Shape 71"/>
          <p:cNvSpPr txBox="1"/>
          <p:nvPr/>
        </p:nvSpPr>
        <p:spPr>
          <a:xfrm>
            <a:off x="2806275" y="6276075"/>
            <a:ext cx="4547399" cy="336599"/>
          </a:xfrm>
          <a:prstGeom prst="rect">
            <a:avLst/>
          </a:prstGeom>
          <a:noFill/>
          <a:ln>
            <a:noFill/>
          </a:ln>
        </p:spPr>
        <p:txBody>
          <a:bodyPr lIns="91425" tIns="91425" rIns="91425" bIns="91425" anchor="t" anchorCtr="0">
            <a:noAutofit/>
          </a:bodyPr>
          <a:lstStyle/>
          <a:p>
            <a:pPr>
              <a:spcBef>
                <a:spcPts val="0"/>
              </a:spcBef>
              <a:buNone/>
            </a:pPr>
            <a:r>
              <a:rPr lang="en-US"/>
              <a:t>Vancouver Community Library’s Early Learning Center</a:t>
            </a:r>
          </a:p>
        </p:txBody>
      </p:sp>
    </p:spTree>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654950" y="404850"/>
            <a:ext cx="9165899" cy="1533900"/>
          </a:xfrm>
          <a:prstGeom prst="rect">
            <a:avLst/>
          </a:prstGeom>
        </p:spPr>
        <p:txBody>
          <a:bodyPr lIns="91425" tIns="91425" rIns="91425" bIns="91425" anchor="t" anchorCtr="0">
            <a:noAutofit/>
          </a:bodyPr>
          <a:lstStyle/>
          <a:p>
            <a:pPr algn="ctr">
              <a:spcBef>
                <a:spcPts val="0"/>
              </a:spcBef>
              <a:buNone/>
            </a:pPr>
            <a:r>
              <a:rPr lang="en-US" sz="7200">
                <a:solidFill>
                  <a:srgbClr val="9900FF"/>
                </a:solidFill>
                <a:latin typeface="Luckiest Guy"/>
                <a:ea typeface="Luckiest Guy"/>
                <a:cs typeface="Luckiest Guy"/>
                <a:sym typeface="Luckiest Guy"/>
              </a:rPr>
              <a:t>Focus on Play!</a:t>
            </a:r>
          </a:p>
        </p:txBody>
      </p:sp>
      <p:sp>
        <p:nvSpPr>
          <p:cNvPr id="77" name="Shape 77"/>
          <p:cNvSpPr txBox="1"/>
          <p:nvPr/>
        </p:nvSpPr>
        <p:spPr>
          <a:xfrm>
            <a:off x="1467300" y="2167625"/>
            <a:ext cx="3084600" cy="1367100"/>
          </a:xfrm>
          <a:prstGeom prst="rect">
            <a:avLst/>
          </a:prstGeom>
          <a:noFill/>
          <a:ln>
            <a:noFill/>
          </a:ln>
        </p:spPr>
        <p:txBody>
          <a:bodyPr lIns="91425" tIns="91425" rIns="91425" bIns="91425" anchor="t" anchorCtr="0">
            <a:noAutofit/>
          </a:bodyPr>
          <a:lstStyle/>
          <a:p>
            <a:pPr>
              <a:spcBef>
                <a:spcPts val="0"/>
              </a:spcBef>
              <a:buNone/>
            </a:pPr>
            <a:r>
              <a:rPr lang="en-US" sz="4800">
                <a:latin typeface="Luckiest Guy"/>
                <a:ea typeface="Luckiest Guy"/>
                <a:cs typeface="Luckiest Guy"/>
                <a:sym typeface="Luckiest Guy"/>
              </a:rPr>
              <a:t>Be Brave!</a:t>
            </a:r>
          </a:p>
        </p:txBody>
      </p:sp>
      <p:sp>
        <p:nvSpPr>
          <p:cNvPr id="78" name="Shape 78"/>
          <p:cNvSpPr txBox="1"/>
          <p:nvPr/>
        </p:nvSpPr>
        <p:spPr>
          <a:xfrm>
            <a:off x="5054550" y="3235950"/>
            <a:ext cx="3084600" cy="1148099"/>
          </a:xfrm>
          <a:prstGeom prst="rect">
            <a:avLst/>
          </a:prstGeom>
          <a:noFill/>
          <a:ln>
            <a:noFill/>
          </a:ln>
        </p:spPr>
        <p:txBody>
          <a:bodyPr lIns="91425" tIns="91425" rIns="91425" bIns="91425" anchor="t" anchorCtr="0">
            <a:noAutofit/>
          </a:bodyPr>
          <a:lstStyle/>
          <a:p>
            <a:pPr lvl="0" rtl="0">
              <a:spcBef>
                <a:spcPts val="0"/>
              </a:spcBef>
              <a:buNone/>
            </a:pPr>
            <a:r>
              <a:rPr lang="en-US" sz="4800" dirty="0" smtClean="0">
                <a:latin typeface="Luckiest Guy"/>
                <a:ea typeface="Luckiest Guy"/>
                <a:cs typeface="Luckiest Guy"/>
                <a:sym typeface="Luckiest Guy"/>
              </a:rPr>
              <a:t>Have </a:t>
            </a:r>
            <a:r>
              <a:rPr lang="en-US" sz="4800" dirty="0">
                <a:latin typeface="Luckiest Guy"/>
                <a:ea typeface="Luckiest Guy"/>
                <a:cs typeface="Luckiest Guy"/>
                <a:sym typeface="Luckiest Guy"/>
              </a:rPr>
              <a:t>fun!</a:t>
            </a:r>
          </a:p>
        </p:txBody>
      </p:sp>
      <p:sp>
        <p:nvSpPr>
          <p:cNvPr id="79" name="Shape 79"/>
          <p:cNvSpPr txBox="1"/>
          <p:nvPr/>
        </p:nvSpPr>
        <p:spPr>
          <a:xfrm>
            <a:off x="1467300" y="4985450"/>
            <a:ext cx="7608762" cy="1967700"/>
          </a:xfrm>
          <a:prstGeom prst="rect">
            <a:avLst/>
          </a:prstGeom>
          <a:noFill/>
          <a:ln>
            <a:noFill/>
          </a:ln>
        </p:spPr>
        <p:txBody>
          <a:bodyPr lIns="91425" tIns="91425" rIns="91425" bIns="91425" anchor="t" anchorCtr="0">
            <a:noAutofit/>
          </a:bodyPr>
          <a:lstStyle/>
          <a:p>
            <a:pPr lvl="0" rtl="0">
              <a:spcBef>
                <a:spcPts val="0"/>
              </a:spcBef>
              <a:buNone/>
            </a:pPr>
            <a:r>
              <a:rPr lang="en-US" sz="4800" dirty="0">
                <a:latin typeface="Luckiest Guy"/>
                <a:ea typeface="Luckiest Guy"/>
                <a:cs typeface="Luckiest Guy"/>
                <a:sym typeface="Luckiest Guy"/>
              </a:rPr>
              <a:t>Include other early literacy elements!</a:t>
            </a:r>
          </a:p>
        </p:txBody>
      </p:sp>
    </p:spTree>
  </p:cSld>
  <p:clrMapOvr>
    <a:masterClrMapping/>
  </p:clrMapOvr>
  <p:transition xmlns:p14="http://schemas.microsoft.com/office/powerpoint/2010/main" spd="slow">
    <p:cut/>
  </p:transition>
</p:sld>
</file>

<file path=ppt/theme/theme1.xml><?xml version="1.0" encoding="utf-8"?>
<a:theme xmlns:a="http://schemas.openxmlformats.org/drawingml/2006/main" name="Custom Theme">
  <a:themeElements>
    <a:clrScheme name="bubbles">
      <a:dk1>
        <a:srgbClr val="00BDEC"/>
      </a:dk1>
      <a:lt1>
        <a:srgbClr val="E0F5FA"/>
      </a:lt1>
      <a:dk2>
        <a:srgbClr val="000000"/>
      </a:dk2>
      <a:lt2>
        <a:srgbClr val="FFFFFF"/>
      </a:lt2>
      <a:accent1>
        <a:srgbClr val="38CBF0"/>
      </a:accent1>
      <a:accent2>
        <a:srgbClr val="70D9F4"/>
      </a:accent2>
      <a:accent3>
        <a:srgbClr val="A8E7F7"/>
      </a:accent3>
      <a:accent4>
        <a:srgbClr val="69AE7A"/>
      </a:accent4>
      <a:accent5>
        <a:srgbClr val="8CE8A3"/>
      </a:accent5>
      <a:accent6>
        <a:srgbClr val="B2F0C2"/>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1452</Words>
  <Application>Microsoft Macintosh PowerPoint</Application>
  <PresentationFormat>Custom</PresentationFormat>
  <Paragraphs>124</Paragraphs>
  <Slides>40</Slides>
  <Notes>39</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Custom Theme</vt:lpstr>
      <vt:lpstr>Successful Programming for Babies &amp; Toddlers</vt:lpstr>
      <vt:lpstr>Poll Time!</vt:lpstr>
      <vt:lpstr>Why Program for  Babies and Toddlers?</vt:lpstr>
      <vt:lpstr>All About  the Brain</vt:lpstr>
      <vt:lpstr>30 million word gap</vt:lpstr>
      <vt:lpstr>Sensory Experiences!</vt:lpstr>
      <vt:lpstr>Poll Time!</vt:lpstr>
      <vt:lpstr>This isn’t real life.</vt:lpstr>
      <vt:lpstr>Focus on Play!</vt:lpstr>
      <vt:lpstr>PowerPoint Presentation</vt:lpstr>
      <vt:lpstr>Dance!</vt:lpstr>
      <vt:lpstr>Be Brave!</vt:lpstr>
      <vt:lpstr>Programming in Action  No Mess!</vt:lpstr>
      <vt:lpstr>Use What You Have!</vt:lpstr>
      <vt:lpstr>Table Activities</vt:lpstr>
      <vt:lpstr>PowerPoint Presentation</vt:lpstr>
      <vt:lpstr>Storytime Set-up</vt:lpstr>
      <vt:lpstr>PowerPoint Presentation</vt:lpstr>
      <vt:lpstr>Storytime In Action</vt:lpstr>
      <vt:lpstr>Parachute</vt:lpstr>
      <vt:lpstr>No Mess Painting</vt:lpstr>
      <vt:lpstr>PowerPoint Presentation</vt:lpstr>
      <vt:lpstr>Programming in Action Messy!</vt:lpstr>
      <vt:lpstr>Eyebrows</vt:lpstr>
      <vt:lpstr>Play Around!</vt:lpstr>
      <vt:lpstr>Washable Stamp Pads</vt:lpstr>
      <vt:lpstr>Shredded Paper</vt:lpstr>
      <vt:lpstr>Science!</vt:lpstr>
      <vt:lpstr>Water Play!</vt:lpstr>
      <vt:lpstr>Paint with  - balloons   - shaving cream</vt:lpstr>
      <vt:lpstr>PowerPoint Presentation</vt:lpstr>
      <vt:lpstr>PowerPoint Presentation</vt:lpstr>
      <vt:lpstr>Success</vt:lpstr>
      <vt:lpstr>PowerPoint Presentation</vt:lpstr>
      <vt:lpstr>PowerPoint Presentation</vt:lpstr>
      <vt:lpstr>PowerPoint Presentation</vt:lpstr>
      <vt:lpstr>PowerPoint Presentation</vt:lpstr>
      <vt:lpstr>PowerPoint Presentation</vt:lpstr>
      <vt:lpstr>How do  you play?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Successful Programming for Babies &amp; Toddlers</dc:title>
  <cp:lastModifiedBy>Stanley Strauss</cp:lastModifiedBy>
  <cp:revision>22</cp:revision>
  <dcterms:modified xsi:type="dcterms:W3CDTF">2015-09-16T21:39:14Z</dcterms:modified>
</cp:coreProperties>
</file>