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1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1D1D"/>
    <a:srgbClr val="1A1A1A"/>
    <a:srgbClr val="9094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245" d="100"/>
          <a:sy n="245" d="100"/>
        </p:scale>
        <p:origin x="-80" y="38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A2AD3-0D9B-4BDB-AE2A-6FBA9455E8E4}" type="datetimeFigureOut">
              <a:rPr lang="en-US" smtClean="0"/>
              <a:t>5/20/16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8FE7E-2D8B-4769-AA6D-A7BE68AE2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2670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A2AD3-0D9B-4BDB-AE2A-6FBA9455E8E4}" type="datetimeFigureOut">
              <a:rPr lang="en-US" smtClean="0"/>
              <a:t>5/20/16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8FE7E-2D8B-4769-AA6D-A7BE68AE2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86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A2AD3-0D9B-4BDB-AE2A-6FBA9455E8E4}" type="datetimeFigureOut">
              <a:rPr lang="en-US" smtClean="0"/>
              <a:t>5/20/16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8FE7E-2D8B-4769-AA6D-A7BE68AE2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45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A2AD3-0D9B-4BDB-AE2A-6FBA9455E8E4}" type="datetimeFigureOut">
              <a:rPr lang="en-US" smtClean="0"/>
              <a:t>5/20/16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8FE7E-2D8B-4769-AA6D-A7BE68AE2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627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A2AD3-0D9B-4BDB-AE2A-6FBA9455E8E4}" type="datetimeFigureOut">
              <a:rPr lang="en-US" smtClean="0"/>
              <a:t>5/20/16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8FE7E-2D8B-4769-AA6D-A7BE68AE2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77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A2AD3-0D9B-4BDB-AE2A-6FBA9455E8E4}" type="datetimeFigureOut">
              <a:rPr lang="en-US" smtClean="0"/>
              <a:t>5/20/16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8FE7E-2D8B-4769-AA6D-A7BE68AE2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5835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A2AD3-0D9B-4BDB-AE2A-6FBA9455E8E4}" type="datetimeFigureOut">
              <a:rPr lang="en-US" smtClean="0"/>
              <a:t>5/20/16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8FE7E-2D8B-4769-AA6D-A7BE68AE2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706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A2AD3-0D9B-4BDB-AE2A-6FBA9455E8E4}" type="datetimeFigureOut">
              <a:rPr lang="en-US" smtClean="0"/>
              <a:t>5/20/16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8FE7E-2D8B-4769-AA6D-A7BE68AE2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144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A2AD3-0D9B-4BDB-AE2A-6FBA9455E8E4}" type="datetimeFigureOut">
              <a:rPr lang="en-US" smtClean="0"/>
              <a:t>5/20/16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8FE7E-2D8B-4769-AA6D-A7BE68AE2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020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A2AD3-0D9B-4BDB-AE2A-6FBA9455E8E4}" type="datetimeFigureOut">
              <a:rPr lang="en-US" smtClean="0"/>
              <a:t>5/20/16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8FE7E-2D8B-4769-AA6D-A7BE68AE2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551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A2AD3-0D9B-4BDB-AE2A-6FBA9455E8E4}" type="datetimeFigureOut">
              <a:rPr lang="en-US" smtClean="0"/>
              <a:t>5/20/16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8FE7E-2D8B-4769-AA6D-A7BE68AE2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73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FA2AD3-0D9B-4BDB-AE2A-6FBA9455E8E4}" type="datetimeFigureOut">
              <a:rPr lang="en-US" smtClean="0"/>
              <a:t>5/20/16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E8FE7E-2D8B-4769-AA6D-A7BE68AE2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74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hyperlink" Target="http://creativecommons.org/licenses/by-nc-sa/4.0/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fplogo_lar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908" y="460955"/>
            <a:ext cx="5266807" cy="14197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2323" y="2861454"/>
            <a:ext cx="7999861" cy="2759260"/>
          </a:xfrm>
          <a:prstGeom prst="rect">
            <a:avLst/>
          </a:prstGeom>
          <a:noFill/>
          <a:ln w="6350" cmpd="sng">
            <a:noFill/>
          </a:ln>
        </p:spPr>
        <p:txBody>
          <a:bodyPr wrap="square" rtlCol="0">
            <a:noAutofit/>
          </a:bodyPr>
          <a:lstStyle/>
          <a:p>
            <a:endParaRPr lang="en-US" dirty="0" smtClean="0"/>
          </a:p>
          <a:p>
            <a:r>
              <a:rPr lang="en-US" sz="2000" dirty="0" smtClean="0"/>
              <a:t>Infopeople </a:t>
            </a:r>
            <a:r>
              <a:rPr lang="en-US" sz="2000" dirty="0"/>
              <a:t>is dedicated to bringing you the best in practical library training and improving information access for the public by improving the skills of library workers. Infopeople, a grant project of the </a:t>
            </a:r>
            <a:r>
              <a:rPr lang="en-US" sz="2000" dirty="0" err="1"/>
              <a:t>Califa</a:t>
            </a:r>
            <a:r>
              <a:rPr lang="en-US" sz="2000" dirty="0"/>
              <a:t> Group, is supported in part by the Institute of Museum and Library Services under the provisions of the Library Services and Technology Act administered in California by the State Librarian. </a:t>
            </a:r>
            <a:r>
              <a:rPr lang="en-US" sz="2000" dirty="0" smtClean="0"/>
              <a:t>This </a:t>
            </a:r>
            <a:r>
              <a:rPr lang="en-US" sz="2000" dirty="0"/>
              <a:t>material is covered by </a:t>
            </a:r>
            <a:r>
              <a:rPr lang="en-US" sz="2000" dirty="0" smtClean="0">
                <a:hlinkClick r:id="rId3"/>
              </a:rPr>
              <a:t>Creative Commons 4.0</a:t>
            </a:r>
            <a:r>
              <a:rPr lang="en-US" sz="2000" dirty="0" smtClean="0"/>
              <a:t> Non-commercial Share Alike </a:t>
            </a:r>
            <a:r>
              <a:rPr lang="en-US" sz="2000" dirty="0"/>
              <a:t>license.  Any use of this material should credit the funding source.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17504" y="2394278"/>
            <a:ext cx="44845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Welcome to today’s Infopeople Webinar!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693269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7388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7388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7388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7388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7388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7388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7388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7388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7388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7388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4800" y="3505200"/>
            <a:ext cx="3733800" cy="646331"/>
          </a:xfrm>
          <a:prstGeom prst="rect">
            <a:avLst/>
          </a:prstGeom>
          <a:solidFill>
            <a:srgbClr val="1D1D1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909493"/>
                </a:solidFill>
                <a:latin typeface="+mj-lt"/>
              </a:rPr>
              <a:t>TUESDAY JUNE 14, 2016</a:t>
            </a:r>
          </a:p>
          <a:p>
            <a:pPr algn="ctr"/>
            <a:r>
              <a:rPr lang="en-US" dirty="0" smtClean="0">
                <a:solidFill>
                  <a:srgbClr val="909493"/>
                </a:solidFill>
                <a:latin typeface="+mj-lt"/>
              </a:rPr>
              <a:t>AN INFOPEOPLE WEBINAR</a:t>
            </a:r>
            <a:endParaRPr lang="en-US" dirty="0">
              <a:solidFill>
                <a:srgbClr val="909493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473792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7388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7388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7388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7388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7388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7388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7388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7388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7388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7388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6936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7388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7388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7388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7388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7388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7388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7388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7388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7388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7388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7388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7388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7136</TotalTime>
  <Words>107</Words>
  <Application>Microsoft Macintosh PowerPoint</Application>
  <PresentationFormat>On-screen Show (4:3)</PresentationFormat>
  <Paragraphs>5</Paragraphs>
  <Slides>35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Skokie Public Library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Amy Koester</dc:creator>
  <cp:lastModifiedBy>Mary Augugliaro</cp:lastModifiedBy>
  <cp:revision>7</cp:revision>
  <dcterms:created xsi:type="dcterms:W3CDTF">2016-05-19T19:41:37Z</dcterms:created>
  <dcterms:modified xsi:type="dcterms:W3CDTF">2016-05-25T17:25:36Z</dcterms:modified>
</cp:coreProperties>
</file>