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70" r:id="rId4"/>
    <p:sldId id="266" r:id="rId5"/>
    <p:sldId id="257" r:id="rId6"/>
    <p:sldId id="258" r:id="rId7"/>
    <p:sldId id="286" r:id="rId8"/>
    <p:sldId id="269" r:id="rId9"/>
    <p:sldId id="259" r:id="rId10"/>
    <p:sldId id="268" r:id="rId11"/>
    <p:sldId id="263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98" r:id="rId27"/>
    <p:sldId id="302" r:id="rId28"/>
    <p:sldId id="289" r:id="rId29"/>
    <p:sldId id="290" r:id="rId30"/>
    <p:sldId id="299" r:id="rId31"/>
    <p:sldId id="292" r:id="rId32"/>
    <p:sldId id="293" r:id="rId33"/>
    <p:sldId id="294" r:id="rId34"/>
    <p:sldId id="295" r:id="rId35"/>
    <p:sldId id="296" r:id="rId36"/>
    <p:sldId id="297" r:id="rId37"/>
    <p:sldId id="300" r:id="rId38"/>
    <p:sldId id="301" r:id="rId39"/>
    <p:sldId id="30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025"/>
    <a:srgbClr val="22B4A9"/>
    <a:srgbClr val="23AAA2"/>
    <a:srgbClr val="126D99"/>
    <a:srgbClr val="083E6D"/>
    <a:srgbClr val="F58025"/>
    <a:srgbClr val="6C8CA8"/>
    <a:srgbClr val="FDFDFD"/>
    <a:srgbClr val="F3F3F3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509" autoAdjust="0"/>
  </p:normalViewPr>
  <p:slideViewPr>
    <p:cSldViewPr snapToGrid="0">
      <p:cViewPr varScale="1">
        <p:scale>
          <a:sx n="85" d="100"/>
          <a:sy n="85" d="100"/>
        </p:scale>
        <p:origin x="-160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latin typeface="Candara"/>
                <a:cs typeface="Candara"/>
              </a:rPr>
              <a:t>Learning Source:</a:t>
            </a:r>
            <a:endParaRPr lang="en-US" dirty="0">
              <a:latin typeface="Candara"/>
              <a:cs typeface="Candara"/>
            </a:endParaRPr>
          </a:p>
        </c:rich>
      </c:tx>
      <c:layout>
        <c:manualLayout>
          <c:xMode val="edge"/>
          <c:yMode val="edge"/>
          <c:x val="0.656070743110236"/>
          <c:y val="0.42656247375969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Learning Source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>
                    <a:solidFill>
                      <a:schemeClr val="bg1"/>
                    </a:solidFill>
                    <a:latin typeface="Candara"/>
                    <a:cs typeface="Candara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On the Job</c:v>
                </c:pt>
                <c:pt idx="1">
                  <c:v>Interactions with Others</c:v>
                </c:pt>
                <c:pt idx="2">
                  <c:v>Formal Learning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70.0</c:v>
                </c:pt>
                <c:pt idx="1">
                  <c:v>20.0</c:v>
                </c:pt>
                <c:pt idx="2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1839320866142"/>
          <c:y val="0.518866540424056"/>
          <c:w val="0.338785679133858"/>
          <c:h val="0.253747462244866"/>
        </c:manualLayout>
      </c:layout>
      <c:overlay val="0"/>
      <c:txPr>
        <a:bodyPr/>
        <a:lstStyle/>
        <a:p>
          <a:pPr>
            <a:defRPr>
              <a:latin typeface="Candara"/>
              <a:cs typeface="Candara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09F39-2BAC-48C2-84A8-EAAF66E21CD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03ABE-022C-42F0-BCBB-06B9A093B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36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75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11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79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37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03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32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67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53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59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81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7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71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28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60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85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48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6CD0-DBD8-3E42-AFEF-04A034E11878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81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6CD0-DBD8-3E42-AFEF-04A034E11878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77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6CD0-DBD8-3E42-AFEF-04A034E11878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027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6CD0-DBD8-3E42-AFEF-04A034E11878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75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6CD0-DBD8-3E42-AFEF-04A034E1187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43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07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6CD0-DBD8-3E42-AFEF-04A034E11878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989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6CD0-DBD8-3E42-AFEF-04A034E11878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93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6CD0-DBD8-3E42-AFEF-04A034E11878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219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6CD0-DBD8-3E42-AFEF-04A034E11878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44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6CD0-DBD8-3E42-AFEF-04A034E11878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69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6CD0-DBD8-3E42-AFEF-04A034E11878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42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04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4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63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6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60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12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61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3ABE-022C-42F0-BCBB-06B9A093BD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0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32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9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23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12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608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073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342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583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047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899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52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5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835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55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26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8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3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3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1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4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0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673BE-4A1D-4A87-9154-DCB310FCA56E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AB354-1F23-4539-AE91-7F5ABEAD5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1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A3E24DE-39BD-2E49-BE4C-CF70B78A2F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8/23/16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CE14414-785D-F743-B34C-A246B0A6F9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94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1.xml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jpg"/><Relationship Id="rId3" Type="http://schemas.openxmlformats.org/officeDocument/2006/relationships/hyperlink" Target="http://creativecommons.org/licenses/by-nc-sa/4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3036"/>
            <a:ext cx="10813224" cy="6104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499" y="5970276"/>
            <a:ext cx="2305051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87" y="948639"/>
            <a:ext cx="10058400" cy="20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2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" y="0"/>
            <a:ext cx="12172055" cy="68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6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1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5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" y="0"/>
            <a:ext cx="12182755" cy="684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8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" y="2"/>
            <a:ext cx="12184225" cy="686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28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9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"/>
            <a:ext cx="12192000" cy="68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5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"/>
            <a:ext cx="12192000" cy="68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3036"/>
            <a:ext cx="10813224" cy="6104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499" y="5993136"/>
            <a:ext cx="2305051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87" y="948639"/>
            <a:ext cx="10058400" cy="20902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95" y="2584440"/>
            <a:ext cx="6224555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3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"/>
            <a:ext cx="12192000" cy="68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78"/>
            <a:ext cx="12199439" cy="68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3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"/>
            <a:ext cx="12192000" cy="68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2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78"/>
            <a:ext cx="12186289" cy="68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0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"/>
            <a:ext cx="12192000" cy="68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7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41" y="2"/>
            <a:ext cx="12460941" cy="67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6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702" y="-1"/>
            <a:ext cx="12366204" cy="666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7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41" y="0"/>
            <a:ext cx="12460941" cy="671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9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760" y="0"/>
            <a:ext cx="12440760" cy="67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6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655" y="2"/>
            <a:ext cx="12440760" cy="675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035"/>
            <a:ext cx="12018176" cy="59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8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54000" y="-12186"/>
            <a:ext cx="12449576" cy="6870186"/>
            <a:chOff x="-254000" y="-12186"/>
            <a:chExt cx="12449576" cy="6870186"/>
          </a:xfrm>
        </p:grpSpPr>
        <p:sp>
          <p:nvSpPr>
            <p:cNvPr id="2" name="Rectangle 1"/>
            <p:cNvSpPr/>
            <p:nvPr/>
          </p:nvSpPr>
          <p:spPr>
            <a:xfrm>
              <a:off x="5825955" y="2547328"/>
              <a:ext cx="394744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latin typeface="Candara" panose="020E0502030303020204" pitchFamily="34" charset="0"/>
                </a:rPr>
                <a:t>The </a:t>
              </a:r>
              <a:r>
                <a:rPr lang="en-US" sz="4400" b="1" dirty="0" smtClean="0">
                  <a:solidFill>
                    <a:srgbClr val="F68025"/>
                  </a:solidFill>
                  <a:latin typeface="Candara" panose="020E0502030303020204" pitchFamily="34" charset="0"/>
                </a:rPr>
                <a:t>70/20/10 </a:t>
              </a:r>
              <a:r>
                <a:rPr lang="en-US" sz="3600" b="1" dirty="0" smtClean="0">
                  <a:latin typeface="Candara" panose="020E0502030303020204" pitchFamily="34" charset="0"/>
                </a:rPr>
                <a:t>Rule</a:t>
              </a:r>
            </a:p>
          </p:txBody>
        </p:sp>
        <p:pic>
          <p:nvPicPr>
            <p:cNvPr id="3" name="Picture 2" descr="Ho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9190" y="6048148"/>
              <a:ext cx="2305050" cy="70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1392838486"/>
                </p:ext>
              </p:extLst>
            </p:nvPr>
          </p:nvGraphicFramePr>
          <p:xfrm>
            <a:off x="-254000" y="1439333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0" y="-12186"/>
              <a:ext cx="12195576" cy="2192358"/>
            </a:xfrm>
            <a:prstGeom prst="rect">
              <a:avLst/>
            </a:prstGeom>
            <a:solidFill>
              <a:srgbClr val="22B4A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908" y="287512"/>
              <a:ext cx="7880921" cy="1754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Building an</a:t>
              </a:r>
            </a:p>
            <a:p>
              <a:r>
                <a:rPr lang="en-US" sz="54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Effective </a:t>
              </a:r>
              <a:r>
                <a:rPr lang="en-US" sz="54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L</a:t>
              </a:r>
              <a:r>
                <a:rPr lang="en-US" sz="54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earning Culture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1364" y="41602"/>
              <a:ext cx="4104212" cy="2192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67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165" y="0"/>
            <a:ext cx="12425271" cy="66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170" y="-1"/>
            <a:ext cx="12447275" cy="671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9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43" y="-3915"/>
            <a:ext cx="12566120" cy="674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0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41" y="18572"/>
            <a:ext cx="12434047" cy="67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589" y="-6563"/>
            <a:ext cx="12510801" cy="66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2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4"/>
            <a:ext cx="12192000" cy="69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515631" cy="66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fplogo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14" y="460955"/>
            <a:ext cx="5479952" cy="1630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6433" y="2861454"/>
            <a:ext cx="10666481" cy="2759260"/>
          </a:xfrm>
          <a:prstGeom prst="rect">
            <a:avLst/>
          </a:prstGeom>
          <a:noFill/>
          <a:ln w="6350" cmpd="sng">
            <a:noFill/>
          </a:ln>
        </p:spPr>
        <p:txBody>
          <a:bodyPr wrap="square" rtlCol="0">
            <a:noAutofit/>
          </a:bodyPr>
          <a:lstStyle/>
          <a:p>
            <a:pPr defTabSz="457200"/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Infopeople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is dedicated to bringing you the best in practical library training and improving information access for the public by improving the skills of library workers. Infopeople, a grant project of the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Califa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Group, is supported in part by the Institute of Museum and Library Services under the provisions of the Library Services and Technology Act administered in California by the State Librarian.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This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material is covered by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hlinkClick r:id="rId3"/>
              </a:rPr>
              <a:t>Creative Commons 4.0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Non-commercial Share Alike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license.  Any use of this material should credit the funding source.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0007" y="2394278"/>
            <a:ext cx="4499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Welcome to today’s Infopeople Webinar!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9326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64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0"/>
            <a:ext cx="2674620" cy="6858000"/>
          </a:xfrm>
          <a:prstGeom prst="rect">
            <a:avLst/>
          </a:prstGeom>
          <a:solidFill>
            <a:srgbClr val="F58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0817848">
            <a:off x="-205863" y="4650751"/>
            <a:ext cx="2795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(Have </a:t>
            </a:r>
            <a:r>
              <a:rPr lang="en-US" sz="3200" b="1" i="1" dirty="0">
                <a:solidFill>
                  <a:schemeClr val="bg1"/>
                </a:solidFill>
                <a:latin typeface="Candara" panose="020E0502030303020204" pitchFamily="34" charset="0"/>
              </a:rPr>
              <a:t>you </a:t>
            </a:r>
            <a:endParaRPr lang="en-US" sz="3200" b="1" i="1" dirty="0" smtClean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seen it yet?)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83" y="326141"/>
            <a:ext cx="3005588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0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"/>
            <a:ext cx="12192000" cy="68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6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"/>
            <a:ext cx="12192000" cy="68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9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78"/>
            <a:ext cx="12199439" cy="68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2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6770"/>
            <a:ext cx="12720919" cy="69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7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78"/>
            <a:ext cx="12199439" cy="68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8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5398</TotalTime>
  <Words>159</Words>
  <Application>Microsoft Macintosh PowerPoint</Application>
  <PresentationFormat>Custom</PresentationFormat>
  <Paragraphs>46</Paragraphs>
  <Slides>38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</dc:creator>
  <cp:lastModifiedBy>Mary Augugliaro</cp:lastModifiedBy>
  <cp:revision>92</cp:revision>
  <dcterms:created xsi:type="dcterms:W3CDTF">2016-07-21T15:19:22Z</dcterms:created>
  <dcterms:modified xsi:type="dcterms:W3CDTF">2016-08-23T18:52:16Z</dcterms:modified>
</cp:coreProperties>
</file>