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37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67"/>
  </p:notesMasterIdLst>
  <p:handoutMasterIdLst>
    <p:handoutMasterId r:id="rId68"/>
  </p:handoutMasterIdLst>
  <p:sldIdLst>
    <p:sldId id="374" r:id="rId6"/>
    <p:sldId id="375" r:id="rId7"/>
    <p:sldId id="376" r:id="rId8"/>
    <p:sldId id="377" r:id="rId9"/>
    <p:sldId id="310" r:id="rId10"/>
    <p:sldId id="311" r:id="rId11"/>
    <p:sldId id="313" r:id="rId12"/>
    <p:sldId id="314" r:id="rId13"/>
    <p:sldId id="315" r:id="rId14"/>
    <p:sldId id="316" r:id="rId15"/>
    <p:sldId id="357" r:id="rId16"/>
    <p:sldId id="358" r:id="rId17"/>
    <p:sldId id="346" r:id="rId18"/>
    <p:sldId id="347" r:id="rId19"/>
    <p:sldId id="348" r:id="rId20"/>
    <p:sldId id="349" r:id="rId21"/>
    <p:sldId id="350" r:id="rId22"/>
    <p:sldId id="351" r:id="rId23"/>
    <p:sldId id="321" r:id="rId24"/>
    <p:sldId id="390" r:id="rId25"/>
    <p:sldId id="391" r:id="rId26"/>
    <p:sldId id="392" r:id="rId27"/>
    <p:sldId id="393" r:id="rId28"/>
    <p:sldId id="394" r:id="rId29"/>
    <p:sldId id="395" r:id="rId30"/>
    <p:sldId id="352" r:id="rId31"/>
    <p:sldId id="353" r:id="rId32"/>
    <p:sldId id="354" r:id="rId33"/>
    <p:sldId id="320" r:id="rId34"/>
    <p:sldId id="356" r:id="rId35"/>
    <p:sldId id="355" r:id="rId36"/>
    <p:sldId id="359" r:id="rId37"/>
    <p:sldId id="360" r:id="rId38"/>
    <p:sldId id="308" r:id="rId39"/>
    <p:sldId id="368" r:id="rId40"/>
    <p:sldId id="369" r:id="rId41"/>
    <p:sldId id="370" r:id="rId42"/>
    <p:sldId id="371" r:id="rId43"/>
    <p:sldId id="372" r:id="rId44"/>
    <p:sldId id="373" r:id="rId45"/>
    <p:sldId id="263" r:id="rId46"/>
    <p:sldId id="361" r:id="rId47"/>
    <p:sldId id="362" r:id="rId48"/>
    <p:sldId id="363" r:id="rId49"/>
    <p:sldId id="364" r:id="rId50"/>
    <p:sldId id="365" r:id="rId51"/>
    <p:sldId id="366" r:id="rId52"/>
    <p:sldId id="378" r:id="rId53"/>
    <p:sldId id="379" r:id="rId54"/>
    <p:sldId id="380" r:id="rId55"/>
    <p:sldId id="381" r:id="rId56"/>
    <p:sldId id="382" r:id="rId57"/>
    <p:sldId id="389" r:id="rId58"/>
    <p:sldId id="383" r:id="rId59"/>
    <p:sldId id="384" r:id="rId60"/>
    <p:sldId id="385" r:id="rId61"/>
    <p:sldId id="386" r:id="rId62"/>
    <p:sldId id="387" r:id="rId63"/>
    <p:sldId id="388" r:id="rId64"/>
    <p:sldId id="323" r:id="rId65"/>
    <p:sldId id="396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025"/>
    <a:srgbClr val="22B4A9"/>
    <a:srgbClr val="23AAA2"/>
    <a:srgbClr val="126D99"/>
    <a:srgbClr val="083E6D"/>
    <a:srgbClr val="F58025"/>
    <a:srgbClr val="6C8CA8"/>
    <a:srgbClr val="FDFDFD"/>
    <a:srgbClr val="F3F3F3"/>
    <a:srgbClr val="C7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7437" autoAdjust="0"/>
  </p:normalViewPr>
  <p:slideViewPr>
    <p:cSldViewPr snapToGrid="0">
      <p:cViewPr varScale="1">
        <p:scale>
          <a:sx n="105" d="100"/>
          <a:sy n="105" d="100"/>
        </p:scale>
        <p:origin x="-249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73" Type="http://schemas.openxmlformats.org/officeDocument/2006/relationships/tableStyles" Target="tableStyles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4DFC1B-78A5-3245-878F-7441072E60DB}" type="doc">
      <dgm:prSet loTypeId="urn:microsoft.com/office/officeart/2005/8/layout/cycle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E40ABAE-74A6-1C4D-A6F9-AAF294A49501}">
      <dgm:prSet phldrT="[Text]"/>
      <dgm:spPr/>
      <dgm:t>
        <a:bodyPr/>
        <a:lstStyle/>
        <a:p>
          <a:r>
            <a:rPr lang="en-US" dirty="0" smtClean="0">
              <a:latin typeface="Candara"/>
              <a:cs typeface="Candara"/>
            </a:rPr>
            <a:t>Assess</a:t>
          </a:r>
          <a:endParaRPr lang="en-US" dirty="0">
            <a:latin typeface="Candara"/>
            <a:cs typeface="Candara"/>
          </a:endParaRPr>
        </a:p>
      </dgm:t>
    </dgm:pt>
    <dgm:pt modelId="{94D5484D-DD5E-8B47-82DE-6134AC4C8EE3}" type="parTrans" cxnId="{BC10B3AD-8C81-0B47-9FF2-6DB4FA150C26}">
      <dgm:prSet/>
      <dgm:spPr/>
      <dgm:t>
        <a:bodyPr/>
        <a:lstStyle/>
        <a:p>
          <a:endParaRPr lang="en-US"/>
        </a:p>
      </dgm:t>
    </dgm:pt>
    <dgm:pt modelId="{923512B5-6151-4047-87F4-E67C3D098AA5}" type="sibTrans" cxnId="{BC10B3AD-8C81-0B47-9FF2-6DB4FA150C26}">
      <dgm:prSet/>
      <dgm:spPr/>
      <dgm:t>
        <a:bodyPr/>
        <a:lstStyle/>
        <a:p>
          <a:endParaRPr lang="en-US"/>
        </a:p>
      </dgm:t>
    </dgm:pt>
    <dgm:pt modelId="{0FC4D7C4-1431-C84F-8229-DC58B08D38F3}">
      <dgm:prSet phldrT="[Text]"/>
      <dgm:spPr/>
      <dgm:t>
        <a:bodyPr/>
        <a:lstStyle/>
        <a:p>
          <a:r>
            <a:rPr lang="en-US" dirty="0" smtClean="0">
              <a:latin typeface="Candara"/>
              <a:cs typeface="Candara"/>
            </a:rPr>
            <a:t>Plan</a:t>
          </a:r>
          <a:endParaRPr lang="en-US" dirty="0">
            <a:latin typeface="Candara"/>
            <a:cs typeface="Candara"/>
          </a:endParaRPr>
        </a:p>
      </dgm:t>
    </dgm:pt>
    <dgm:pt modelId="{6057CDF2-776F-3B4E-A95F-57DFE6C01DD9}" type="parTrans" cxnId="{37E61D17-5E8E-B54E-8471-CAD40956A2F0}">
      <dgm:prSet/>
      <dgm:spPr/>
      <dgm:t>
        <a:bodyPr/>
        <a:lstStyle/>
        <a:p>
          <a:endParaRPr lang="en-US"/>
        </a:p>
      </dgm:t>
    </dgm:pt>
    <dgm:pt modelId="{91243CB1-5ED0-A741-B229-3F73180BB3D9}" type="sibTrans" cxnId="{37E61D17-5E8E-B54E-8471-CAD40956A2F0}">
      <dgm:prSet/>
      <dgm:spPr/>
      <dgm:t>
        <a:bodyPr/>
        <a:lstStyle/>
        <a:p>
          <a:endParaRPr lang="en-US"/>
        </a:p>
      </dgm:t>
    </dgm:pt>
    <dgm:pt modelId="{1717E2CE-B91F-654D-9C93-EE3AFDA6AFC1}">
      <dgm:prSet phldrT="[Text]"/>
      <dgm:spPr/>
      <dgm:t>
        <a:bodyPr/>
        <a:lstStyle/>
        <a:p>
          <a:r>
            <a:rPr lang="en-US" dirty="0" smtClean="0">
              <a:latin typeface="Candara"/>
              <a:cs typeface="Candara"/>
            </a:rPr>
            <a:t>Design</a:t>
          </a:r>
          <a:endParaRPr lang="en-US" dirty="0">
            <a:latin typeface="Candara"/>
            <a:cs typeface="Candara"/>
          </a:endParaRPr>
        </a:p>
      </dgm:t>
    </dgm:pt>
    <dgm:pt modelId="{BD1CCE6C-9B78-294A-A324-B54B4679F064}" type="parTrans" cxnId="{B5CC636C-92BA-6849-B43F-B1F29F14AA70}">
      <dgm:prSet/>
      <dgm:spPr/>
      <dgm:t>
        <a:bodyPr/>
        <a:lstStyle/>
        <a:p>
          <a:endParaRPr lang="en-US"/>
        </a:p>
      </dgm:t>
    </dgm:pt>
    <dgm:pt modelId="{D2F80EBD-A771-5642-89A8-F9BCBA90F66E}" type="sibTrans" cxnId="{B5CC636C-92BA-6849-B43F-B1F29F14AA70}">
      <dgm:prSet/>
      <dgm:spPr/>
      <dgm:t>
        <a:bodyPr/>
        <a:lstStyle/>
        <a:p>
          <a:endParaRPr lang="en-US"/>
        </a:p>
      </dgm:t>
    </dgm:pt>
    <dgm:pt modelId="{C538CEE6-4BE7-B342-91DE-883623DFA833}">
      <dgm:prSet phldrT="[Text]"/>
      <dgm:spPr/>
      <dgm:t>
        <a:bodyPr/>
        <a:lstStyle/>
        <a:p>
          <a:r>
            <a:rPr lang="en-US" dirty="0" smtClean="0">
              <a:latin typeface="Candara"/>
              <a:cs typeface="Candara"/>
            </a:rPr>
            <a:t>Learn</a:t>
          </a:r>
          <a:endParaRPr lang="en-US" dirty="0">
            <a:latin typeface="Candara"/>
            <a:cs typeface="Candara"/>
          </a:endParaRPr>
        </a:p>
      </dgm:t>
    </dgm:pt>
    <dgm:pt modelId="{DC101D6E-D82A-204D-A80E-C76EE5E1D493}" type="parTrans" cxnId="{397FDFCA-1214-354C-9632-833E51DA936B}">
      <dgm:prSet/>
      <dgm:spPr/>
      <dgm:t>
        <a:bodyPr/>
        <a:lstStyle/>
        <a:p>
          <a:endParaRPr lang="en-US"/>
        </a:p>
      </dgm:t>
    </dgm:pt>
    <dgm:pt modelId="{A5C8565E-79B3-B34D-BA57-4D189356B476}" type="sibTrans" cxnId="{397FDFCA-1214-354C-9632-833E51DA936B}">
      <dgm:prSet/>
      <dgm:spPr/>
      <dgm:t>
        <a:bodyPr/>
        <a:lstStyle/>
        <a:p>
          <a:endParaRPr lang="en-US"/>
        </a:p>
      </dgm:t>
    </dgm:pt>
    <dgm:pt modelId="{FC8609D1-F246-CE4D-85CB-BFC6CF849D66}">
      <dgm:prSet phldrT="[Text]"/>
      <dgm:spPr/>
      <dgm:t>
        <a:bodyPr/>
        <a:lstStyle/>
        <a:p>
          <a:r>
            <a:rPr lang="en-US" dirty="0" smtClean="0">
              <a:latin typeface="Candara"/>
              <a:cs typeface="Candara"/>
            </a:rPr>
            <a:t>Transfer</a:t>
          </a:r>
          <a:endParaRPr lang="en-US" dirty="0">
            <a:latin typeface="Candara"/>
            <a:cs typeface="Candara"/>
          </a:endParaRPr>
        </a:p>
      </dgm:t>
    </dgm:pt>
    <dgm:pt modelId="{69558F15-53BA-5942-AB20-7CA567ED92C2}" type="parTrans" cxnId="{00B6CADC-6290-2E4B-AB97-87C4E04E7DD2}">
      <dgm:prSet/>
      <dgm:spPr/>
      <dgm:t>
        <a:bodyPr/>
        <a:lstStyle/>
        <a:p>
          <a:endParaRPr lang="en-US"/>
        </a:p>
      </dgm:t>
    </dgm:pt>
    <dgm:pt modelId="{8C5C89AB-4329-0546-84BC-96491B25E26B}" type="sibTrans" cxnId="{00B6CADC-6290-2E4B-AB97-87C4E04E7DD2}">
      <dgm:prSet/>
      <dgm:spPr/>
      <dgm:t>
        <a:bodyPr/>
        <a:lstStyle/>
        <a:p>
          <a:endParaRPr lang="en-US"/>
        </a:p>
      </dgm:t>
    </dgm:pt>
    <dgm:pt modelId="{675A5538-EA1B-B743-B20C-D09276A22BC1}" type="pres">
      <dgm:prSet presAssocID="{AB4DFC1B-78A5-3245-878F-7441072E60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3DF080-ECC6-834B-903E-9A3865452EFF}" type="pres">
      <dgm:prSet presAssocID="{CE40ABAE-74A6-1C4D-A6F9-AAF294A49501}" presName="dummy" presStyleCnt="0"/>
      <dgm:spPr/>
    </dgm:pt>
    <dgm:pt modelId="{FF114140-D6C5-EB4C-8F24-1B791D61BDAB}" type="pres">
      <dgm:prSet presAssocID="{CE40ABAE-74A6-1C4D-A6F9-AAF294A49501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52DCC-1B24-7049-A78C-38C5BD83AF63}" type="pres">
      <dgm:prSet presAssocID="{923512B5-6151-4047-87F4-E67C3D098AA5}" presName="sibTrans" presStyleLbl="node1" presStyleIdx="0" presStyleCnt="5"/>
      <dgm:spPr/>
      <dgm:t>
        <a:bodyPr/>
        <a:lstStyle/>
        <a:p>
          <a:endParaRPr lang="en-US"/>
        </a:p>
      </dgm:t>
    </dgm:pt>
    <dgm:pt modelId="{FC9729CE-D44E-A94A-AFAF-BDF436940992}" type="pres">
      <dgm:prSet presAssocID="{0FC4D7C4-1431-C84F-8229-DC58B08D38F3}" presName="dummy" presStyleCnt="0"/>
      <dgm:spPr/>
    </dgm:pt>
    <dgm:pt modelId="{3EDE230D-0A4C-654D-9C7D-B2BC53AA1746}" type="pres">
      <dgm:prSet presAssocID="{0FC4D7C4-1431-C84F-8229-DC58B08D38F3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03433-A41D-C547-AC62-B7A30380884D}" type="pres">
      <dgm:prSet presAssocID="{91243CB1-5ED0-A741-B229-3F73180BB3D9}" presName="sibTrans" presStyleLbl="node1" presStyleIdx="1" presStyleCnt="5"/>
      <dgm:spPr/>
      <dgm:t>
        <a:bodyPr/>
        <a:lstStyle/>
        <a:p>
          <a:endParaRPr lang="en-US"/>
        </a:p>
      </dgm:t>
    </dgm:pt>
    <dgm:pt modelId="{E84A04EE-5C6F-5745-8452-30418926E25C}" type="pres">
      <dgm:prSet presAssocID="{1717E2CE-B91F-654D-9C93-EE3AFDA6AFC1}" presName="dummy" presStyleCnt="0"/>
      <dgm:spPr/>
    </dgm:pt>
    <dgm:pt modelId="{B2DAF9B1-6492-C540-AFB1-144FEE75F926}" type="pres">
      <dgm:prSet presAssocID="{1717E2CE-B91F-654D-9C93-EE3AFDA6AFC1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06D39-D3E1-BA4F-BB0D-ED28CD2611AF}" type="pres">
      <dgm:prSet presAssocID="{D2F80EBD-A771-5642-89A8-F9BCBA90F66E}" presName="sibTrans" presStyleLbl="node1" presStyleIdx="2" presStyleCnt="5"/>
      <dgm:spPr/>
      <dgm:t>
        <a:bodyPr/>
        <a:lstStyle/>
        <a:p>
          <a:endParaRPr lang="en-US"/>
        </a:p>
      </dgm:t>
    </dgm:pt>
    <dgm:pt modelId="{28D42B56-B098-EE4C-8F69-DA163C2F9EF8}" type="pres">
      <dgm:prSet presAssocID="{C538CEE6-4BE7-B342-91DE-883623DFA833}" presName="dummy" presStyleCnt="0"/>
      <dgm:spPr/>
    </dgm:pt>
    <dgm:pt modelId="{E31E854A-9BED-F945-8890-F3EE8849E9A8}" type="pres">
      <dgm:prSet presAssocID="{C538CEE6-4BE7-B342-91DE-883623DFA833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35056-EFCA-0641-A6F0-C7E38BD02D90}" type="pres">
      <dgm:prSet presAssocID="{A5C8565E-79B3-B34D-BA57-4D189356B476}" presName="sibTrans" presStyleLbl="node1" presStyleIdx="3" presStyleCnt="5"/>
      <dgm:spPr/>
      <dgm:t>
        <a:bodyPr/>
        <a:lstStyle/>
        <a:p>
          <a:endParaRPr lang="en-US"/>
        </a:p>
      </dgm:t>
    </dgm:pt>
    <dgm:pt modelId="{77BB534F-374D-2048-85D7-E01AD8E4C286}" type="pres">
      <dgm:prSet presAssocID="{FC8609D1-F246-CE4D-85CB-BFC6CF849D66}" presName="dummy" presStyleCnt="0"/>
      <dgm:spPr/>
    </dgm:pt>
    <dgm:pt modelId="{0725F3FE-60BF-2E40-B032-B1CAAE881077}" type="pres">
      <dgm:prSet presAssocID="{FC8609D1-F246-CE4D-85CB-BFC6CF849D66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B1CD4-61E2-D64E-8537-4837FF0E4BB8}" type="pres">
      <dgm:prSet presAssocID="{8C5C89AB-4329-0546-84BC-96491B25E26B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00B6CADC-6290-2E4B-AB97-87C4E04E7DD2}" srcId="{AB4DFC1B-78A5-3245-878F-7441072E60DB}" destId="{FC8609D1-F246-CE4D-85CB-BFC6CF849D66}" srcOrd="4" destOrd="0" parTransId="{69558F15-53BA-5942-AB20-7CA567ED92C2}" sibTransId="{8C5C89AB-4329-0546-84BC-96491B25E26B}"/>
    <dgm:cxn modelId="{397FDFCA-1214-354C-9632-833E51DA936B}" srcId="{AB4DFC1B-78A5-3245-878F-7441072E60DB}" destId="{C538CEE6-4BE7-B342-91DE-883623DFA833}" srcOrd="3" destOrd="0" parTransId="{DC101D6E-D82A-204D-A80E-C76EE5E1D493}" sibTransId="{A5C8565E-79B3-B34D-BA57-4D189356B476}"/>
    <dgm:cxn modelId="{97D55B65-F10E-BB41-8889-23C03C058D2F}" type="presOf" srcId="{FC8609D1-F246-CE4D-85CB-BFC6CF849D66}" destId="{0725F3FE-60BF-2E40-B032-B1CAAE881077}" srcOrd="0" destOrd="0" presId="urn:microsoft.com/office/officeart/2005/8/layout/cycle1"/>
    <dgm:cxn modelId="{7A7F41A5-0450-6442-A696-6DA12640248E}" type="presOf" srcId="{0FC4D7C4-1431-C84F-8229-DC58B08D38F3}" destId="{3EDE230D-0A4C-654D-9C7D-B2BC53AA1746}" srcOrd="0" destOrd="0" presId="urn:microsoft.com/office/officeart/2005/8/layout/cycle1"/>
    <dgm:cxn modelId="{5B0341B4-9B46-A94A-B16E-1324B5A31C00}" type="presOf" srcId="{D2F80EBD-A771-5642-89A8-F9BCBA90F66E}" destId="{FE606D39-D3E1-BA4F-BB0D-ED28CD2611AF}" srcOrd="0" destOrd="0" presId="urn:microsoft.com/office/officeart/2005/8/layout/cycle1"/>
    <dgm:cxn modelId="{EA24193B-7388-8D4D-9E2C-54EEC51A319F}" type="presOf" srcId="{CE40ABAE-74A6-1C4D-A6F9-AAF294A49501}" destId="{FF114140-D6C5-EB4C-8F24-1B791D61BDAB}" srcOrd="0" destOrd="0" presId="urn:microsoft.com/office/officeart/2005/8/layout/cycle1"/>
    <dgm:cxn modelId="{14391EB6-C5F9-0B4C-A15C-D6ADA11E30F3}" type="presOf" srcId="{A5C8565E-79B3-B34D-BA57-4D189356B476}" destId="{F9A35056-EFCA-0641-A6F0-C7E38BD02D90}" srcOrd="0" destOrd="0" presId="urn:microsoft.com/office/officeart/2005/8/layout/cycle1"/>
    <dgm:cxn modelId="{B5CC636C-92BA-6849-B43F-B1F29F14AA70}" srcId="{AB4DFC1B-78A5-3245-878F-7441072E60DB}" destId="{1717E2CE-B91F-654D-9C93-EE3AFDA6AFC1}" srcOrd="2" destOrd="0" parTransId="{BD1CCE6C-9B78-294A-A324-B54B4679F064}" sibTransId="{D2F80EBD-A771-5642-89A8-F9BCBA90F66E}"/>
    <dgm:cxn modelId="{BC10B3AD-8C81-0B47-9FF2-6DB4FA150C26}" srcId="{AB4DFC1B-78A5-3245-878F-7441072E60DB}" destId="{CE40ABAE-74A6-1C4D-A6F9-AAF294A49501}" srcOrd="0" destOrd="0" parTransId="{94D5484D-DD5E-8B47-82DE-6134AC4C8EE3}" sibTransId="{923512B5-6151-4047-87F4-E67C3D098AA5}"/>
    <dgm:cxn modelId="{45F4F788-DA3E-A640-B521-65B26B88CFD5}" type="presOf" srcId="{1717E2CE-B91F-654D-9C93-EE3AFDA6AFC1}" destId="{B2DAF9B1-6492-C540-AFB1-144FEE75F926}" srcOrd="0" destOrd="0" presId="urn:microsoft.com/office/officeart/2005/8/layout/cycle1"/>
    <dgm:cxn modelId="{37E61D17-5E8E-B54E-8471-CAD40956A2F0}" srcId="{AB4DFC1B-78A5-3245-878F-7441072E60DB}" destId="{0FC4D7C4-1431-C84F-8229-DC58B08D38F3}" srcOrd="1" destOrd="0" parTransId="{6057CDF2-776F-3B4E-A95F-57DFE6C01DD9}" sibTransId="{91243CB1-5ED0-A741-B229-3F73180BB3D9}"/>
    <dgm:cxn modelId="{DAD648E3-1D59-A443-9958-3E55F8302F84}" type="presOf" srcId="{C538CEE6-4BE7-B342-91DE-883623DFA833}" destId="{E31E854A-9BED-F945-8890-F3EE8849E9A8}" srcOrd="0" destOrd="0" presId="urn:microsoft.com/office/officeart/2005/8/layout/cycle1"/>
    <dgm:cxn modelId="{D8328108-A325-DE4C-964B-E4C4758108EF}" type="presOf" srcId="{923512B5-6151-4047-87F4-E67C3D098AA5}" destId="{62552DCC-1B24-7049-A78C-38C5BD83AF63}" srcOrd="0" destOrd="0" presId="urn:microsoft.com/office/officeart/2005/8/layout/cycle1"/>
    <dgm:cxn modelId="{1A45F908-B734-414B-A3AE-476D5ED98BEA}" type="presOf" srcId="{91243CB1-5ED0-A741-B229-3F73180BB3D9}" destId="{32503433-A41D-C547-AC62-B7A30380884D}" srcOrd="0" destOrd="0" presId="urn:microsoft.com/office/officeart/2005/8/layout/cycle1"/>
    <dgm:cxn modelId="{50AC8285-FB24-6C40-ACFF-6ED66E70C30B}" type="presOf" srcId="{8C5C89AB-4329-0546-84BC-96491B25E26B}" destId="{ECBB1CD4-61E2-D64E-8537-4837FF0E4BB8}" srcOrd="0" destOrd="0" presId="urn:microsoft.com/office/officeart/2005/8/layout/cycle1"/>
    <dgm:cxn modelId="{5281F471-8133-6A40-A279-A73E4B6610D4}" type="presOf" srcId="{AB4DFC1B-78A5-3245-878F-7441072E60DB}" destId="{675A5538-EA1B-B743-B20C-D09276A22BC1}" srcOrd="0" destOrd="0" presId="urn:microsoft.com/office/officeart/2005/8/layout/cycle1"/>
    <dgm:cxn modelId="{16A1E580-C9D3-9A4A-AB1E-CB0A16B732AC}" type="presParOf" srcId="{675A5538-EA1B-B743-B20C-D09276A22BC1}" destId="{C93DF080-ECC6-834B-903E-9A3865452EFF}" srcOrd="0" destOrd="0" presId="urn:microsoft.com/office/officeart/2005/8/layout/cycle1"/>
    <dgm:cxn modelId="{39D57BDC-893B-3548-B70F-3772FAF9A1FE}" type="presParOf" srcId="{675A5538-EA1B-B743-B20C-D09276A22BC1}" destId="{FF114140-D6C5-EB4C-8F24-1B791D61BDAB}" srcOrd="1" destOrd="0" presId="urn:microsoft.com/office/officeart/2005/8/layout/cycle1"/>
    <dgm:cxn modelId="{A2C2FFEB-6193-E64C-8FDD-5E13D0A1D529}" type="presParOf" srcId="{675A5538-EA1B-B743-B20C-D09276A22BC1}" destId="{62552DCC-1B24-7049-A78C-38C5BD83AF63}" srcOrd="2" destOrd="0" presId="urn:microsoft.com/office/officeart/2005/8/layout/cycle1"/>
    <dgm:cxn modelId="{FA05EA4D-D2A2-EA49-A0DA-69D50B2743DA}" type="presParOf" srcId="{675A5538-EA1B-B743-B20C-D09276A22BC1}" destId="{FC9729CE-D44E-A94A-AFAF-BDF436940992}" srcOrd="3" destOrd="0" presId="urn:microsoft.com/office/officeart/2005/8/layout/cycle1"/>
    <dgm:cxn modelId="{C29988D4-5397-BC48-8680-43FF69AB66EF}" type="presParOf" srcId="{675A5538-EA1B-B743-B20C-D09276A22BC1}" destId="{3EDE230D-0A4C-654D-9C7D-B2BC53AA1746}" srcOrd="4" destOrd="0" presId="urn:microsoft.com/office/officeart/2005/8/layout/cycle1"/>
    <dgm:cxn modelId="{D50121F2-3EB1-4D42-9346-30300F7A89B8}" type="presParOf" srcId="{675A5538-EA1B-B743-B20C-D09276A22BC1}" destId="{32503433-A41D-C547-AC62-B7A30380884D}" srcOrd="5" destOrd="0" presId="urn:microsoft.com/office/officeart/2005/8/layout/cycle1"/>
    <dgm:cxn modelId="{6AFD1079-FB67-DD4D-BD9F-633D77256A42}" type="presParOf" srcId="{675A5538-EA1B-B743-B20C-D09276A22BC1}" destId="{E84A04EE-5C6F-5745-8452-30418926E25C}" srcOrd="6" destOrd="0" presId="urn:microsoft.com/office/officeart/2005/8/layout/cycle1"/>
    <dgm:cxn modelId="{57932266-8EE1-4C44-B484-E97C06802332}" type="presParOf" srcId="{675A5538-EA1B-B743-B20C-D09276A22BC1}" destId="{B2DAF9B1-6492-C540-AFB1-144FEE75F926}" srcOrd="7" destOrd="0" presId="urn:microsoft.com/office/officeart/2005/8/layout/cycle1"/>
    <dgm:cxn modelId="{9B4D3774-060F-ED46-8250-18148F154A2F}" type="presParOf" srcId="{675A5538-EA1B-B743-B20C-D09276A22BC1}" destId="{FE606D39-D3E1-BA4F-BB0D-ED28CD2611AF}" srcOrd="8" destOrd="0" presId="urn:microsoft.com/office/officeart/2005/8/layout/cycle1"/>
    <dgm:cxn modelId="{9C5DC6FD-15C5-2144-BA4C-D30845B96F4F}" type="presParOf" srcId="{675A5538-EA1B-B743-B20C-D09276A22BC1}" destId="{28D42B56-B098-EE4C-8F69-DA163C2F9EF8}" srcOrd="9" destOrd="0" presId="urn:microsoft.com/office/officeart/2005/8/layout/cycle1"/>
    <dgm:cxn modelId="{2AE8F153-48D2-A742-9640-EE74C9DB075E}" type="presParOf" srcId="{675A5538-EA1B-B743-B20C-D09276A22BC1}" destId="{E31E854A-9BED-F945-8890-F3EE8849E9A8}" srcOrd="10" destOrd="0" presId="urn:microsoft.com/office/officeart/2005/8/layout/cycle1"/>
    <dgm:cxn modelId="{9CB9591D-7248-D148-BF20-A48E5B7D2A46}" type="presParOf" srcId="{675A5538-EA1B-B743-B20C-D09276A22BC1}" destId="{F9A35056-EFCA-0641-A6F0-C7E38BD02D90}" srcOrd="11" destOrd="0" presId="urn:microsoft.com/office/officeart/2005/8/layout/cycle1"/>
    <dgm:cxn modelId="{6DB34968-9891-9642-AB81-58B8753E4529}" type="presParOf" srcId="{675A5538-EA1B-B743-B20C-D09276A22BC1}" destId="{77BB534F-374D-2048-85D7-E01AD8E4C286}" srcOrd="12" destOrd="0" presId="urn:microsoft.com/office/officeart/2005/8/layout/cycle1"/>
    <dgm:cxn modelId="{F4381F4D-E6D5-1947-8991-D9191D65823A}" type="presParOf" srcId="{675A5538-EA1B-B743-B20C-D09276A22BC1}" destId="{0725F3FE-60BF-2E40-B032-B1CAAE881077}" srcOrd="13" destOrd="0" presId="urn:microsoft.com/office/officeart/2005/8/layout/cycle1"/>
    <dgm:cxn modelId="{6E7BD89E-0A5F-1845-B8FC-10D2C16E8672}" type="presParOf" srcId="{675A5538-EA1B-B743-B20C-D09276A22BC1}" destId="{ECBB1CD4-61E2-D64E-8537-4837FF0E4BB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B4DFC1B-78A5-3245-878F-7441072E60DB}" type="doc">
      <dgm:prSet loTypeId="urn:microsoft.com/office/officeart/2005/8/layout/cycle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E40ABAE-74A6-1C4D-A6F9-AAF294A49501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Assess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94D5484D-DD5E-8B47-82DE-6134AC4C8EE3}" type="parTrans" cxnId="{BC10B3AD-8C81-0B47-9FF2-6DB4FA150C26}">
      <dgm:prSet/>
      <dgm:spPr/>
      <dgm:t>
        <a:bodyPr/>
        <a:lstStyle/>
        <a:p>
          <a:endParaRPr lang="en-US"/>
        </a:p>
      </dgm:t>
    </dgm:pt>
    <dgm:pt modelId="{923512B5-6151-4047-87F4-E67C3D098AA5}" type="sibTrans" cxnId="{BC10B3AD-8C81-0B47-9FF2-6DB4FA150C26}">
      <dgm:prSet/>
      <dgm:spPr/>
      <dgm:t>
        <a:bodyPr/>
        <a:lstStyle/>
        <a:p>
          <a:endParaRPr lang="en-US"/>
        </a:p>
      </dgm:t>
    </dgm:pt>
    <dgm:pt modelId="{0FC4D7C4-1431-C84F-8229-DC58B08D38F3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Plan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6057CDF2-776F-3B4E-A95F-57DFE6C01DD9}" type="parTrans" cxnId="{37E61D17-5E8E-B54E-8471-CAD40956A2F0}">
      <dgm:prSet/>
      <dgm:spPr/>
      <dgm:t>
        <a:bodyPr/>
        <a:lstStyle/>
        <a:p>
          <a:endParaRPr lang="en-US"/>
        </a:p>
      </dgm:t>
    </dgm:pt>
    <dgm:pt modelId="{91243CB1-5ED0-A741-B229-3F73180BB3D9}" type="sibTrans" cxnId="{37E61D17-5E8E-B54E-8471-CAD40956A2F0}">
      <dgm:prSet/>
      <dgm:spPr/>
      <dgm:t>
        <a:bodyPr/>
        <a:lstStyle/>
        <a:p>
          <a:endParaRPr lang="en-US"/>
        </a:p>
      </dgm:t>
    </dgm:pt>
    <dgm:pt modelId="{1717E2CE-B91F-654D-9C93-EE3AFDA6AFC1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Design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BD1CCE6C-9B78-294A-A324-B54B4679F064}" type="parTrans" cxnId="{B5CC636C-92BA-6849-B43F-B1F29F14AA70}">
      <dgm:prSet/>
      <dgm:spPr/>
      <dgm:t>
        <a:bodyPr/>
        <a:lstStyle/>
        <a:p>
          <a:endParaRPr lang="en-US"/>
        </a:p>
      </dgm:t>
    </dgm:pt>
    <dgm:pt modelId="{D2F80EBD-A771-5642-89A8-F9BCBA90F66E}" type="sibTrans" cxnId="{B5CC636C-92BA-6849-B43F-B1F29F14AA70}">
      <dgm:prSet/>
      <dgm:spPr/>
      <dgm:t>
        <a:bodyPr/>
        <a:lstStyle/>
        <a:p>
          <a:endParaRPr lang="en-US"/>
        </a:p>
      </dgm:t>
    </dgm:pt>
    <dgm:pt modelId="{C538CEE6-4BE7-B342-91DE-883623DFA833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Learn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DC101D6E-D82A-204D-A80E-C76EE5E1D493}" type="parTrans" cxnId="{397FDFCA-1214-354C-9632-833E51DA936B}">
      <dgm:prSet/>
      <dgm:spPr/>
      <dgm:t>
        <a:bodyPr/>
        <a:lstStyle/>
        <a:p>
          <a:endParaRPr lang="en-US"/>
        </a:p>
      </dgm:t>
    </dgm:pt>
    <dgm:pt modelId="{A5C8565E-79B3-B34D-BA57-4D189356B476}" type="sibTrans" cxnId="{397FDFCA-1214-354C-9632-833E51DA936B}">
      <dgm:prSet/>
      <dgm:spPr/>
      <dgm:t>
        <a:bodyPr/>
        <a:lstStyle/>
        <a:p>
          <a:endParaRPr lang="en-US"/>
        </a:p>
      </dgm:t>
    </dgm:pt>
    <dgm:pt modelId="{FC8609D1-F246-CE4D-85CB-BFC6CF849D66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Transfer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69558F15-53BA-5942-AB20-7CA567ED92C2}" type="parTrans" cxnId="{00B6CADC-6290-2E4B-AB97-87C4E04E7DD2}">
      <dgm:prSet/>
      <dgm:spPr/>
      <dgm:t>
        <a:bodyPr/>
        <a:lstStyle/>
        <a:p>
          <a:endParaRPr lang="en-US"/>
        </a:p>
      </dgm:t>
    </dgm:pt>
    <dgm:pt modelId="{8C5C89AB-4329-0546-84BC-96491B25E26B}" type="sibTrans" cxnId="{00B6CADC-6290-2E4B-AB97-87C4E04E7DD2}">
      <dgm:prSet/>
      <dgm:spPr/>
      <dgm:t>
        <a:bodyPr/>
        <a:lstStyle/>
        <a:p>
          <a:endParaRPr lang="en-US"/>
        </a:p>
      </dgm:t>
    </dgm:pt>
    <dgm:pt modelId="{675A5538-EA1B-B743-B20C-D09276A22BC1}" type="pres">
      <dgm:prSet presAssocID="{AB4DFC1B-78A5-3245-878F-7441072E60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3DF080-ECC6-834B-903E-9A3865452EFF}" type="pres">
      <dgm:prSet presAssocID="{CE40ABAE-74A6-1C4D-A6F9-AAF294A49501}" presName="dummy" presStyleCnt="0"/>
      <dgm:spPr/>
    </dgm:pt>
    <dgm:pt modelId="{FF114140-D6C5-EB4C-8F24-1B791D61BDAB}" type="pres">
      <dgm:prSet presAssocID="{CE40ABAE-74A6-1C4D-A6F9-AAF294A49501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52DCC-1B24-7049-A78C-38C5BD83AF63}" type="pres">
      <dgm:prSet presAssocID="{923512B5-6151-4047-87F4-E67C3D098AA5}" presName="sibTrans" presStyleLbl="node1" presStyleIdx="0" presStyleCnt="5"/>
      <dgm:spPr/>
      <dgm:t>
        <a:bodyPr/>
        <a:lstStyle/>
        <a:p>
          <a:endParaRPr lang="en-US"/>
        </a:p>
      </dgm:t>
    </dgm:pt>
    <dgm:pt modelId="{FC9729CE-D44E-A94A-AFAF-BDF436940992}" type="pres">
      <dgm:prSet presAssocID="{0FC4D7C4-1431-C84F-8229-DC58B08D38F3}" presName="dummy" presStyleCnt="0"/>
      <dgm:spPr/>
    </dgm:pt>
    <dgm:pt modelId="{3EDE230D-0A4C-654D-9C7D-B2BC53AA1746}" type="pres">
      <dgm:prSet presAssocID="{0FC4D7C4-1431-C84F-8229-DC58B08D38F3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03433-A41D-C547-AC62-B7A30380884D}" type="pres">
      <dgm:prSet presAssocID="{91243CB1-5ED0-A741-B229-3F73180BB3D9}" presName="sibTrans" presStyleLbl="node1" presStyleIdx="1" presStyleCnt="5"/>
      <dgm:spPr/>
      <dgm:t>
        <a:bodyPr/>
        <a:lstStyle/>
        <a:p>
          <a:endParaRPr lang="en-US"/>
        </a:p>
      </dgm:t>
    </dgm:pt>
    <dgm:pt modelId="{E84A04EE-5C6F-5745-8452-30418926E25C}" type="pres">
      <dgm:prSet presAssocID="{1717E2CE-B91F-654D-9C93-EE3AFDA6AFC1}" presName="dummy" presStyleCnt="0"/>
      <dgm:spPr/>
    </dgm:pt>
    <dgm:pt modelId="{B2DAF9B1-6492-C540-AFB1-144FEE75F926}" type="pres">
      <dgm:prSet presAssocID="{1717E2CE-B91F-654D-9C93-EE3AFDA6AFC1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06D39-D3E1-BA4F-BB0D-ED28CD2611AF}" type="pres">
      <dgm:prSet presAssocID="{D2F80EBD-A771-5642-89A8-F9BCBA90F66E}" presName="sibTrans" presStyleLbl="node1" presStyleIdx="2" presStyleCnt="5"/>
      <dgm:spPr/>
      <dgm:t>
        <a:bodyPr/>
        <a:lstStyle/>
        <a:p>
          <a:endParaRPr lang="en-US"/>
        </a:p>
      </dgm:t>
    </dgm:pt>
    <dgm:pt modelId="{28D42B56-B098-EE4C-8F69-DA163C2F9EF8}" type="pres">
      <dgm:prSet presAssocID="{C538CEE6-4BE7-B342-91DE-883623DFA833}" presName="dummy" presStyleCnt="0"/>
      <dgm:spPr/>
    </dgm:pt>
    <dgm:pt modelId="{E31E854A-9BED-F945-8890-F3EE8849E9A8}" type="pres">
      <dgm:prSet presAssocID="{C538CEE6-4BE7-B342-91DE-883623DFA833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35056-EFCA-0641-A6F0-C7E38BD02D90}" type="pres">
      <dgm:prSet presAssocID="{A5C8565E-79B3-B34D-BA57-4D189356B476}" presName="sibTrans" presStyleLbl="node1" presStyleIdx="3" presStyleCnt="5"/>
      <dgm:spPr/>
      <dgm:t>
        <a:bodyPr/>
        <a:lstStyle/>
        <a:p>
          <a:endParaRPr lang="en-US"/>
        </a:p>
      </dgm:t>
    </dgm:pt>
    <dgm:pt modelId="{77BB534F-374D-2048-85D7-E01AD8E4C286}" type="pres">
      <dgm:prSet presAssocID="{FC8609D1-F246-CE4D-85CB-BFC6CF849D66}" presName="dummy" presStyleCnt="0"/>
      <dgm:spPr/>
    </dgm:pt>
    <dgm:pt modelId="{0725F3FE-60BF-2E40-B032-B1CAAE881077}" type="pres">
      <dgm:prSet presAssocID="{FC8609D1-F246-CE4D-85CB-BFC6CF849D66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B1CD4-61E2-D64E-8537-4837FF0E4BB8}" type="pres">
      <dgm:prSet presAssocID="{8C5C89AB-4329-0546-84BC-96491B25E26B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8DFED6F4-DA4B-C941-9804-7395FE4BA24F}" type="presOf" srcId="{1717E2CE-B91F-654D-9C93-EE3AFDA6AFC1}" destId="{B2DAF9B1-6492-C540-AFB1-144FEE75F926}" srcOrd="0" destOrd="0" presId="urn:microsoft.com/office/officeart/2005/8/layout/cycle1"/>
    <dgm:cxn modelId="{39E66400-6D5F-0F49-A0AC-1A42BEEA3299}" type="presOf" srcId="{923512B5-6151-4047-87F4-E67C3D098AA5}" destId="{62552DCC-1B24-7049-A78C-38C5BD83AF63}" srcOrd="0" destOrd="0" presId="urn:microsoft.com/office/officeart/2005/8/layout/cycle1"/>
    <dgm:cxn modelId="{45E1E473-F084-1447-933B-830D1AE5B95F}" type="presOf" srcId="{0FC4D7C4-1431-C84F-8229-DC58B08D38F3}" destId="{3EDE230D-0A4C-654D-9C7D-B2BC53AA1746}" srcOrd="0" destOrd="0" presId="urn:microsoft.com/office/officeart/2005/8/layout/cycle1"/>
    <dgm:cxn modelId="{B5CC636C-92BA-6849-B43F-B1F29F14AA70}" srcId="{AB4DFC1B-78A5-3245-878F-7441072E60DB}" destId="{1717E2CE-B91F-654D-9C93-EE3AFDA6AFC1}" srcOrd="2" destOrd="0" parTransId="{BD1CCE6C-9B78-294A-A324-B54B4679F064}" sibTransId="{D2F80EBD-A771-5642-89A8-F9BCBA90F66E}"/>
    <dgm:cxn modelId="{BC10B3AD-8C81-0B47-9FF2-6DB4FA150C26}" srcId="{AB4DFC1B-78A5-3245-878F-7441072E60DB}" destId="{CE40ABAE-74A6-1C4D-A6F9-AAF294A49501}" srcOrd="0" destOrd="0" parTransId="{94D5484D-DD5E-8B47-82DE-6134AC4C8EE3}" sibTransId="{923512B5-6151-4047-87F4-E67C3D098AA5}"/>
    <dgm:cxn modelId="{37E61D17-5E8E-B54E-8471-CAD40956A2F0}" srcId="{AB4DFC1B-78A5-3245-878F-7441072E60DB}" destId="{0FC4D7C4-1431-C84F-8229-DC58B08D38F3}" srcOrd="1" destOrd="0" parTransId="{6057CDF2-776F-3B4E-A95F-57DFE6C01DD9}" sibTransId="{91243CB1-5ED0-A741-B229-3F73180BB3D9}"/>
    <dgm:cxn modelId="{0C5D15D5-A533-FB41-8264-DC93E495B2D5}" type="presOf" srcId="{AB4DFC1B-78A5-3245-878F-7441072E60DB}" destId="{675A5538-EA1B-B743-B20C-D09276A22BC1}" srcOrd="0" destOrd="0" presId="urn:microsoft.com/office/officeart/2005/8/layout/cycle1"/>
    <dgm:cxn modelId="{397FDFCA-1214-354C-9632-833E51DA936B}" srcId="{AB4DFC1B-78A5-3245-878F-7441072E60DB}" destId="{C538CEE6-4BE7-B342-91DE-883623DFA833}" srcOrd="3" destOrd="0" parTransId="{DC101D6E-D82A-204D-A80E-C76EE5E1D493}" sibTransId="{A5C8565E-79B3-B34D-BA57-4D189356B476}"/>
    <dgm:cxn modelId="{CC6D56BE-81AC-2742-9562-624E1E38CD8B}" type="presOf" srcId="{D2F80EBD-A771-5642-89A8-F9BCBA90F66E}" destId="{FE606D39-D3E1-BA4F-BB0D-ED28CD2611AF}" srcOrd="0" destOrd="0" presId="urn:microsoft.com/office/officeart/2005/8/layout/cycle1"/>
    <dgm:cxn modelId="{4D14B873-BF05-EA41-BF09-C25DBC9F5928}" type="presOf" srcId="{FC8609D1-F246-CE4D-85CB-BFC6CF849D66}" destId="{0725F3FE-60BF-2E40-B032-B1CAAE881077}" srcOrd="0" destOrd="0" presId="urn:microsoft.com/office/officeart/2005/8/layout/cycle1"/>
    <dgm:cxn modelId="{00B6CADC-6290-2E4B-AB97-87C4E04E7DD2}" srcId="{AB4DFC1B-78A5-3245-878F-7441072E60DB}" destId="{FC8609D1-F246-CE4D-85CB-BFC6CF849D66}" srcOrd="4" destOrd="0" parTransId="{69558F15-53BA-5942-AB20-7CA567ED92C2}" sibTransId="{8C5C89AB-4329-0546-84BC-96491B25E26B}"/>
    <dgm:cxn modelId="{32DDA78C-7189-5540-9140-DECE1400B066}" type="presOf" srcId="{C538CEE6-4BE7-B342-91DE-883623DFA833}" destId="{E31E854A-9BED-F945-8890-F3EE8849E9A8}" srcOrd="0" destOrd="0" presId="urn:microsoft.com/office/officeart/2005/8/layout/cycle1"/>
    <dgm:cxn modelId="{76C58398-8812-964F-8C6F-C8C7E355A3CB}" type="presOf" srcId="{A5C8565E-79B3-B34D-BA57-4D189356B476}" destId="{F9A35056-EFCA-0641-A6F0-C7E38BD02D90}" srcOrd="0" destOrd="0" presId="urn:microsoft.com/office/officeart/2005/8/layout/cycle1"/>
    <dgm:cxn modelId="{3A5054DE-E3ED-9A49-B347-95D29848A942}" type="presOf" srcId="{91243CB1-5ED0-A741-B229-3F73180BB3D9}" destId="{32503433-A41D-C547-AC62-B7A30380884D}" srcOrd="0" destOrd="0" presId="urn:microsoft.com/office/officeart/2005/8/layout/cycle1"/>
    <dgm:cxn modelId="{8C2CD19A-2112-8148-96CD-482BB2B82CF8}" type="presOf" srcId="{CE40ABAE-74A6-1C4D-A6F9-AAF294A49501}" destId="{FF114140-D6C5-EB4C-8F24-1B791D61BDAB}" srcOrd="0" destOrd="0" presId="urn:microsoft.com/office/officeart/2005/8/layout/cycle1"/>
    <dgm:cxn modelId="{8189ED8B-98F8-E54A-BBAB-11B7E7A7671B}" type="presOf" srcId="{8C5C89AB-4329-0546-84BC-96491B25E26B}" destId="{ECBB1CD4-61E2-D64E-8537-4837FF0E4BB8}" srcOrd="0" destOrd="0" presId="urn:microsoft.com/office/officeart/2005/8/layout/cycle1"/>
    <dgm:cxn modelId="{B6380844-EA53-9543-97B8-527CF697DAF3}" type="presParOf" srcId="{675A5538-EA1B-B743-B20C-D09276A22BC1}" destId="{C93DF080-ECC6-834B-903E-9A3865452EFF}" srcOrd="0" destOrd="0" presId="urn:microsoft.com/office/officeart/2005/8/layout/cycle1"/>
    <dgm:cxn modelId="{BB6F4D51-AE1F-444B-84E8-257841FA3D32}" type="presParOf" srcId="{675A5538-EA1B-B743-B20C-D09276A22BC1}" destId="{FF114140-D6C5-EB4C-8F24-1B791D61BDAB}" srcOrd="1" destOrd="0" presId="urn:microsoft.com/office/officeart/2005/8/layout/cycle1"/>
    <dgm:cxn modelId="{FCFE3C18-CADB-B54A-A3B9-CAC0047BCE5F}" type="presParOf" srcId="{675A5538-EA1B-B743-B20C-D09276A22BC1}" destId="{62552DCC-1B24-7049-A78C-38C5BD83AF63}" srcOrd="2" destOrd="0" presId="urn:microsoft.com/office/officeart/2005/8/layout/cycle1"/>
    <dgm:cxn modelId="{42B4D915-5F42-7143-A6D7-CD664824EE23}" type="presParOf" srcId="{675A5538-EA1B-B743-B20C-D09276A22BC1}" destId="{FC9729CE-D44E-A94A-AFAF-BDF436940992}" srcOrd="3" destOrd="0" presId="urn:microsoft.com/office/officeart/2005/8/layout/cycle1"/>
    <dgm:cxn modelId="{D2E4A9E4-167E-634B-B4B6-C897CC010E14}" type="presParOf" srcId="{675A5538-EA1B-B743-B20C-D09276A22BC1}" destId="{3EDE230D-0A4C-654D-9C7D-B2BC53AA1746}" srcOrd="4" destOrd="0" presId="urn:microsoft.com/office/officeart/2005/8/layout/cycle1"/>
    <dgm:cxn modelId="{370DA998-2C00-9D43-96C9-576DEB9D1571}" type="presParOf" srcId="{675A5538-EA1B-B743-B20C-D09276A22BC1}" destId="{32503433-A41D-C547-AC62-B7A30380884D}" srcOrd="5" destOrd="0" presId="urn:microsoft.com/office/officeart/2005/8/layout/cycle1"/>
    <dgm:cxn modelId="{878B014A-9723-6D44-A022-1B13E916AF4D}" type="presParOf" srcId="{675A5538-EA1B-B743-B20C-D09276A22BC1}" destId="{E84A04EE-5C6F-5745-8452-30418926E25C}" srcOrd="6" destOrd="0" presId="urn:microsoft.com/office/officeart/2005/8/layout/cycle1"/>
    <dgm:cxn modelId="{FADEB77D-A044-BB48-9A46-63C7CFB972DD}" type="presParOf" srcId="{675A5538-EA1B-B743-B20C-D09276A22BC1}" destId="{B2DAF9B1-6492-C540-AFB1-144FEE75F926}" srcOrd="7" destOrd="0" presId="urn:microsoft.com/office/officeart/2005/8/layout/cycle1"/>
    <dgm:cxn modelId="{689DCE39-D8BE-DD48-88BF-6A296AF5AA2C}" type="presParOf" srcId="{675A5538-EA1B-B743-B20C-D09276A22BC1}" destId="{FE606D39-D3E1-BA4F-BB0D-ED28CD2611AF}" srcOrd="8" destOrd="0" presId="urn:microsoft.com/office/officeart/2005/8/layout/cycle1"/>
    <dgm:cxn modelId="{CC183454-39A8-5542-8416-B4E66B247A3F}" type="presParOf" srcId="{675A5538-EA1B-B743-B20C-D09276A22BC1}" destId="{28D42B56-B098-EE4C-8F69-DA163C2F9EF8}" srcOrd="9" destOrd="0" presId="urn:microsoft.com/office/officeart/2005/8/layout/cycle1"/>
    <dgm:cxn modelId="{61AAF0C8-D8FA-E840-A838-20B52D290CBE}" type="presParOf" srcId="{675A5538-EA1B-B743-B20C-D09276A22BC1}" destId="{E31E854A-9BED-F945-8890-F3EE8849E9A8}" srcOrd="10" destOrd="0" presId="urn:microsoft.com/office/officeart/2005/8/layout/cycle1"/>
    <dgm:cxn modelId="{04CE4933-33FF-3343-9003-DC988BD8873A}" type="presParOf" srcId="{675A5538-EA1B-B743-B20C-D09276A22BC1}" destId="{F9A35056-EFCA-0641-A6F0-C7E38BD02D90}" srcOrd="11" destOrd="0" presId="urn:microsoft.com/office/officeart/2005/8/layout/cycle1"/>
    <dgm:cxn modelId="{8E3FB7A7-6DBE-0147-9C64-B059384CB0A5}" type="presParOf" srcId="{675A5538-EA1B-B743-B20C-D09276A22BC1}" destId="{77BB534F-374D-2048-85D7-E01AD8E4C286}" srcOrd="12" destOrd="0" presId="urn:microsoft.com/office/officeart/2005/8/layout/cycle1"/>
    <dgm:cxn modelId="{A72208DA-123F-A945-A58A-3D285CDA61F4}" type="presParOf" srcId="{675A5538-EA1B-B743-B20C-D09276A22BC1}" destId="{0725F3FE-60BF-2E40-B032-B1CAAE881077}" srcOrd="13" destOrd="0" presId="urn:microsoft.com/office/officeart/2005/8/layout/cycle1"/>
    <dgm:cxn modelId="{1FF37E07-4E4C-E34B-858B-AB17C2544981}" type="presParOf" srcId="{675A5538-EA1B-B743-B20C-D09276A22BC1}" destId="{ECBB1CD4-61E2-D64E-8537-4837FF0E4BB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B4DFC1B-78A5-3245-878F-7441072E60DB}" type="doc">
      <dgm:prSet loTypeId="urn:microsoft.com/office/officeart/2005/8/layout/cycle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E40ABAE-74A6-1C4D-A6F9-AAF294A49501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Assess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94D5484D-DD5E-8B47-82DE-6134AC4C8EE3}" type="parTrans" cxnId="{BC10B3AD-8C81-0B47-9FF2-6DB4FA150C26}">
      <dgm:prSet/>
      <dgm:spPr/>
      <dgm:t>
        <a:bodyPr/>
        <a:lstStyle/>
        <a:p>
          <a:endParaRPr lang="en-US"/>
        </a:p>
      </dgm:t>
    </dgm:pt>
    <dgm:pt modelId="{923512B5-6151-4047-87F4-E67C3D098AA5}" type="sibTrans" cxnId="{BC10B3AD-8C81-0B47-9FF2-6DB4FA150C26}">
      <dgm:prSet/>
      <dgm:spPr/>
      <dgm:t>
        <a:bodyPr/>
        <a:lstStyle/>
        <a:p>
          <a:endParaRPr lang="en-US"/>
        </a:p>
      </dgm:t>
    </dgm:pt>
    <dgm:pt modelId="{0FC4D7C4-1431-C84F-8229-DC58B08D38F3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Plan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6057CDF2-776F-3B4E-A95F-57DFE6C01DD9}" type="parTrans" cxnId="{37E61D17-5E8E-B54E-8471-CAD40956A2F0}">
      <dgm:prSet/>
      <dgm:spPr/>
      <dgm:t>
        <a:bodyPr/>
        <a:lstStyle/>
        <a:p>
          <a:endParaRPr lang="en-US"/>
        </a:p>
      </dgm:t>
    </dgm:pt>
    <dgm:pt modelId="{91243CB1-5ED0-A741-B229-3F73180BB3D9}" type="sibTrans" cxnId="{37E61D17-5E8E-B54E-8471-CAD40956A2F0}">
      <dgm:prSet/>
      <dgm:spPr/>
      <dgm:t>
        <a:bodyPr/>
        <a:lstStyle/>
        <a:p>
          <a:endParaRPr lang="en-US"/>
        </a:p>
      </dgm:t>
    </dgm:pt>
    <dgm:pt modelId="{1717E2CE-B91F-654D-9C93-EE3AFDA6AFC1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Design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BD1CCE6C-9B78-294A-A324-B54B4679F064}" type="parTrans" cxnId="{B5CC636C-92BA-6849-B43F-B1F29F14AA70}">
      <dgm:prSet/>
      <dgm:spPr/>
      <dgm:t>
        <a:bodyPr/>
        <a:lstStyle/>
        <a:p>
          <a:endParaRPr lang="en-US"/>
        </a:p>
      </dgm:t>
    </dgm:pt>
    <dgm:pt modelId="{D2F80EBD-A771-5642-89A8-F9BCBA90F66E}" type="sibTrans" cxnId="{B5CC636C-92BA-6849-B43F-B1F29F14AA70}">
      <dgm:prSet/>
      <dgm:spPr/>
      <dgm:t>
        <a:bodyPr/>
        <a:lstStyle/>
        <a:p>
          <a:endParaRPr lang="en-US"/>
        </a:p>
      </dgm:t>
    </dgm:pt>
    <dgm:pt modelId="{C538CEE6-4BE7-B342-91DE-883623DFA833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Learn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DC101D6E-D82A-204D-A80E-C76EE5E1D493}" type="parTrans" cxnId="{397FDFCA-1214-354C-9632-833E51DA936B}">
      <dgm:prSet/>
      <dgm:spPr/>
      <dgm:t>
        <a:bodyPr/>
        <a:lstStyle/>
        <a:p>
          <a:endParaRPr lang="en-US"/>
        </a:p>
      </dgm:t>
    </dgm:pt>
    <dgm:pt modelId="{A5C8565E-79B3-B34D-BA57-4D189356B476}" type="sibTrans" cxnId="{397FDFCA-1214-354C-9632-833E51DA936B}">
      <dgm:prSet/>
      <dgm:spPr/>
      <dgm:t>
        <a:bodyPr/>
        <a:lstStyle/>
        <a:p>
          <a:endParaRPr lang="en-US"/>
        </a:p>
      </dgm:t>
    </dgm:pt>
    <dgm:pt modelId="{FC8609D1-F246-CE4D-85CB-BFC6CF849D66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Transfer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69558F15-53BA-5942-AB20-7CA567ED92C2}" type="parTrans" cxnId="{00B6CADC-6290-2E4B-AB97-87C4E04E7DD2}">
      <dgm:prSet/>
      <dgm:spPr/>
      <dgm:t>
        <a:bodyPr/>
        <a:lstStyle/>
        <a:p>
          <a:endParaRPr lang="en-US"/>
        </a:p>
      </dgm:t>
    </dgm:pt>
    <dgm:pt modelId="{8C5C89AB-4329-0546-84BC-96491B25E26B}" type="sibTrans" cxnId="{00B6CADC-6290-2E4B-AB97-87C4E04E7DD2}">
      <dgm:prSet/>
      <dgm:spPr/>
      <dgm:t>
        <a:bodyPr/>
        <a:lstStyle/>
        <a:p>
          <a:endParaRPr lang="en-US"/>
        </a:p>
      </dgm:t>
    </dgm:pt>
    <dgm:pt modelId="{675A5538-EA1B-B743-B20C-D09276A22BC1}" type="pres">
      <dgm:prSet presAssocID="{AB4DFC1B-78A5-3245-878F-7441072E60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3DF080-ECC6-834B-903E-9A3865452EFF}" type="pres">
      <dgm:prSet presAssocID="{CE40ABAE-74A6-1C4D-A6F9-AAF294A49501}" presName="dummy" presStyleCnt="0"/>
      <dgm:spPr/>
    </dgm:pt>
    <dgm:pt modelId="{FF114140-D6C5-EB4C-8F24-1B791D61BDAB}" type="pres">
      <dgm:prSet presAssocID="{CE40ABAE-74A6-1C4D-A6F9-AAF294A49501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52DCC-1B24-7049-A78C-38C5BD83AF63}" type="pres">
      <dgm:prSet presAssocID="{923512B5-6151-4047-87F4-E67C3D098AA5}" presName="sibTrans" presStyleLbl="node1" presStyleIdx="0" presStyleCnt="5"/>
      <dgm:spPr/>
      <dgm:t>
        <a:bodyPr/>
        <a:lstStyle/>
        <a:p>
          <a:endParaRPr lang="en-US"/>
        </a:p>
      </dgm:t>
    </dgm:pt>
    <dgm:pt modelId="{FC9729CE-D44E-A94A-AFAF-BDF436940992}" type="pres">
      <dgm:prSet presAssocID="{0FC4D7C4-1431-C84F-8229-DC58B08D38F3}" presName="dummy" presStyleCnt="0"/>
      <dgm:spPr/>
    </dgm:pt>
    <dgm:pt modelId="{3EDE230D-0A4C-654D-9C7D-B2BC53AA1746}" type="pres">
      <dgm:prSet presAssocID="{0FC4D7C4-1431-C84F-8229-DC58B08D38F3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03433-A41D-C547-AC62-B7A30380884D}" type="pres">
      <dgm:prSet presAssocID="{91243CB1-5ED0-A741-B229-3F73180BB3D9}" presName="sibTrans" presStyleLbl="node1" presStyleIdx="1" presStyleCnt="5"/>
      <dgm:spPr/>
      <dgm:t>
        <a:bodyPr/>
        <a:lstStyle/>
        <a:p>
          <a:endParaRPr lang="en-US"/>
        </a:p>
      </dgm:t>
    </dgm:pt>
    <dgm:pt modelId="{E84A04EE-5C6F-5745-8452-30418926E25C}" type="pres">
      <dgm:prSet presAssocID="{1717E2CE-B91F-654D-9C93-EE3AFDA6AFC1}" presName="dummy" presStyleCnt="0"/>
      <dgm:spPr/>
    </dgm:pt>
    <dgm:pt modelId="{B2DAF9B1-6492-C540-AFB1-144FEE75F926}" type="pres">
      <dgm:prSet presAssocID="{1717E2CE-B91F-654D-9C93-EE3AFDA6AFC1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06D39-D3E1-BA4F-BB0D-ED28CD2611AF}" type="pres">
      <dgm:prSet presAssocID="{D2F80EBD-A771-5642-89A8-F9BCBA90F66E}" presName="sibTrans" presStyleLbl="node1" presStyleIdx="2" presStyleCnt="5"/>
      <dgm:spPr/>
      <dgm:t>
        <a:bodyPr/>
        <a:lstStyle/>
        <a:p>
          <a:endParaRPr lang="en-US"/>
        </a:p>
      </dgm:t>
    </dgm:pt>
    <dgm:pt modelId="{28D42B56-B098-EE4C-8F69-DA163C2F9EF8}" type="pres">
      <dgm:prSet presAssocID="{C538CEE6-4BE7-B342-91DE-883623DFA833}" presName="dummy" presStyleCnt="0"/>
      <dgm:spPr/>
    </dgm:pt>
    <dgm:pt modelId="{E31E854A-9BED-F945-8890-F3EE8849E9A8}" type="pres">
      <dgm:prSet presAssocID="{C538CEE6-4BE7-B342-91DE-883623DFA833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35056-EFCA-0641-A6F0-C7E38BD02D90}" type="pres">
      <dgm:prSet presAssocID="{A5C8565E-79B3-B34D-BA57-4D189356B476}" presName="sibTrans" presStyleLbl="node1" presStyleIdx="3" presStyleCnt="5"/>
      <dgm:spPr/>
      <dgm:t>
        <a:bodyPr/>
        <a:lstStyle/>
        <a:p>
          <a:endParaRPr lang="en-US"/>
        </a:p>
      </dgm:t>
    </dgm:pt>
    <dgm:pt modelId="{77BB534F-374D-2048-85D7-E01AD8E4C286}" type="pres">
      <dgm:prSet presAssocID="{FC8609D1-F246-CE4D-85CB-BFC6CF849D66}" presName="dummy" presStyleCnt="0"/>
      <dgm:spPr/>
    </dgm:pt>
    <dgm:pt modelId="{0725F3FE-60BF-2E40-B032-B1CAAE881077}" type="pres">
      <dgm:prSet presAssocID="{FC8609D1-F246-CE4D-85CB-BFC6CF849D66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B1CD4-61E2-D64E-8537-4837FF0E4BB8}" type="pres">
      <dgm:prSet presAssocID="{8C5C89AB-4329-0546-84BC-96491B25E26B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5AD309F2-A469-844A-8060-53DD5646F187}" type="presOf" srcId="{A5C8565E-79B3-B34D-BA57-4D189356B476}" destId="{F9A35056-EFCA-0641-A6F0-C7E38BD02D90}" srcOrd="0" destOrd="0" presId="urn:microsoft.com/office/officeart/2005/8/layout/cycle1"/>
    <dgm:cxn modelId="{E429E897-E3A1-6045-8190-D33F2BF6F8FA}" type="presOf" srcId="{923512B5-6151-4047-87F4-E67C3D098AA5}" destId="{62552DCC-1B24-7049-A78C-38C5BD83AF63}" srcOrd="0" destOrd="0" presId="urn:microsoft.com/office/officeart/2005/8/layout/cycle1"/>
    <dgm:cxn modelId="{B5CC636C-92BA-6849-B43F-B1F29F14AA70}" srcId="{AB4DFC1B-78A5-3245-878F-7441072E60DB}" destId="{1717E2CE-B91F-654D-9C93-EE3AFDA6AFC1}" srcOrd="2" destOrd="0" parTransId="{BD1CCE6C-9B78-294A-A324-B54B4679F064}" sibTransId="{D2F80EBD-A771-5642-89A8-F9BCBA90F66E}"/>
    <dgm:cxn modelId="{BC10B3AD-8C81-0B47-9FF2-6DB4FA150C26}" srcId="{AB4DFC1B-78A5-3245-878F-7441072E60DB}" destId="{CE40ABAE-74A6-1C4D-A6F9-AAF294A49501}" srcOrd="0" destOrd="0" parTransId="{94D5484D-DD5E-8B47-82DE-6134AC4C8EE3}" sibTransId="{923512B5-6151-4047-87F4-E67C3D098AA5}"/>
    <dgm:cxn modelId="{37E61D17-5E8E-B54E-8471-CAD40956A2F0}" srcId="{AB4DFC1B-78A5-3245-878F-7441072E60DB}" destId="{0FC4D7C4-1431-C84F-8229-DC58B08D38F3}" srcOrd="1" destOrd="0" parTransId="{6057CDF2-776F-3B4E-A95F-57DFE6C01DD9}" sibTransId="{91243CB1-5ED0-A741-B229-3F73180BB3D9}"/>
    <dgm:cxn modelId="{E01DCD2A-17D2-FE4E-B373-36D87A6C9E61}" type="presOf" srcId="{D2F80EBD-A771-5642-89A8-F9BCBA90F66E}" destId="{FE606D39-D3E1-BA4F-BB0D-ED28CD2611AF}" srcOrd="0" destOrd="0" presId="urn:microsoft.com/office/officeart/2005/8/layout/cycle1"/>
    <dgm:cxn modelId="{100823BC-7A59-CA4C-852F-1F69D09723F8}" type="presOf" srcId="{0FC4D7C4-1431-C84F-8229-DC58B08D38F3}" destId="{3EDE230D-0A4C-654D-9C7D-B2BC53AA1746}" srcOrd="0" destOrd="0" presId="urn:microsoft.com/office/officeart/2005/8/layout/cycle1"/>
    <dgm:cxn modelId="{397FDFCA-1214-354C-9632-833E51DA936B}" srcId="{AB4DFC1B-78A5-3245-878F-7441072E60DB}" destId="{C538CEE6-4BE7-B342-91DE-883623DFA833}" srcOrd="3" destOrd="0" parTransId="{DC101D6E-D82A-204D-A80E-C76EE5E1D493}" sibTransId="{A5C8565E-79B3-B34D-BA57-4D189356B476}"/>
    <dgm:cxn modelId="{0AB57352-A293-624F-BF13-35B1FD4F37A4}" type="presOf" srcId="{8C5C89AB-4329-0546-84BC-96491B25E26B}" destId="{ECBB1CD4-61E2-D64E-8537-4837FF0E4BB8}" srcOrd="0" destOrd="0" presId="urn:microsoft.com/office/officeart/2005/8/layout/cycle1"/>
    <dgm:cxn modelId="{00B6CADC-6290-2E4B-AB97-87C4E04E7DD2}" srcId="{AB4DFC1B-78A5-3245-878F-7441072E60DB}" destId="{FC8609D1-F246-CE4D-85CB-BFC6CF849D66}" srcOrd="4" destOrd="0" parTransId="{69558F15-53BA-5942-AB20-7CA567ED92C2}" sibTransId="{8C5C89AB-4329-0546-84BC-96491B25E26B}"/>
    <dgm:cxn modelId="{84611B95-B9A4-3D48-8734-6287212DF570}" type="presOf" srcId="{CE40ABAE-74A6-1C4D-A6F9-AAF294A49501}" destId="{FF114140-D6C5-EB4C-8F24-1B791D61BDAB}" srcOrd="0" destOrd="0" presId="urn:microsoft.com/office/officeart/2005/8/layout/cycle1"/>
    <dgm:cxn modelId="{8E488B50-9FD9-0A4B-960B-18184C78EC62}" type="presOf" srcId="{1717E2CE-B91F-654D-9C93-EE3AFDA6AFC1}" destId="{B2DAF9B1-6492-C540-AFB1-144FEE75F926}" srcOrd="0" destOrd="0" presId="urn:microsoft.com/office/officeart/2005/8/layout/cycle1"/>
    <dgm:cxn modelId="{CA2DA5FD-FEE5-9045-8276-6921F5E922B8}" type="presOf" srcId="{FC8609D1-F246-CE4D-85CB-BFC6CF849D66}" destId="{0725F3FE-60BF-2E40-B032-B1CAAE881077}" srcOrd="0" destOrd="0" presId="urn:microsoft.com/office/officeart/2005/8/layout/cycle1"/>
    <dgm:cxn modelId="{3FA8E5C9-1F5B-9947-9A01-33AC8DBE2873}" type="presOf" srcId="{AB4DFC1B-78A5-3245-878F-7441072E60DB}" destId="{675A5538-EA1B-B743-B20C-D09276A22BC1}" srcOrd="0" destOrd="0" presId="urn:microsoft.com/office/officeart/2005/8/layout/cycle1"/>
    <dgm:cxn modelId="{A9D5877B-7321-1549-9BDD-1BE70994659B}" type="presOf" srcId="{91243CB1-5ED0-A741-B229-3F73180BB3D9}" destId="{32503433-A41D-C547-AC62-B7A30380884D}" srcOrd="0" destOrd="0" presId="urn:microsoft.com/office/officeart/2005/8/layout/cycle1"/>
    <dgm:cxn modelId="{C770BFEB-F41C-D642-8E02-43A6229C31D0}" type="presOf" srcId="{C538CEE6-4BE7-B342-91DE-883623DFA833}" destId="{E31E854A-9BED-F945-8890-F3EE8849E9A8}" srcOrd="0" destOrd="0" presId="urn:microsoft.com/office/officeart/2005/8/layout/cycle1"/>
    <dgm:cxn modelId="{BC31B7E7-4A81-3145-B718-A59B40BBAC00}" type="presParOf" srcId="{675A5538-EA1B-B743-B20C-D09276A22BC1}" destId="{C93DF080-ECC6-834B-903E-9A3865452EFF}" srcOrd="0" destOrd="0" presId="urn:microsoft.com/office/officeart/2005/8/layout/cycle1"/>
    <dgm:cxn modelId="{85CD8382-697F-E842-BD44-090C0C2EA72B}" type="presParOf" srcId="{675A5538-EA1B-B743-B20C-D09276A22BC1}" destId="{FF114140-D6C5-EB4C-8F24-1B791D61BDAB}" srcOrd="1" destOrd="0" presId="urn:microsoft.com/office/officeart/2005/8/layout/cycle1"/>
    <dgm:cxn modelId="{339A053F-8D08-114A-BE88-81A3CF3C260F}" type="presParOf" srcId="{675A5538-EA1B-B743-B20C-D09276A22BC1}" destId="{62552DCC-1B24-7049-A78C-38C5BD83AF63}" srcOrd="2" destOrd="0" presId="urn:microsoft.com/office/officeart/2005/8/layout/cycle1"/>
    <dgm:cxn modelId="{1DC7727B-6F34-C240-A09A-992C1BA01376}" type="presParOf" srcId="{675A5538-EA1B-B743-B20C-D09276A22BC1}" destId="{FC9729CE-D44E-A94A-AFAF-BDF436940992}" srcOrd="3" destOrd="0" presId="urn:microsoft.com/office/officeart/2005/8/layout/cycle1"/>
    <dgm:cxn modelId="{5485A509-C9A3-DE45-8B1C-C1B29CDCA89D}" type="presParOf" srcId="{675A5538-EA1B-B743-B20C-D09276A22BC1}" destId="{3EDE230D-0A4C-654D-9C7D-B2BC53AA1746}" srcOrd="4" destOrd="0" presId="urn:microsoft.com/office/officeart/2005/8/layout/cycle1"/>
    <dgm:cxn modelId="{5A59D432-6D80-A648-B31B-3E991E4EC575}" type="presParOf" srcId="{675A5538-EA1B-B743-B20C-D09276A22BC1}" destId="{32503433-A41D-C547-AC62-B7A30380884D}" srcOrd="5" destOrd="0" presId="urn:microsoft.com/office/officeart/2005/8/layout/cycle1"/>
    <dgm:cxn modelId="{A57EB242-3140-D24B-82C0-DE0845584671}" type="presParOf" srcId="{675A5538-EA1B-B743-B20C-D09276A22BC1}" destId="{E84A04EE-5C6F-5745-8452-30418926E25C}" srcOrd="6" destOrd="0" presId="urn:microsoft.com/office/officeart/2005/8/layout/cycle1"/>
    <dgm:cxn modelId="{6C51301E-F5CA-EF4F-9D5C-DF7FCC7167F8}" type="presParOf" srcId="{675A5538-EA1B-B743-B20C-D09276A22BC1}" destId="{B2DAF9B1-6492-C540-AFB1-144FEE75F926}" srcOrd="7" destOrd="0" presId="urn:microsoft.com/office/officeart/2005/8/layout/cycle1"/>
    <dgm:cxn modelId="{AE88746A-E7DC-3F42-809A-CEBD18035050}" type="presParOf" srcId="{675A5538-EA1B-B743-B20C-D09276A22BC1}" destId="{FE606D39-D3E1-BA4F-BB0D-ED28CD2611AF}" srcOrd="8" destOrd="0" presId="urn:microsoft.com/office/officeart/2005/8/layout/cycle1"/>
    <dgm:cxn modelId="{A7DFD067-7FFF-5543-8554-A522EC7646B8}" type="presParOf" srcId="{675A5538-EA1B-B743-B20C-D09276A22BC1}" destId="{28D42B56-B098-EE4C-8F69-DA163C2F9EF8}" srcOrd="9" destOrd="0" presId="urn:microsoft.com/office/officeart/2005/8/layout/cycle1"/>
    <dgm:cxn modelId="{D391D0E3-2CA7-CC46-8E8D-F13E09EA8753}" type="presParOf" srcId="{675A5538-EA1B-B743-B20C-D09276A22BC1}" destId="{E31E854A-9BED-F945-8890-F3EE8849E9A8}" srcOrd="10" destOrd="0" presId="urn:microsoft.com/office/officeart/2005/8/layout/cycle1"/>
    <dgm:cxn modelId="{840505C3-AF60-4045-964A-4DA90981181E}" type="presParOf" srcId="{675A5538-EA1B-B743-B20C-D09276A22BC1}" destId="{F9A35056-EFCA-0641-A6F0-C7E38BD02D90}" srcOrd="11" destOrd="0" presId="urn:microsoft.com/office/officeart/2005/8/layout/cycle1"/>
    <dgm:cxn modelId="{1F7F3576-FC06-6D49-A01F-3AEE3DCA54D9}" type="presParOf" srcId="{675A5538-EA1B-B743-B20C-D09276A22BC1}" destId="{77BB534F-374D-2048-85D7-E01AD8E4C286}" srcOrd="12" destOrd="0" presId="urn:microsoft.com/office/officeart/2005/8/layout/cycle1"/>
    <dgm:cxn modelId="{88332523-3E22-4F41-BCFB-BEE5A591CEC1}" type="presParOf" srcId="{675A5538-EA1B-B743-B20C-D09276A22BC1}" destId="{0725F3FE-60BF-2E40-B032-B1CAAE881077}" srcOrd="13" destOrd="0" presId="urn:microsoft.com/office/officeart/2005/8/layout/cycle1"/>
    <dgm:cxn modelId="{2247C4EC-D607-C447-A841-E18AC885D4AD}" type="presParOf" srcId="{675A5538-EA1B-B743-B20C-D09276A22BC1}" destId="{ECBB1CD4-61E2-D64E-8537-4837FF0E4BB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B4DFC1B-78A5-3245-878F-7441072E60DB}" type="doc">
      <dgm:prSet loTypeId="urn:microsoft.com/office/officeart/2005/8/layout/cycle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E40ABAE-74A6-1C4D-A6F9-AAF294A49501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Assess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94D5484D-DD5E-8B47-82DE-6134AC4C8EE3}" type="parTrans" cxnId="{BC10B3AD-8C81-0B47-9FF2-6DB4FA150C26}">
      <dgm:prSet/>
      <dgm:spPr/>
      <dgm:t>
        <a:bodyPr/>
        <a:lstStyle/>
        <a:p>
          <a:endParaRPr lang="en-US"/>
        </a:p>
      </dgm:t>
    </dgm:pt>
    <dgm:pt modelId="{923512B5-6151-4047-87F4-E67C3D098AA5}" type="sibTrans" cxnId="{BC10B3AD-8C81-0B47-9FF2-6DB4FA150C26}">
      <dgm:prSet/>
      <dgm:spPr/>
      <dgm:t>
        <a:bodyPr/>
        <a:lstStyle/>
        <a:p>
          <a:endParaRPr lang="en-US"/>
        </a:p>
      </dgm:t>
    </dgm:pt>
    <dgm:pt modelId="{0FC4D7C4-1431-C84F-8229-DC58B08D38F3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Plan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6057CDF2-776F-3B4E-A95F-57DFE6C01DD9}" type="parTrans" cxnId="{37E61D17-5E8E-B54E-8471-CAD40956A2F0}">
      <dgm:prSet/>
      <dgm:spPr/>
      <dgm:t>
        <a:bodyPr/>
        <a:lstStyle/>
        <a:p>
          <a:endParaRPr lang="en-US"/>
        </a:p>
      </dgm:t>
    </dgm:pt>
    <dgm:pt modelId="{91243CB1-5ED0-A741-B229-3F73180BB3D9}" type="sibTrans" cxnId="{37E61D17-5E8E-B54E-8471-CAD40956A2F0}">
      <dgm:prSet/>
      <dgm:spPr/>
      <dgm:t>
        <a:bodyPr/>
        <a:lstStyle/>
        <a:p>
          <a:endParaRPr lang="en-US"/>
        </a:p>
      </dgm:t>
    </dgm:pt>
    <dgm:pt modelId="{1717E2CE-B91F-654D-9C93-EE3AFDA6AFC1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Design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BD1CCE6C-9B78-294A-A324-B54B4679F064}" type="parTrans" cxnId="{B5CC636C-92BA-6849-B43F-B1F29F14AA70}">
      <dgm:prSet/>
      <dgm:spPr/>
      <dgm:t>
        <a:bodyPr/>
        <a:lstStyle/>
        <a:p>
          <a:endParaRPr lang="en-US"/>
        </a:p>
      </dgm:t>
    </dgm:pt>
    <dgm:pt modelId="{D2F80EBD-A771-5642-89A8-F9BCBA90F66E}" type="sibTrans" cxnId="{B5CC636C-92BA-6849-B43F-B1F29F14AA70}">
      <dgm:prSet/>
      <dgm:spPr/>
      <dgm:t>
        <a:bodyPr/>
        <a:lstStyle/>
        <a:p>
          <a:endParaRPr lang="en-US"/>
        </a:p>
      </dgm:t>
    </dgm:pt>
    <dgm:pt modelId="{C538CEE6-4BE7-B342-91DE-883623DFA833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Learn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DC101D6E-D82A-204D-A80E-C76EE5E1D493}" type="parTrans" cxnId="{397FDFCA-1214-354C-9632-833E51DA936B}">
      <dgm:prSet/>
      <dgm:spPr/>
      <dgm:t>
        <a:bodyPr/>
        <a:lstStyle/>
        <a:p>
          <a:endParaRPr lang="en-US"/>
        </a:p>
      </dgm:t>
    </dgm:pt>
    <dgm:pt modelId="{A5C8565E-79B3-B34D-BA57-4D189356B476}" type="sibTrans" cxnId="{397FDFCA-1214-354C-9632-833E51DA936B}">
      <dgm:prSet/>
      <dgm:spPr/>
      <dgm:t>
        <a:bodyPr/>
        <a:lstStyle/>
        <a:p>
          <a:endParaRPr lang="en-US"/>
        </a:p>
      </dgm:t>
    </dgm:pt>
    <dgm:pt modelId="{FC8609D1-F246-CE4D-85CB-BFC6CF849D66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Transfer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69558F15-53BA-5942-AB20-7CA567ED92C2}" type="parTrans" cxnId="{00B6CADC-6290-2E4B-AB97-87C4E04E7DD2}">
      <dgm:prSet/>
      <dgm:spPr/>
      <dgm:t>
        <a:bodyPr/>
        <a:lstStyle/>
        <a:p>
          <a:endParaRPr lang="en-US"/>
        </a:p>
      </dgm:t>
    </dgm:pt>
    <dgm:pt modelId="{8C5C89AB-4329-0546-84BC-96491B25E26B}" type="sibTrans" cxnId="{00B6CADC-6290-2E4B-AB97-87C4E04E7DD2}">
      <dgm:prSet/>
      <dgm:spPr/>
      <dgm:t>
        <a:bodyPr/>
        <a:lstStyle/>
        <a:p>
          <a:endParaRPr lang="en-US"/>
        </a:p>
      </dgm:t>
    </dgm:pt>
    <dgm:pt modelId="{675A5538-EA1B-B743-B20C-D09276A22BC1}" type="pres">
      <dgm:prSet presAssocID="{AB4DFC1B-78A5-3245-878F-7441072E60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3DF080-ECC6-834B-903E-9A3865452EFF}" type="pres">
      <dgm:prSet presAssocID="{CE40ABAE-74A6-1C4D-A6F9-AAF294A49501}" presName="dummy" presStyleCnt="0"/>
      <dgm:spPr/>
    </dgm:pt>
    <dgm:pt modelId="{FF114140-D6C5-EB4C-8F24-1B791D61BDAB}" type="pres">
      <dgm:prSet presAssocID="{CE40ABAE-74A6-1C4D-A6F9-AAF294A49501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52DCC-1B24-7049-A78C-38C5BD83AF63}" type="pres">
      <dgm:prSet presAssocID="{923512B5-6151-4047-87F4-E67C3D098AA5}" presName="sibTrans" presStyleLbl="node1" presStyleIdx="0" presStyleCnt="5"/>
      <dgm:spPr/>
      <dgm:t>
        <a:bodyPr/>
        <a:lstStyle/>
        <a:p>
          <a:endParaRPr lang="en-US"/>
        </a:p>
      </dgm:t>
    </dgm:pt>
    <dgm:pt modelId="{FC9729CE-D44E-A94A-AFAF-BDF436940992}" type="pres">
      <dgm:prSet presAssocID="{0FC4D7C4-1431-C84F-8229-DC58B08D38F3}" presName="dummy" presStyleCnt="0"/>
      <dgm:spPr/>
    </dgm:pt>
    <dgm:pt modelId="{3EDE230D-0A4C-654D-9C7D-B2BC53AA1746}" type="pres">
      <dgm:prSet presAssocID="{0FC4D7C4-1431-C84F-8229-DC58B08D38F3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03433-A41D-C547-AC62-B7A30380884D}" type="pres">
      <dgm:prSet presAssocID="{91243CB1-5ED0-A741-B229-3F73180BB3D9}" presName="sibTrans" presStyleLbl="node1" presStyleIdx="1" presStyleCnt="5"/>
      <dgm:spPr/>
      <dgm:t>
        <a:bodyPr/>
        <a:lstStyle/>
        <a:p>
          <a:endParaRPr lang="en-US"/>
        </a:p>
      </dgm:t>
    </dgm:pt>
    <dgm:pt modelId="{E84A04EE-5C6F-5745-8452-30418926E25C}" type="pres">
      <dgm:prSet presAssocID="{1717E2CE-B91F-654D-9C93-EE3AFDA6AFC1}" presName="dummy" presStyleCnt="0"/>
      <dgm:spPr/>
    </dgm:pt>
    <dgm:pt modelId="{B2DAF9B1-6492-C540-AFB1-144FEE75F926}" type="pres">
      <dgm:prSet presAssocID="{1717E2CE-B91F-654D-9C93-EE3AFDA6AFC1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06D39-D3E1-BA4F-BB0D-ED28CD2611AF}" type="pres">
      <dgm:prSet presAssocID="{D2F80EBD-A771-5642-89A8-F9BCBA90F66E}" presName="sibTrans" presStyleLbl="node1" presStyleIdx="2" presStyleCnt="5"/>
      <dgm:spPr/>
      <dgm:t>
        <a:bodyPr/>
        <a:lstStyle/>
        <a:p>
          <a:endParaRPr lang="en-US"/>
        </a:p>
      </dgm:t>
    </dgm:pt>
    <dgm:pt modelId="{28D42B56-B098-EE4C-8F69-DA163C2F9EF8}" type="pres">
      <dgm:prSet presAssocID="{C538CEE6-4BE7-B342-91DE-883623DFA833}" presName="dummy" presStyleCnt="0"/>
      <dgm:spPr/>
    </dgm:pt>
    <dgm:pt modelId="{E31E854A-9BED-F945-8890-F3EE8849E9A8}" type="pres">
      <dgm:prSet presAssocID="{C538CEE6-4BE7-B342-91DE-883623DFA833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35056-EFCA-0641-A6F0-C7E38BD02D90}" type="pres">
      <dgm:prSet presAssocID="{A5C8565E-79B3-B34D-BA57-4D189356B476}" presName="sibTrans" presStyleLbl="node1" presStyleIdx="3" presStyleCnt="5"/>
      <dgm:spPr/>
      <dgm:t>
        <a:bodyPr/>
        <a:lstStyle/>
        <a:p>
          <a:endParaRPr lang="en-US"/>
        </a:p>
      </dgm:t>
    </dgm:pt>
    <dgm:pt modelId="{77BB534F-374D-2048-85D7-E01AD8E4C286}" type="pres">
      <dgm:prSet presAssocID="{FC8609D1-F246-CE4D-85CB-BFC6CF849D66}" presName="dummy" presStyleCnt="0"/>
      <dgm:spPr/>
    </dgm:pt>
    <dgm:pt modelId="{0725F3FE-60BF-2E40-B032-B1CAAE881077}" type="pres">
      <dgm:prSet presAssocID="{FC8609D1-F246-CE4D-85CB-BFC6CF849D66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B1CD4-61E2-D64E-8537-4837FF0E4BB8}" type="pres">
      <dgm:prSet presAssocID="{8C5C89AB-4329-0546-84BC-96491B25E26B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D30DB846-52D9-6C44-9A78-E4EC38C8F49B}" type="presOf" srcId="{8C5C89AB-4329-0546-84BC-96491B25E26B}" destId="{ECBB1CD4-61E2-D64E-8537-4837FF0E4BB8}" srcOrd="0" destOrd="0" presId="urn:microsoft.com/office/officeart/2005/8/layout/cycle1"/>
    <dgm:cxn modelId="{5825CC6A-5A15-7E4D-9642-E6D00659BED8}" type="presOf" srcId="{0FC4D7C4-1431-C84F-8229-DC58B08D38F3}" destId="{3EDE230D-0A4C-654D-9C7D-B2BC53AA1746}" srcOrd="0" destOrd="0" presId="urn:microsoft.com/office/officeart/2005/8/layout/cycle1"/>
    <dgm:cxn modelId="{B5039513-30E8-C04F-AE53-D9B9AE8CADEF}" type="presOf" srcId="{AB4DFC1B-78A5-3245-878F-7441072E60DB}" destId="{675A5538-EA1B-B743-B20C-D09276A22BC1}" srcOrd="0" destOrd="0" presId="urn:microsoft.com/office/officeart/2005/8/layout/cycle1"/>
    <dgm:cxn modelId="{B5CC636C-92BA-6849-B43F-B1F29F14AA70}" srcId="{AB4DFC1B-78A5-3245-878F-7441072E60DB}" destId="{1717E2CE-B91F-654D-9C93-EE3AFDA6AFC1}" srcOrd="2" destOrd="0" parTransId="{BD1CCE6C-9B78-294A-A324-B54B4679F064}" sibTransId="{D2F80EBD-A771-5642-89A8-F9BCBA90F66E}"/>
    <dgm:cxn modelId="{D11F9256-081C-594D-B51A-A9BBB8B3F4E8}" type="presOf" srcId="{A5C8565E-79B3-B34D-BA57-4D189356B476}" destId="{F9A35056-EFCA-0641-A6F0-C7E38BD02D90}" srcOrd="0" destOrd="0" presId="urn:microsoft.com/office/officeart/2005/8/layout/cycle1"/>
    <dgm:cxn modelId="{BC10B3AD-8C81-0B47-9FF2-6DB4FA150C26}" srcId="{AB4DFC1B-78A5-3245-878F-7441072E60DB}" destId="{CE40ABAE-74A6-1C4D-A6F9-AAF294A49501}" srcOrd="0" destOrd="0" parTransId="{94D5484D-DD5E-8B47-82DE-6134AC4C8EE3}" sibTransId="{923512B5-6151-4047-87F4-E67C3D098AA5}"/>
    <dgm:cxn modelId="{E0C19552-63BF-224F-9A9F-1C8998086F99}" type="presOf" srcId="{C538CEE6-4BE7-B342-91DE-883623DFA833}" destId="{E31E854A-9BED-F945-8890-F3EE8849E9A8}" srcOrd="0" destOrd="0" presId="urn:microsoft.com/office/officeart/2005/8/layout/cycle1"/>
    <dgm:cxn modelId="{369CD4C8-B34E-3545-9572-DCD525081146}" type="presOf" srcId="{923512B5-6151-4047-87F4-E67C3D098AA5}" destId="{62552DCC-1B24-7049-A78C-38C5BD83AF63}" srcOrd="0" destOrd="0" presId="urn:microsoft.com/office/officeart/2005/8/layout/cycle1"/>
    <dgm:cxn modelId="{37E61D17-5E8E-B54E-8471-CAD40956A2F0}" srcId="{AB4DFC1B-78A5-3245-878F-7441072E60DB}" destId="{0FC4D7C4-1431-C84F-8229-DC58B08D38F3}" srcOrd="1" destOrd="0" parTransId="{6057CDF2-776F-3B4E-A95F-57DFE6C01DD9}" sibTransId="{91243CB1-5ED0-A741-B229-3F73180BB3D9}"/>
    <dgm:cxn modelId="{32464F53-02D4-7248-802F-137F8A8D20B0}" type="presOf" srcId="{91243CB1-5ED0-A741-B229-3F73180BB3D9}" destId="{32503433-A41D-C547-AC62-B7A30380884D}" srcOrd="0" destOrd="0" presId="urn:microsoft.com/office/officeart/2005/8/layout/cycle1"/>
    <dgm:cxn modelId="{397FDFCA-1214-354C-9632-833E51DA936B}" srcId="{AB4DFC1B-78A5-3245-878F-7441072E60DB}" destId="{C538CEE6-4BE7-B342-91DE-883623DFA833}" srcOrd="3" destOrd="0" parTransId="{DC101D6E-D82A-204D-A80E-C76EE5E1D493}" sibTransId="{A5C8565E-79B3-B34D-BA57-4D189356B476}"/>
    <dgm:cxn modelId="{A6AF0DA2-53FF-6A49-A810-84CA6B1F247C}" type="presOf" srcId="{FC8609D1-F246-CE4D-85CB-BFC6CF849D66}" destId="{0725F3FE-60BF-2E40-B032-B1CAAE881077}" srcOrd="0" destOrd="0" presId="urn:microsoft.com/office/officeart/2005/8/layout/cycle1"/>
    <dgm:cxn modelId="{00B6CADC-6290-2E4B-AB97-87C4E04E7DD2}" srcId="{AB4DFC1B-78A5-3245-878F-7441072E60DB}" destId="{FC8609D1-F246-CE4D-85CB-BFC6CF849D66}" srcOrd="4" destOrd="0" parTransId="{69558F15-53BA-5942-AB20-7CA567ED92C2}" sibTransId="{8C5C89AB-4329-0546-84BC-96491B25E26B}"/>
    <dgm:cxn modelId="{D0F8F095-4C9A-7047-8963-A4F243050779}" type="presOf" srcId="{D2F80EBD-A771-5642-89A8-F9BCBA90F66E}" destId="{FE606D39-D3E1-BA4F-BB0D-ED28CD2611AF}" srcOrd="0" destOrd="0" presId="urn:microsoft.com/office/officeart/2005/8/layout/cycle1"/>
    <dgm:cxn modelId="{446BA0AA-1569-CA4B-9B17-69A05CA7608B}" type="presOf" srcId="{1717E2CE-B91F-654D-9C93-EE3AFDA6AFC1}" destId="{B2DAF9B1-6492-C540-AFB1-144FEE75F926}" srcOrd="0" destOrd="0" presId="urn:microsoft.com/office/officeart/2005/8/layout/cycle1"/>
    <dgm:cxn modelId="{F6BF5521-1BB0-9346-A3DC-1AFC23E12468}" type="presOf" srcId="{CE40ABAE-74A6-1C4D-A6F9-AAF294A49501}" destId="{FF114140-D6C5-EB4C-8F24-1B791D61BDAB}" srcOrd="0" destOrd="0" presId="urn:microsoft.com/office/officeart/2005/8/layout/cycle1"/>
    <dgm:cxn modelId="{295606D1-D25D-5A49-94AB-0E44DE9F01FA}" type="presParOf" srcId="{675A5538-EA1B-B743-B20C-D09276A22BC1}" destId="{C93DF080-ECC6-834B-903E-9A3865452EFF}" srcOrd="0" destOrd="0" presId="urn:microsoft.com/office/officeart/2005/8/layout/cycle1"/>
    <dgm:cxn modelId="{517BBC11-AE31-D549-8B69-79A7DD064CFD}" type="presParOf" srcId="{675A5538-EA1B-B743-B20C-D09276A22BC1}" destId="{FF114140-D6C5-EB4C-8F24-1B791D61BDAB}" srcOrd="1" destOrd="0" presId="urn:microsoft.com/office/officeart/2005/8/layout/cycle1"/>
    <dgm:cxn modelId="{7ECE972A-05FB-634A-9FE2-40B4F7E9E39D}" type="presParOf" srcId="{675A5538-EA1B-B743-B20C-D09276A22BC1}" destId="{62552DCC-1B24-7049-A78C-38C5BD83AF63}" srcOrd="2" destOrd="0" presId="urn:microsoft.com/office/officeart/2005/8/layout/cycle1"/>
    <dgm:cxn modelId="{3F035701-8F9A-F444-A8DF-791F81909B1F}" type="presParOf" srcId="{675A5538-EA1B-B743-B20C-D09276A22BC1}" destId="{FC9729CE-D44E-A94A-AFAF-BDF436940992}" srcOrd="3" destOrd="0" presId="urn:microsoft.com/office/officeart/2005/8/layout/cycle1"/>
    <dgm:cxn modelId="{A994BFFD-4E35-2F4D-84A8-416344E0E815}" type="presParOf" srcId="{675A5538-EA1B-B743-B20C-D09276A22BC1}" destId="{3EDE230D-0A4C-654D-9C7D-B2BC53AA1746}" srcOrd="4" destOrd="0" presId="urn:microsoft.com/office/officeart/2005/8/layout/cycle1"/>
    <dgm:cxn modelId="{41FD64CB-EDF9-F649-A7B5-8071DF1DB1F5}" type="presParOf" srcId="{675A5538-EA1B-B743-B20C-D09276A22BC1}" destId="{32503433-A41D-C547-AC62-B7A30380884D}" srcOrd="5" destOrd="0" presId="urn:microsoft.com/office/officeart/2005/8/layout/cycle1"/>
    <dgm:cxn modelId="{5232892B-9244-5D46-B368-00ADD8030AB1}" type="presParOf" srcId="{675A5538-EA1B-B743-B20C-D09276A22BC1}" destId="{E84A04EE-5C6F-5745-8452-30418926E25C}" srcOrd="6" destOrd="0" presId="urn:microsoft.com/office/officeart/2005/8/layout/cycle1"/>
    <dgm:cxn modelId="{7298B4FC-7965-334F-9CFA-421C087CBF59}" type="presParOf" srcId="{675A5538-EA1B-B743-B20C-D09276A22BC1}" destId="{B2DAF9B1-6492-C540-AFB1-144FEE75F926}" srcOrd="7" destOrd="0" presId="urn:microsoft.com/office/officeart/2005/8/layout/cycle1"/>
    <dgm:cxn modelId="{1158F220-EC14-4840-8CD4-ABF4CAB7DD0A}" type="presParOf" srcId="{675A5538-EA1B-B743-B20C-D09276A22BC1}" destId="{FE606D39-D3E1-BA4F-BB0D-ED28CD2611AF}" srcOrd="8" destOrd="0" presId="urn:microsoft.com/office/officeart/2005/8/layout/cycle1"/>
    <dgm:cxn modelId="{1D893D74-B04C-3648-88D1-3DE41367F581}" type="presParOf" srcId="{675A5538-EA1B-B743-B20C-D09276A22BC1}" destId="{28D42B56-B098-EE4C-8F69-DA163C2F9EF8}" srcOrd="9" destOrd="0" presId="urn:microsoft.com/office/officeart/2005/8/layout/cycle1"/>
    <dgm:cxn modelId="{140F5360-3919-C64A-8541-B5B5B631A503}" type="presParOf" srcId="{675A5538-EA1B-B743-B20C-D09276A22BC1}" destId="{E31E854A-9BED-F945-8890-F3EE8849E9A8}" srcOrd="10" destOrd="0" presId="urn:microsoft.com/office/officeart/2005/8/layout/cycle1"/>
    <dgm:cxn modelId="{65A59189-A75A-6E4B-B3D2-EFDB576221A5}" type="presParOf" srcId="{675A5538-EA1B-B743-B20C-D09276A22BC1}" destId="{F9A35056-EFCA-0641-A6F0-C7E38BD02D90}" srcOrd="11" destOrd="0" presId="urn:microsoft.com/office/officeart/2005/8/layout/cycle1"/>
    <dgm:cxn modelId="{43CE4B8F-7322-8046-AEC9-A7F8E9401FFC}" type="presParOf" srcId="{675A5538-EA1B-B743-B20C-D09276A22BC1}" destId="{77BB534F-374D-2048-85D7-E01AD8E4C286}" srcOrd="12" destOrd="0" presId="urn:microsoft.com/office/officeart/2005/8/layout/cycle1"/>
    <dgm:cxn modelId="{14EBE5C1-2B3D-7643-9EEC-CCED5126FFB3}" type="presParOf" srcId="{675A5538-EA1B-B743-B20C-D09276A22BC1}" destId="{0725F3FE-60BF-2E40-B032-B1CAAE881077}" srcOrd="13" destOrd="0" presId="urn:microsoft.com/office/officeart/2005/8/layout/cycle1"/>
    <dgm:cxn modelId="{D48DFA6A-9ED9-0F4E-9756-BCE232425456}" type="presParOf" srcId="{675A5538-EA1B-B743-B20C-D09276A22BC1}" destId="{ECBB1CD4-61E2-D64E-8537-4837FF0E4BB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B4DFC1B-78A5-3245-878F-7441072E60DB}" type="doc">
      <dgm:prSet loTypeId="urn:microsoft.com/office/officeart/2005/8/layout/cycle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E40ABAE-74A6-1C4D-A6F9-AAF294A49501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Assess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94D5484D-DD5E-8B47-82DE-6134AC4C8EE3}" type="parTrans" cxnId="{BC10B3AD-8C81-0B47-9FF2-6DB4FA150C26}">
      <dgm:prSet/>
      <dgm:spPr/>
      <dgm:t>
        <a:bodyPr/>
        <a:lstStyle/>
        <a:p>
          <a:endParaRPr lang="en-US"/>
        </a:p>
      </dgm:t>
    </dgm:pt>
    <dgm:pt modelId="{923512B5-6151-4047-87F4-E67C3D098AA5}" type="sibTrans" cxnId="{BC10B3AD-8C81-0B47-9FF2-6DB4FA150C26}">
      <dgm:prSet/>
      <dgm:spPr/>
      <dgm:t>
        <a:bodyPr/>
        <a:lstStyle/>
        <a:p>
          <a:endParaRPr lang="en-US"/>
        </a:p>
      </dgm:t>
    </dgm:pt>
    <dgm:pt modelId="{0FC4D7C4-1431-C84F-8229-DC58B08D38F3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Plan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6057CDF2-776F-3B4E-A95F-57DFE6C01DD9}" type="parTrans" cxnId="{37E61D17-5E8E-B54E-8471-CAD40956A2F0}">
      <dgm:prSet/>
      <dgm:spPr/>
      <dgm:t>
        <a:bodyPr/>
        <a:lstStyle/>
        <a:p>
          <a:endParaRPr lang="en-US"/>
        </a:p>
      </dgm:t>
    </dgm:pt>
    <dgm:pt modelId="{91243CB1-5ED0-A741-B229-3F73180BB3D9}" type="sibTrans" cxnId="{37E61D17-5E8E-B54E-8471-CAD40956A2F0}">
      <dgm:prSet/>
      <dgm:spPr/>
      <dgm:t>
        <a:bodyPr/>
        <a:lstStyle/>
        <a:p>
          <a:endParaRPr lang="en-US"/>
        </a:p>
      </dgm:t>
    </dgm:pt>
    <dgm:pt modelId="{1717E2CE-B91F-654D-9C93-EE3AFDA6AFC1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Design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BD1CCE6C-9B78-294A-A324-B54B4679F064}" type="parTrans" cxnId="{B5CC636C-92BA-6849-B43F-B1F29F14AA70}">
      <dgm:prSet/>
      <dgm:spPr/>
      <dgm:t>
        <a:bodyPr/>
        <a:lstStyle/>
        <a:p>
          <a:endParaRPr lang="en-US"/>
        </a:p>
      </dgm:t>
    </dgm:pt>
    <dgm:pt modelId="{D2F80EBD-A771-5642-89A8-F9BCBA90F66E}" type="sibTrans" cxnId="{B5CC636C-92BA-6849-B43F-B1F29F14AA70}">
      <dgm:prSet/>
      <dgm:spPr/>
      <dgm:t>
        <a:bodyPr/>
        <a:lstStyle/>
        <a:p>
          <a:endParaRPr lang="en-US"/>
        </a:p>
      </dgm:t>
    </dgm:pt>
    <dgm:pt modelId="{C538CEE6-4BE7-B342-91DE-883623DFA833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Learn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DC101D6E-D82A-204D-A80E-C76EE5E1D493}" type="parTrans" cxnId="{397FDFCA-1214-354C-9632-833E51DA936B}">
      <dgm:prSet/>
      <dgm:spPr/>
      <dgm:t>
        <a:bodyPr/>
        <a:lstStyle/>
        <a:p>
          <a:endParaRPr lang="en-US"/>
        </a:p>
      </dgm:t>
    </dgm:pt>
    <dgm:pt modelId="{A5C8565E-79B3-B34D-BA57-4D189356B476}" type="sibTrans" cxnId="{397FDFCA-1214-354C-9632-833E51DA936B}">
      <dgm:prSet/>
      <dgm:spPr/>
      <dgm:t>
        <a:bodyPr/>
        <a:lstStyle/>
        <a:p>
          <a:endParaRPr lang="en-US"/>
        </a:p>
      </dgm:t>
    </dgm:pt>
    <dgm:pt modelId="{FC8609D1-F246-CE4D-85CB-BFC6CF849D66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Transfer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69558F15-53BA-5942-AB20-7CA567ED92C2}" type="parTrans" cxnId="{00B6CADC-6290-2E4B-AB97-87C4E04E7DD2}">
      <dgm:prSet/>
      <dgm:spPr/>
      <dgm:t>
        <a:bodyPr/>
        <a:lstStyle/>
        <a:p>
          <a:endParaRPr lang="en-US"/>
        </a:p>
      </dgm:t>
    </dgm:pt>
    <dgm:pt modelId="{8C5C89AB-4329-0546-84BC-96491B25E26B}" type="sibTrans" cxnId="{00B6CADC-6290-2E4B-AB97-87C4E04E7DD2}">
      <dgm:prSet/>
      <dgm:spPr/>
      <dgm:t>
        <a:bodyPr/>
        <a:lstStyle/>
        <a:p>
          <a:endParaRPr lang="en-US"/>
        </a:p>
      </dgm:t>
    </dgm:pt>
    <dgm:pt modelId="{675A5538-EA1B-B743-B20C-D09276A22BC1}" type="pres">
      <dgm:prSet presAssocID="{AB4DFC1B-78A5-3245-878F-7441072E60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3DF080-ECC6-834B-903E-9A3865452EFF}" type="pres">
      <dgm:prSet presAssocID="{CE40ABAE-74A6-1C4D-A6F9-AAF294A49501}" presName="dummy" presStyleCnt="0"/>
      <dgm:spPr/>
    </dgm:pt>
    <dgm:pt modelId="{FF114140-D6C5-EB4C-8F24-1B791D61BDAB}" type="pres">
      <dgm:prSet presAssocID="{CE40ABAE-74A6-1C4D-A6F9-AAF294A49501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52DCC-1B24-7049-A78C-38C5BD83AF63}" type="pres">
      <dgm:prSet presAssocID="{923512B5-6151-4047-87F4-E67C3D098AA5}" presName="sibTrans" presStyleLbl="node1" presStyleIdx="0" presStyleCnt="5"/>
      <dgm:spPr/>
      <dgm:t>
        <a:bodyPr/>
        <a:lstStyle/>
        <a:p>
          <a:endParaRPr lang="en-US"/>
        </a:p>
      </dgm:t>
    </dgm:pt>
    <dgm:pt modelId="{FC9729CE-D44E-A94A-AFAF-BDF436940992}" type="pres">
      <dgm:prSet presAssocID="{0FC4D7C4-1431-C84F-8229-DC58B08D38F3}" presName="dummy" presStyleCnt="0"/>
      <dgm:spPr/>
    </dgm:pt>
    <dgm:pt modelId="{3EDE230D-0A4C-654D-9C7D-B2BC53AA1746}" type="pres">
      <dgm:prSet presAssocID="{0FC4D7C4-1431-C84F-8229-DC58B08D38F3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03433-A41D-C547-AC62-B7A30380884D}" type="pres">
      <dgm:prSet presAssocID="{91243CB1-5ED0-A741-B229-3F73180BB3D9}" presName="sibTrans" presStyleLbl="node1" presStyleIdx="1" presStyleCnt="5"/>
      <dgm:spPr/>
      <dgm:t>
        <a:bodyPr/>
        <a:lstStyle/>
        <a:p>
          <a:endParaRPr lang="en-US"/>
        </a:p>
      </dgm:t>
    </dgm:pt>
    <dgm:pt modelId="{E84A04EE-5C6F-5745-8452-30418926E25C}" type="pres">
      <dgm:prSet presAssocID="{1717E2CE-B91F-654D-9C93-EE3AFDA6AFC1}" presName="dummy" presStyleCnt="0"/>
      <dgm:spPr/>
    </dgm:pt>
    <dgm:pt modelId="{B2DAF9B1-6492-C540-AFB1-144FEE75F926}" type="pres">
      <dgm:prSet presAssocID="{1717E2CE-B91F-654D-9C93-EE3AFDA6AFC1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06D39-D3E1-BA4F-BB0D-ED28CD2611AF}" type="pres">
      <dgm:prSet presAssocID="{D2F80EBD-A771-5642-89A8-F9BCBA90F66E}" presName="sibTrans" presStyleLbl="node1" presStyleIdx="2" presStyleCnt="5"/>
      <dgm:spPr/>
      <dgm:t>
        <a:bodyPr/>
        <a:lstStyle/>
        <a:p>
          <a:endParaRPr lang="en-US"/>
        </a:p>
      </dgm:t>
    </dgm:pt>
    <dgm:pt modelId="{28D42B56-B098-EE4C-8F69-DA163C2F9EF8}" type="pres">
      <dgm:prSet presAssocID="{C538CEE6-4BE7-B342-91DE-883623DFA833}" presName="dummy" presStyleCnt="0"/>
      <dgm:spPr/>
    </dgm:pt>
    <dgm:pt modelId="{E31E854A-9BED-F945-8890-F3EE8849E9A8}" type="pres">
      <dgm:prSet presAssocID="{C538CEE6-4BE7-B342-91DE-883623DFA833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35056-EFCA-0641-A6F0-C7E38BD02D90}" type="pres">
      <dgm:prSet presAssocID="{A5C8565E-79B3-B34D-BA57-4D189356B476}" presName="sibTrans" presStyleLbl="node1" presStyleIdx="3" presStyleCnt="5"/>
      <dgm:spPr/>
      <dgm:t>
        <a:bodyPr/>
        <a:lstStyle/>
        <a:p>
          <a:endParaRPr lang="en-US"/>
        </a:p>
      </dgm:t>
    </dgm:pt>
    <dgm:pt modelId="{77BB534F-374D-2048-85D7-E01AD8E4C286}" type="pres">
      <dgm:prSet presAssocID="{FC8609D1-F246-CE4D-85CB-BFC6CF849D66}" presName="dummy" presStyleCnt="0"/>
      <dgm:spPr/>
    </dgm:pt>
    <dgm:pt modelId="{0725F3FE-60BF-2E40-B032-B1CAAE881077}" type="pres">
      <dgm:prSet presAssocID="{FC8609D1-F246-CE4D-85CB-BFC6CF849D66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B1CD4-61E2-D64E-8537-4837FF0E4BB8}" type="pres">
      <dgm:prSet presAssocID="{8C5C89AB-4329-0546-84BC-96491B25E26B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78F593E9-CD6B-AD4D-95CD-C9BB48227EF1}" type="presOf" srcId="{8C5C89AB-4329-0546-84BC-96491B25E26B}" destId="{ECBB1CD4-61E2-D64E-8537-4837FF0E4BB8}" srcOrd="0" destOrd="0" presId="urn:microsoft.com/office/officeart/2005/8/layout/cycle1"/>
    <dgm:cxn modelId="{FAD8B629-D7FD-644E-A96E-25FFD77DA067}" type="presOf" srcId="{923512B5-6151-4047-87F4-E67C3D098AA5}" destId="{62552DCC-1B24-7049-A78C-38C5BD83AF63}" srcOrd="0" destOrd="0" presId="urn:microsoft.com/office/officeart/2005/8/layout/cycle1"/>
    <dgm:cxn modelId="{B5CC636C-92BA-6849-B43F-B1F29F14AA70}" srcId="{AB4DFC1B-78A5-3245-878F-7441072E60DB}" destId="{1717E2CE-B91F-654D-9C93-EE3AFDA6AFC1}" srcOrd="2" destOrd="0" parTransId="{BD1CCE6C-9B78-294A-A324-B54B4679F064}" sibTransId="{D2F80EBD-A771-5642-89A8-F9BCBA90F66E}"/>
    <dgm:cxn modelId="{17DD49E5-64EF-D24C-BA4D-70F45C793336}" type="presOf" srcId="{0FC4D7C4-1431-C84F-8229-DC58B08D38F3}" destId="{3EDE230D-0A4C-654D-9C7D-B2BC53AA1746}" srcOrd="0" destOrd="0" presId="urn:microsoft.com/office/officeart/2005/8/layout/cycle1"/>
    <dgm:cxn modelId="{BC10B3AD-8C81-0B47-9FF2-6DB4FA150C26}" srcId="{AB4DFC1B-78A5-3245-878F-7441072E60DB}" destId="{CE40ABAE-74A6-1C4D-A6F9-AAF294A49501}" srcOrd="0" destOrd="0" parTransId="{94D5484D-DD5E-8B47-82DE-6134AC4C8EE3}" sibTransId="{923512B5-6151-4047-87F4-E67C3D098AA5}"/>
    <dgm:cxn modelId="{638C161C-2498-1040-BD5E-6B34A96E7958}" type="presOf" srcId="{FC8609D1-F246-CE4D-85CB-BFC6CF849D66}" destId="{0725F3FE-60BF-2E40-B032-B1CAAE881077}" srcOrd="0" destOrd="0" presId="urn:microsoft.com/office/officeart/2005/8/layout/cycle1"/>
    <dgm:cxn modelId="{DB2419A3-F742-7943-85FB-8A26DB18A074}" type="presOf" srcId="{CE40ABAE-74A6-1C4D-A6F9-AAF294A49501}" destId="{FF114140-D6C5-EB4C-8F24-1B791D61BDAB}" srcOrd="0" destOrd="0" presId="urn:microsoft.com/office/officeart/2005/8/layout/cycle1"/>
    <dgm:cxn modelId="{37E61D17-5E8E-B54E-8471-CAD40956A2F0}" srcId="{AB4DFC1B-78A5-3245-878F-7441072E60DB}" destId="{0FC4D7C4-1431-C84F-8229-DC58B08D38F3}" srcOrd="1" destOrd="0" parTransId="{6057CDF2-776F-3B4E-A95F-57DFE6C01DD9}" sibTransId="{91243CB1-5ED0-A741-B229-3F73180BB3D9}"/>
    <dgm:cxn modelId="{74D7753C-D847-8D43-9F43-0052C078DA99}" type="presOf" srcId="{D2F80EBD-A771-5642-89A8-F9BCBA90F66E}" destId="{FE606D39-D3E1-BA4F-BB0D-ED28CD2611AF}" srcOrd="0" destOrd="0" presId="urn:microsoft.com/office/officeart/2005/8/layout/cycle1"/>
    <dgm:cxn modelId="{A1D7EFC1-DC11-3B40-9EF4-AF476EAB223F}" type="presOf" srcId="{AB4DFC1B-78A5-3245-878F-7441072E60DB}" destId="{675A5538-EA1B-B743-B20C-D09276A22BC1}" srcOrd="0" destOrd="0" presId="urn:microsoft.com/office/officeart/2005/8/layout/cycle1"/>
    <dgm:cxn modelId="{06C30879-FA09-8949-85B8-FA904495152F}" type="presOf" srcId="{1717E2CE-B91F-654D-9C93-EE3AFDA6AFC1}" destId="{B2DAF9B1-6492-C540-AFB1-144FEE75F926}" srcOrd="0" destOrd="0" presId="urn:microsoft.com/office/officeart/2005/8/layout/cycle1"/>
    <dgm:cxn modelId="{397FDFCA-1214-354C-9632-833E51DA936B}" srcId="{AB4DFC1B-78A5-3245-878F-7441072E60DB}" destId="{C538CEE6-4BE7-B342-91DE-883623DFA833}" srcOrd="3" destOrd="0" parTransId="{DC101D6E-D82A-204D-A80E-C76EE5E1D493}" sibTransId="{A5C8565E-79B3-B34D-BA57-4D189356B476}"/>
    <dgm:cxn modelId="{2AB6A661-D2B3-004A-9795-EF640A56BECA}" type="presOf" srcId="{C538CEE6-4BE7-B342-91DE-883623DFA833}" destId="{E31E854A-9BED-F945-8890-F3EE8849E9A8}" srcOrd="0" destOrd="0" presId="urn:microsoft.com/office/officeart/2005/8/layout/cycle1"/>
    <dgm:cxn modelId="{00B6CADC-6290-2E4B-AB97-87C4E04E7DD2}" srcId="{AB4DFC1B-78A5-3245-878F-7441072E60DB}" destId="{FC8609D1-F246-CE4D-85CB-BFC6CF849D66}" srcOrd="4" destOrd="0" parTransId="{69558F15-53BA-5942-AB20-7CA567ED92C2}" sibTransId="{8C5C89AB-4329-0546-84BC-96491B25E26B}"/>
    <dgm:cxn modelId="{A0BE1906-9632-AA40-9DC5-CE055CA95A20}" type="presOf" srcId="{A5C8565E-79B3-B34D-BA57-4D189356B476}" destId="{F9A35056-EFCA-0641-A6F0-C7E38BD02D90}" srcOrd="0" destOrd="0" presId="urn:microsoft.com/office/officeart/2005/8/layout/cycle1"/>
    <dgm:cxn modelId="{61F54238-FF75-BB4E-A887-679B019B24BC}" type="presOf" srcId="{91243CB1-5ED0-A741-B229-3F73180BB3D9}" destId="{32503433-A41D-C547-AC62-B7A30380884D}" srcOrd="0" destOrd="0" presId="urn:microsoft.com/office/officeart/2005/8/layout/cycle1"/>
    <dgm:cxn modelId="{E4F24893-0EDA-D842-B70A-9C977045FC73}" type="presParOf" srcId="{675A5538-EA1B-B743-B20C-D09276A22BC1}" destId="{C93DF080-ECC6-834B-903E-9A3865452EFF}" srcOrd="0" destOrd="0" presId="urn:microsoft.com/office/officeart/2005/8/layout/cycle1"/>
    <dgm:cxn modelId="{210A6030-B261-5B40-A533-3D2632197237}" type="presParOf" srcId="{675A5538-EA1B-B743-B20C-D09276A22BC1}" destId="{FF114140-D6C5-EB4C-8F24-1B791D61BDAB}" srcOrd="1" destOrd="0" presId="urn:microsoft.com/office/officeart/2005/8/layout/cycle1"/>
    <dgm:cxn modelId="{643E129B-8B95-E943-9C3C-95EDC72AAA1F}" type="presParOf" srcId="{675A5538-EA1B-B743-B20C-D09276A22BC1}" destId="{62552DCC-1B24-7049-A78C-38C5BD83AF63}" srcOrd="2" destOrd="0" presId="urn:microsoft.com/office/officeart/2005/8/layout/cycle1"/>
    <dgm:cxn modelId="{B47CC7F4-4D90-7B4C-947F-9E773C78D102}" type="presParOf" srcId="{675A5538-EA1B-B743-B20C-D09276A22BC1}" destId="{FC9729CE-D44E-A94A-AFAF-BDF436940992}" srcOrd="3" destOrd="0" presId="urn:microsoft.com/office/officeart/2005/8/layout/cycle1"/>
    <dgm:cxn modelId="{A3566386-1145-DE4A-88C9-91E07F526082}" type="presParOf" srcId="{675A5538-EA1B-B743-B20C-D09276A22BC1}" destId="{3EDE230D-0A4C-654D-9C7D-B2BC53AA1746}" srcOrd="4" destOrd="0" presId="urn:microsoft.com/office/officeart/2005/8/layout/cycle1"/>
    <dgm:cxn modelId="{D01BB64F-745D-3A47-B8AA-5AD7E6980AC9}" type="presParOf" srcId="{675A5538-EA1B-B743-B20C-D09276A22BC1}" destId="{32503433-A41D-C547-AC62-B7A30380884D}" srcOrd="5" destOrd="0" presId="urn:microsoft.com/office/officeart/2005/8/layout/cycle1"/>
    <dgm:cxn modelId="{F877E84C-AE40-CD44-8A14-9F2E2319873C}" type="presParOf" srcId="{675A5538-EA1B-B743-B20C-D09276A22BC1}" destId="{E84A04EE-5C6F-5745-8452-30418926E25C}" srcOrd="6" destOrd="0" presId="urn:microsoft.com/office/officeart/2005/8/layout/cycle1"/>
    <dgm:cxn modelId="{63C23797-9DC2-1845-A15C-D4CC91511CBA}" type="presParOf" srcId="{675A5538-EA1B-B743-B20C-D09276A22BC1}" destId="{B2DAF9B1-6492-C540-AFB1-144FEE75F926}" srcOrd="7" destOrd="0" presId="urn:microsoft.com/office/officeart/2005/8/layout/cycle1"/>
    <dgm:cxn modelId="{A49BE21E-37B6-3446-9382-9F7A86FF1727}" type="presParOf" srcId="{675A5538-EA1B-B743-B20C-D09276A22BC1}" destId="{FE606D39-D3E1-BA4F-BB0D-ED28CD2611AF}" srcOrd="8" destOrd="0" presId="urn:microsoft.com/office/officeart/2005/8/layout/cycle1"/>
    <dgm:cxn modelId="{1E154E9E-10C5-1B4E-A7C0-39011BA1D9D2}" type="presParOf" srcId="{675A5538-EA1B-B743-B20C-D09276A22BC1}" destId="{28D42B56-B098-EE4C-8F69-DA163C2F9EF8}" srcOrd="9" destOrd="0" presId="urn:microsoft.com/office/officeart/2005/8/layout/cycle1"/>
    <dgm:cxn modelId="{7F996BB3-8154-D647-A848-F6E9CD81C642}" type="presParOf" srcId="{675A5538-EA1B-B743-B20C-D09276A22BC1}" destId="{E31E854A-9BED-F945-8890-F3EE8849E9A8}" srcOrd="10" destOrd="0" presId="urn:microsoft.com/office/officeart/2005/8/layout/cycle1"/>
    <dgm:cxn modelId="{0B7BECA8-2B1E-4B4D-B2B7-402B36FF117D}" type="presParOf" srcId="{675A5538-EA1B-B743-B20C-D09276A22BC1}" destId="{F9A35056-EFCA-0641-A6F0-C7E38BD02D90}" srcOrd="11" destOrd="0" presId="urn:microsoft.com/office/officeart/2005/8/layout/cycle1"/>
    <dgm:cxn modelId="{A6FE726B-8CBE-B046-A0A3-C36DFAA2BE14}" type="presParOf" srcId="{675A5538-EA1B-B743-B20C-D09276A22BC1}" destId="{77BB534F-374D-2048-85D7-E01AD8E4C286}" srcOrd="12" destOrd="0" presId="urn:microsoft.com/office/officeart/2005/8/layout/cycle1"/>
    <dgm:cxn modelId="{618A6D18-AA16-5D4F-9468-E21C42E74B26}" type="presParOf" srcId="{675A5538-EA1B-B743-B20C-D09276A22BC1}" destId="{0725F3FE-60BF-2E40-B032-B1CAAE881077}" srcOrd="13" destOrd="0" presId="urn:microsoft.com/office/officeart/2005/8/layout/cycle1"/>
    <dgm:cxn modelId="{A163D84B-8FD3-0048-987D-689E76916FFA}" type="presParOf" srcId="{675A5538-EA1B-B743-B20C-D09276A22BC1}" destId="{ECBB1CD4-61E2-D64E-8537-4837FF0E4BB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B4DFC1B-78A5-3245-878F-7441072E60DB}" type="doc">
      <dgm:prSet loTypeId="urn:microsoft.com/office/officeart/2005/8/layout/cycle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E40ABAE-74A6-1C4D-A6F9-AAF294A49501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Assess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94D5484D-DD5E-8B47-82DE-6134AC4C8EE3}" type="parTrans" cxnId="{BC10B3AD-8C81-0B47-9FF2-6DB4FA150C26}">
      <dgm:prSet/>
      <dgm:spPr/>
      <dgm:t>
        <a:bodyPr/>
        <a:lstStyle/>
        <a:p>
          <a:endParaRPr lang="en-US"/>
        </a:p>
      </dgm:t>
    </dgm:pt>
    <dgm:pt modelId="{923512B5-6151-4047-87F4-E67C3D098AA5}" type="sibTrans" cxnId="{BC10B3AD-8C81-0B47-9FF2-6DB4FA150C26}">
      <dgm:prSet/>
      <dgm:spPr/>
      <dgm:t>
        <a:bodyPr/>
        <a:lstStyle/>
        <a:p>
          <a:endParaRPr lang="en-US"/>
        </a:p>
      </dgm:t>
    </dgm:pt>
    <dgm:pt modelId="{0FC4D7C4-1431-C84F-8229-DC58B08D38F3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Plan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6057CDF2-776F-3B4E-A95F-57DFE6C01DD9}" type="parTrans" cxnId="{37E61D17-5E8E-B54E-8471-CAD40956A2F0}">
      <dgm:prSet/>
      <dgm:spPr/>
      <dgm:t>
        <a:bodyPr/>
        <a:lstStyle/>
        <a:p>
          <a:endParaRPr lang="en-US"/>
        </a:p>
      </dgm:t>
    </dgm:pt>
    <dgm:pt modelId="{91243CB1-5ED0-A741-B229-3F73180BB3D9}" type="sibTrans" cxnId="{37E61D17-5E8E-B54E-8471-CAD40956A2F0}">
      <dgm:prSet/>
      <dgm:spPr/>
      <dgm:t>
        <a:bodyPr/>
        <a:lstStyle/>
        <a:p>
          <a:endParaRPr lang="en-US"/>
        </a:p>
      </dgm:t>
    </dgm:pt>
    <dgm:pt modelId="{1717E2CE-B91F-654D-9C93-EE3AFDA6AFC1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Design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BD1CCE6C-9B78-294A-A324-B54B4679F064}" type="parTrans" cxnId="{B5CC636C-92BA-6849-B43F-B1F29F14AA70}">
      <dgm:prSet/>
      <dgm:spPr/>
      <dgm:t>
        <a:bodyPr/>
        <a:lstStyle/>
        <a:p>
          <a:endParaRPr lang="en-US"/>
        </a:p>
      </dgm:t>
    </dgm:pt>
    <dgm:pt modelId="{D2F80EBD-A771-5642-89A8-F9BCBA90F66E}" type="sibTrans" cxnId="{B5CC636C-92BA-6849-B43F-B1F29F14AA70}">
      <dgm:prSet/>
      <dgm:spPr/>
      <dgm:t>
        <a:bodyPr/>
        <a:lstStyle/>
        <a:p>
          <a:endParaRPr lang="en-US"/>
        </a:p>
      </dgm:t>
    </dgm:pt>
    <dgm:pt modelId="{C538CEE6-4BE7-B342-91DE-883623DFA833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Learn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DC101D6E-D82A-204D-A80E-C76EE5E1D493}" type="parTrans" cxnId="{397FDFCA-1214-354C-9632-833E51DA936B}">
      <dgm:prSet/>
      <dgm:spPr/>
      <dgm:t>
        <a:bodyPr/>
        <a:lstStyle/>
        <a:p>
          <a:endParaRPr lang="en-US"/>
        </a:p>
      </dgm:t>
    </dgm:pt>
    <dgm:pt modelId="{A5C8565E-79B3-B34D-BA57-4D189356B476}" type="sibTrans" cxnId="{397FDFCA-1214-354C-9632-833E51DA936B}">
      <dgm:prSet/>
      <dgm:spPr/>
      <dgm:t>
        <a:bodyPr/>
        <a:lstStyle/>
        <a:p>
          <a:endParaRPr lang="en-US"/>
        </a:p>
      </dgm:t>
    </dgm:pt>
    <dgm:pt modelId="{FC8609D1-F246-CE4D-85CB-BFC6CF849D66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Transfer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69558F15-53BA-5942-AB20-7CA567ED92C2}" type="parTrans" cxnId="{00B6CADC-6290-2E4B-AB97-87C4E04E7DD2}">
      <dgm:prSet/>
      <dgm:spPr/>
      <dgm:t>
        <a:bodyPr/>
        <a:lstStyle/>
        <a:p>
          <a:endParaRPr lang="en-US"/>
        </a:p>
      </dgm:t>
    </dgm:pt>
    <dgm:pt modelId="{8C5C89AB-4329-0546-84BC-96491B25E26B}" type="sibTrans" cxnId="{00B6CADC-6290-2E4B-AB97-87C4E04E7DD2}">
      <dgm:prSet/>
      <dgm:spPr/>
      <dgm:t>
        <a:bodyPr/>
        <a:lstStyle/>
        <a:p>
          <a:endParaRPr lang="en-US"/>
        </a:p>
      </dgm:t>
    </dgm:pt>
    <dgm:pt modelId="{675A5538-EA1B-B743-B20C-D09276A22BC1}" type="pres">
      <dgm:prSet presAssocID="{AB4DFC1B-78A5-3245-878F-7441072E60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3DF080-ECC6-834B-903E-9A3865452EFF}" type="pres">
      <dgm:prSet presAssocID="{CE40ABAE-74A6-1C4D-A6F9-AAF294A49501}" presName="dummy" presStyleCnt="0"/>
      <dgm:spPr/>
    </dgm:pt>
    <dgm:pt modelId="{FF114140-D6C5-EB4C-8F24-1B791D61BDAB}" type="pres">
      <dgm:prSet presAssocID="{CE40ABAE-74A6-1C4D-A6F9-AAF294A49501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52DCC-1B24-7049-A78C-38C5BD83AF63}" type="pres">
      <dgm:prSet presAssocID="{923512B5-6151-4047-87F4-E67C3D098AA5}" presName="sibTrans" presStyleLbl="node1" presStyleIdx="0" presStyleCnt="5"/>
      <dgm:spPr/>
      <dgm:t>
        <a:bodyPr/>
        <a:lstStyle/>
        <a:p>
          <a:endParaRPr lang="en-US"/>
        </a:p>
      </dgm:t>
    </dgm:pt>
    <dgm:pt modelId="{FC9729CE-D44E-A94A-AFAF-BDF436940992}" type="pres">
      <dgm:prSet presAssocID="{0FC4D7C4-1431-C84F-8229-DC58B08D38F3}" presName="dummy" presStyleCnt="0"/>
      <dgm:spPr/>
    </dgm:pt>
    <dgm:pt modelId="{3EDE230D-0A4C-654D-9C7D-B2BC53AA1746}" type="pres">
      <dgm:prSet presAssocID="{0FC4D7C4-1431-C84F-8229-DC58B08D38F3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03433-A41D-C547-AC62-B7A30380884D}" type="pres">
      <dgm:prSet presAssocID="{91243CB1-5ED0-A741-B229-3F73180BB3D9}" presName="sibTrans" presStyleLbl="node1" presStyleIdx="1" presStyleCnt="5"/>
      <dgm:spPr/>
      <dgm:t>
        <a:bodyPr/>
        <a:lstStyle/>
        <a:p>
          <a:endParaRPr lang="en-US"/>
        </a:p>
      </dgm:t>
    </dgm:pt>
    <dgm:pt modelId="{E84A04EE-5C6F-5745-8452-30418926E25C}" type="pres">
      <dgm:prSet presAssocID="{1717E2CE-B91F-654D-9C93-EE3AFDA6AFC1}" presName="dummy" presStyleCnt="0"/>
      <dgm:spPr/>
    </dgm:pt>
    <dgm:pt modelId="{B2DAF9B1-6492-C540-AFB1-144FEE75F926}" type="pres">
      <dgm:prSet presAssocID="{1717E2CE-B91F-654D-9C93-EE3AFDA6AFC1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06D39-D3E1-BA4F-BB0D-ED28CD2611AF}" type="pres">
      <dgm:prSet presAssocID="{D2F80EBD-A771-5642-89A8-F9BCBA90F66E}" presName="sibTrans" presStyleLbl="node1" presStyleIdx="2" presStyleCnt="5"/>
      <dgm:spPr/>
      <dgm:t>
        <a:bodyPr/>
        <a:lstStyle/>
        <a:p>
          <a:endParaRPr lang="en-US"/>
        </a:p>
      </dgm:t>
    </dgm:pt>
    <dgm:pt modelId="{28D42B56-B098-EE4C-8F69-DA163C2F9EF8}" type="pres">
      <dgm:prSet presAssocID="{C538CEE6-4BE7-B342-91DE-883623DFA833}" presName="dummy" presStyleCnt="0"/>
      <dgm:spPr/>
    </dgm:pt>
    <dgm:pt modelId="{E31E854A-9BED-F945-8890-F3EE8849E9A8}" type="pres">
      <dgm:prSet presAssocID="{C538CEE6-4BE7-B342-91DE-883623DFA833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35056-EFCA-0641-A6F0-C7E38BD02D90}" type="pres">
      <dgm:prSet presAssocID="{A5C8565E-79B3-B34D-BA57-4D189356B476}" presName="sibTrans" presStyleLbl="node1" presStyleIdx="3" presStyleCnt="5"/>
      <dgm:spPr/>
      <dgm:t>
        <a:bodyPr/>
        <a:lstStyle/>
        <a:p>
          <a:endParaRPr lang="en-US"/>
        </a:p>
      </dgm:t>
    </dgm:pt>
    <dgm:pt modelId="{77BB534F-374D-2048-85D7-E01AD8E4C286}" type="pres">
      <dgm:prSet presAssocID="{FC8609D1-F246-CE4D-85CB-BFC6CF849D66}" presName="dummy" presStyleCnt="0"/>
      <dgm:spPr/>
    </dgm:pt>
    <dgm:pt modelId="{0725F3FE-60BF-2E40-B032-B1CAAE881077}" type="pres">
      <dgm:prSet presAssocID="{FC8609D1-F246-CE4D-85CB-BFC6CF849D66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B1CD4-61E2-D64E-8537-4837FF0E4BB8}" type="pres">
      <dgm:prSet presAssocID="{8C5C89AB-4329-0546-84BC-96491B25E26B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0C379835-CB8E-3A44-913D-DAB2F7C763CE}" type="presOf" srcId="{8C5C89AB-4329-0546-84BC-96491B25E26B}" destId="{ECBB1CD4-61E2-D64E-8537-4837FF0E4BB8}" srcOrd="0" destOrd="0" presId="urn:microsoft.com/office/officeart/2005/8/layout/cycle1"/>
    <dgm:cxn modelId="{84737F23-BF81-D748-8287-9295AF496EED}" type="presOf" srcId="{C538CEE6-4BE7-B342-91DE-883623DFA833}" destId="{E31E854A-9BED-F945-8890-F3EE8849E9A8}" srcOrd="0" destOrd="0" presId="urn:microsoft.com/office/officeart/2005/8/layout/cycle1"/>
    <dgm:cxn modelId="{A89745C2-A629-8D47-B304-2810C6C6937A}" type="presOf" srcId="{923512B5-6151-4047-87F4-E67C3D098AA5}" destId="{62552DCC-1B24-7049-A78C-38C5BD83AF63}" srcOrd="0" destOrd="0" presId="urn:microsoft.com/office/officeart/2005/8/layout/cycle1"/>
    <dgm:cxn modelId="{B5CC636C-92BA-6849-B43F-B1F29F14AA70}" srcId="{AB4DFC1B-78A5-3245-878F-7441072E60DB}" destId="{1717E2CE-B91F-654D-9C93-EE3AFDA6AFC1}" srcOrd="2" destOrd="0" parTransId="{BD1CCE6C-9B78-294A-A324-B54B4679F064}" sibTransId="{D2F80EBD-A771-5642-89A8-F9BCBA90F66E}"/>
    <dgm:cxn modelId="{BC10B3AD-8C81-0B47-9FF2-6DB4FA150C26}" srcId="{AB4DFC1B-78A5-3245-878F-7441072E60DB}" destId="{CE40ABAE-74A6-1C4D-A6F9-AAF294A49501}" srcOrd="0" destOrd="0" parTransId="{94D5484D-DD5E-8B47-82DE-6134AC4C8EE3}" sibTransId="{923512B5-6151-4047-87F4-E67C3D098AA5}"/>
    <dgm:cxn modelId="{F06C4C10-0D68-0144-91F0-0B7A848C01A8}" type="presOf" srcId="{FC8609D1-F246-CE4D-85CB-BFC6CF849D66}" destId="{0725F3FE-60BF-2E40-B032-B1CAAE881077}" srcOrd="0" destOrd="0" presId="urn:microsoft.com/office/officeart/2005/8/layout/cycle1"/>
    <dgm:cxn modelId="{D2198534-A544-5D47-A52E-C92394CB5FE4}" type="presOf" srcId="{1717E2CE-B91F-654D-9C93-EE3AFDA6AFC1}" destId="{B2DAF9B1-6492-C540-AFB1-144FEE75F926}" srcOrd="0" destOrd="0" presId="urn:microsoft.com/office/officeart/2005/8/layout/cycle1"/>
    <dgm:cxn modelId="{37E61D17-5E8E-B54E-8471-CAD40956A2F0}" srcId="{AB4DFC1B-78A5-3245-878F-7441072E60DB}" destId="{0FC4D7C4-1431-C84F-8229-DC58B08D38F3}" srcOrd="1" destOrd="0" parTransId="{6057CDF2-776F-3B4E-A95F-57DFE6C01DD9}" sibTransId="{91243CB1-5ED0-A741-B229-3F73180BB3D9}"/>
    <dgm:cxn modelId="{C43E8E20-0895-364A-B427-55F6C95F51EB}" type="presOf" srcId="{AB4DFC1B-78A5-3245-878F-7441072E60DB}" destId="{675A5538-EA1B-B743-B20C-D09276A22BC1}" srcOrd="0" destOrd="0" presId="urn:microsoft.com/office/officeart/2005/8/layout/cycle1"/>
    <dgm:cxn modelId="{D70BDE4D-190F-744F-9743-3609BA1DD727}" type="presOf" srcId="{0FC4D7C4-1431-C84F-8229-DC58B08D38F3}" destId="{3EDE230D-0A4C-654D-9C7D-B2BC53AA1746}" srcOrd="0" destOrd="0" presId="urn:microsoft.com/office/officeart/2005/8/layout/cycle1"/>
    <dgm:cxn modelId="{397FDFCA-1214-354C-9632-833E51DA936B}" srcId="{AB4DFC1B-78A5-3245-878F-7441072E60DB}" destId="{C538CEE6-4BE7-B342-91DE-883623DFA833}" srcOrd="3" destOrd="0" parTransId="{DC101D6E-D82A-204D-A80E-C76EE5E1D493}" sibTransId="{A5C8565E-79B3-B34D-BA57-4D189356B476}"/>
    <dgm:cxn modelId="{7EDABF71-12FC-3F45-BBF0-C318083D7C4B}" type="presOf" srcId="{91243CB1-5ED0-A741-B229-3F73180BB3D9}" destId="{32503433-A41D-C547-AC62-B7A30380884D}" srcOrd="0" destOrd="0" presId="urn:microsoft.com/office/officeart/2005/8/layout/cycle1"/>
    <dgm:cxn modelId="{00B6CADC-6290-2E4B-AB97-87C4E04E7DD2}" srcId="{AB4DFC1B-78A5-3245-878F-7441072E60DB}" destId="{FC8609D1-F246-CE4D-85CB-BFC6CF849D66}" srcOrd="4" destOrd="0" parTransId="{69558F15-53BA-5942-AB20-7CA567ED92C2}" sibTransId="{8C5C89AB-4329-0546-84BC-96491B25E26B}"/>
    <dgm:cxn modelId="{27B1D515-887A-6947-8599-AB939158A3A1}" type="presOf" srcId="{D2F80EBD-A771-5642-89A8-F9BCBA90F66E}" destId="{FE606D39-D3E1-BA4F-BB0D-ED28CD2611AF}" srcOrd="0" destOrd="0" presId="urn:microsoft.com/office/officeart/2005/8/layout/cycle1"/>
    <dgm:cxn modelId="{578E3460-6744-F745-9EB3-8E73E070C83C}" type="presOf" srcId="{CE40ABAE-74A6-1C4D-A6F9-AAF294A49501}" destId="{FF114140-D6C5-EB4C-8F24-1B791D61BDAB}" srcOrd="0" destOrd="0" presId="urn:microsoft.com/office/officeart/2005/8/layout/cycle1"/>
    <dgm:cxn modelId="{F1AC1242-E005-0247-8670-EEB3685D7A52}" type="presOf" srcId="{A5C8565E-79B3-B34D-BA57-4D189356B476}" destId="{F9A35056-EFCA-0641-A6F0-C7E38BD02D90}" srcOrd="0" destOrd="0" presId="urn:microsoft.com/office/officeart/2005/8/layout/cycle1"/>
    <dgm:cxn modelId="{95F19284-95F6-7947-9D32-2CBC905E1A11}" type="presParOf" srcId="{675A5538-EA1B-B743-B20C-D09276A22BC1}" destId="{C93DF080-ECC6-834B-903E-9A3865452EFF}" srcOrd="0" destOrd="0" presId="urn:microsoft.com/office/officeart/2005/8/layout/cycle1"/>
    <dgm:cxn modelId="{00AB02AD-A578-B24D-AEB2-FAB17326BC71}" type="presParOf" srcId="{675A5538-EA1B-B743-B20C-D09276A22BC1}" destId="{FF114140-D6C5-EB4C-8F24-1B791D61BDAB}" srcOrd="1" destOrd="0" presId="urn:microsoft.com/office/officeart/2005/8/layout/cycle1"/>
    <dgm:cxn modelId="{634EB7D0-FB4E-2942-A2DD-9A784C904998}" type="presParOf" srcId="{675A5538-EA1B-B743-B20C-D09276A22BC1}" destId="{62552DCC-1B24-7049-A78C-38C5BD83AF63}" srcOrd="2" destOrd="0" presId="urn:microsoft.com/office/officeart/2005/8/layout/cycle1"/>
    <dgm:cxn modelId="{1A6C4A83-1FD0-5F4C-96B0-332CF3136D1B}" type="presParOf" srcId="{675A5538-EA1B-B743-B20C-D09276A22BC1}" destId="{FC9729CE-D44E-A94A-AFAF-BDF436940992}" srcOrd="3" destOrd="0" presId="urn:microsoft.com/office/officeart/2005/8/layout/cycle1"/>
    <dgm:cxn modelId="{68155FB0-2FDE-654F-BEC0-77B09C9DB932}" type="presParOf" srcId="{675A5538-EA1B-B743-B20C-D09276A22BC1}" destId="{3EDE230D-0A4C-654D-9C7D-B2BC53AA1746}" srcOrd="4" destOrd="0" presId="urn:microsoft.com/office/officeart/2005/8/layout/cycle1"/>
    <dgm:cxn modelId="{A74B3791-6C89-A44C-A9D0-038705709B61}" type="presParOf" srcId="{675A5538-EA1B-B743-B20C-D09276A22BC1}" destId="{32503433-A41D-C547-AC62-B7A30380884D}" srcOrd="5" destOrd="0" presId="urn:microsoft.com/office/officeart/2005/8/layout/cycle1"/>
    <dgm:cxn modelId="{CBDBD136-19C1-A349-876C-705132E75313}" type="presParOf" srcId="{675A5538-EA1B-B743-B20C-D09276A22BC1}" destId="{E84A04EE-5C6F-5745-8452-30418926E25C}" srcOrd="6" destOrd="0" presId="urn:microsoft.com/office/officeart/2005/8/layout/cycle1"/>
    <dgm:cxn modelId="{9E9DAD4B-2104-A14B-91DB-B8F363605F07}" type="presParOf" srcId="{675A5538-EA1B-B743-B20C-D09276A22BC1}" destId="{B2DAF9B1-6492-C540-AFB1-144FEE75F926}" srcOrd="7" destOrd="0" presId="urn:microsoft.com/office/officeart/2005/8/layout/cycle1"/>
    <dgm:cxn modelId="{BBC7DDDA-F009-DE48-86ED-ED0500E13ABE}" type="presParOf" srcId="{675A5538-EA1B-B743-B20C-D09276A22BC1}" destId="{FE606D39-D3E1-BA4F-BB0D-ED28CD2611AF}" srcOrd="8" destOrd="0" presId="urn:microsoft.com/office/officeart/2005/8/layout/cycle1"/>
    <dgm:cxn modelId="{3019062F-F74C-8842-A73B-D1D968C03053}" type="presParOf" srcId="{675A5538-EA1B-B743-B20C-D09276A22BC1}" destId="{28D42B56-B098-EE4C-8F69-DA163C2F9EF8}" srcOrd="9" destOrd="0" presId="urn:microsoft.com/office/officeart/2005/8/layout/cycle1"/>
    <dgm:cxn modelId="{82FE4A74-60E3-1F46-A905-4D2AC0D6A0A4}" type="presParOf" srcId="{675A5538-EA1B-B743-B20C-D09276A22BC1}" destId="{E31E854A-9BED-F945-8890-F3EE8849E9A8}" srcOrd="10" destOrd="0" presId="urn:microsoft.com/office/officeart/2005/8/layout/cycle1"/>
    <dgm:cxn modelId="{49490541-3972-4F43-AFD5-8BD5E9C279D7}" type="presParOf" srcId="{675A5538-EA1B-B743-B20C-D09276A22BC1}" destId="{F9A35056-EFCA-0641-A6F0-C7E38BD02D90}" srcOrd="11" destOrd="0" presId="urn:microsoft.com/office/officeart/2005/8/layout/cycle1"/>
    <dgm:cxn modelId="{A75309C4-4A64-4D46-A2B8-4C039757D2D9}" type="presParOf" srcId="{675A5538-EA1B-B743-B20C-D09276A22BC1}" destId="{77BB534F-374D-2048-85D7-E01AD8E4C286}" srcOrd="12" destOrd="0" presId="urn:microsoft.com/office/officeart/2005/8/layout/cycle1"/>
    <dgm:cxn modelId="{31BA1298-09A2-DA47-9555-CA575698AE4D}" type="presParOf" srcId="{675A5538-EA1B-B743-B20C-D09276A22BC1}" destId="{0725F3FE-60BF-2E40-B032-B1CAAE881077}" srcOrd="13" destOrd="0" presId="urn:microsoft.com/office/officeart/2005/8/layout/cycle1"/>
    <dgm:cxn modelId="{B9E2CF62-67A4-B44A-8E24-FF09A9FF36B9}" type="presParOf" srcId="{675A5538-EA1B-B743-B20C-D09276A22BC1}" destId="{ECBB1CD4-61E2-D64E-8537-4837FF0E4BB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B4DFC1B-78A5-3245-878F-7441072E60DB}" type="doc">
      <dgm:prSet loTypeId="urn:microsoft.com/office/officeart/2005/8/layout/cycle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E40ABAE-74A6-1C4D-A6F9-AAF294A49501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Assess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94D5484D-DD5E-8B47-82DE-6134AC4C8EE3}" type="parTrans" cxnId="{BC10B3AD-8C81-0B47-9FF2-6DB4FA150C26}">
      <dgm:prSet/>
      <dgm:spPr/>
      <dgm:t>
        <a:bodyPr/>
        <a:lstStyle/>
        <a:p>
          <a:endParaRPr lang="en-US"/>
        </a:p>
      </dgm:t>
    </dgm:pt>
    <dgm:pt modelId="{923512B5-6151-4047-87F4-E67C3D098AA5}" type="sibTrans" cxnId="{BC10B3AD-8C81-0B47-9FF2-6DB4FA150C26}">
      <dgm:prSet/>
      <dgm:spPr/>
      <dgm:t>
        <a:bodyPr/>
        <a:lstStyle/>
        <a:p>
          <a:endParaRPr lang="en-US"/>
        </a:p>
      </dgm:t>
    </dgm:pt>
    <dgm:pt modelId="{0FC4D7C4-1431-C84F-8229-DC58B08D38F3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Plan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6057CDF2-776F-3B4E-A95F-57DFE6C01DD9}" type="parTrans" cxnId="{37E61D17-5E8E-B54E-8471-CAD40956A2F0}">
      <dgm:prSet/>
      <dgm:spPr/>
      <dgm:t>
        <a:bodyPr/>
        <a:lstStyle/>
        <a:p>
          <a:endParaRPr lang="en-US"/>
        </a:p>
      </dgm:t>
    </dgm:pt>
    <dgm:pt modelId="{91243CB1-5ED0-A741-B229-3F73180BB3D9}" type="sibTrans" cxnId="{37E61D17-5E8E-B54E-8471-CAD40956A2F0}">
      <dgm:prSet/>
      <dgm:spPr/>
      <dgm:t>
        <a:bodyPr/>
        <a:lstStyle/>
        <a:p>
          <a:endParaRPr lang="en-US"/>
        </a:p>
      </dgm:t>
    </dgm:pt>
    <dgm:pt modelId="{1717E2CE-B91F-654D-9C93-EE3AFDA6AFC1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Design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BD1CCE6C-9B78-294A-A324-B54B4679F064}" type="parTrans" cxnId="{B5CC636C-92BA-6849-B43F-B1F29F14AA70}">
      <dgm:prSet/>
      <dgm:spPr/>
      <dgm:t>
        <a:bodyPr/>
        <a:lstStyle/>
        <a:p>
          <a:endParaRPr lang="en-US"/>
        </a:p>
      </dgm:t>
    </dgm:pt>
    <dgm:pt modelId="{D2F80EBD-A771-5642-89A8-F9BCBA90F66E}" type="sibTrans" cxnId="{B5CC636C-92BA-6849-B43F-B1F29F14AA70}">
      <dgm:prSet/>
      <dgm:spPr/>
      <dgm:t>
        <a:bodyPr/>
        <a:lstStyle/>
        <a:p>
          <a:endParaRPr lang="en-US"/>
        </a:p>
      </dgm:t>
    </dgm:pt>
    <dgm:pt modelId="{C538CEE6-4BE7-B342-91DE-883623DFA833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Learn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DC101D6E-D82A-204D-A80E-C76EE5E1D493}" type="parTrans" cxnId="{397FDFCA-1214-354C-9632-833E51DA936B}">
      <dgm:prSet/>
      <dgm:spPr/>
      <dgm:t>
        <a:bodyPr/>
        <a:lstStyle/>
        <a:p>
          <a:endParaRPr lang="en-US"/>
        </a:p>
      </dgm:t>
    </dgm:pt>
    <dgm:pt modelId="{A5C8565E-79B3-B34D-BA57-4D189356B476}" type="sibTrans" cxnId="{397FDFCA-1214-354C-9632-833E51DA936B}">
      <dgm:prSet/>
      <dgm:spPr/>
      <dgm:t>
        <a:bodyPr/>
        <a:lstStyle/>
        <a:p>
          <a:endParaRPr lang="en-US"/>
        </a:p>
      </dgm:t>
    </dgm:pt>
    <dgm:pt modelId="{FC8609D1-F246-CE4D-85CB-BFC6CF849D66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Transfer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69558F15-53BA-5942-AB20-7CA567ED92C2}" type="parTrans" cxnId="{00B6CADC-6290-2E4B-AB97-87C4E04E7DD2}">
      <dgm:prSet/>
      <dgm:spPr/>
      <dgm:t>
        <a:bodyPr/>
        <a:lstStyle/>
        <a:p>
          <a:endParaRPr lang="en-US"/>
        </a:p>
      </dgm:t>
    </dgm:pt>
    <dgm:pt modelId="{8C5C89AB-4329-0546-84BC-96491B25E26B}" type="sibTrans" cxnId="{00B6CADC-6290-2E4B-AB97-87C4E04E7DD2}">
      <dgm:prSet/>
      <dgm:spPr/>
      <dgm:t>
        <a:bodyPr/>
        <a:lstStyle/>
        <a:p>
          <a:endParaRPr lang="en-US"/>
        </a:p>
      </dgm:t>
    </dgm:pt>
    <dgm:pt modelId="{675A5538-EA1B-B743-B20C-D09276A22BC1}" type="pres">
      <dgm:prSet presAssocID="{AB4DFC1B-78A5-3245-878F-7441072E60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3DF080-ECC6-834B-903E-9A3865452EFF}" type="pres">
      <dgm:prSet presAssocID="{CE40ABAE-74A6-1C4D-A6F9-AAF294A49501}" presName="dummy" presStyleCnt="0"/>
      <dgm:spPr/>
    </dgm:pt>
    <dgm:pt modelId="{FF114140-D6C5-EB4C-8F24-1B791D61BDAB}" type="pres">
      <dgm:prSet presAssocID="{CE40ABAE-74A6-1C4D-A6F9-AAF294A49501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52DCC-1B24-7049-A78C-38C5BD83AF63}" type="pres">
      <dgm:prSet presAssocID="{923512B5-6151-4047-87F4-E67C3D098AA5}" presName="sibTrans" presStyleLbl="node1" presStyleIdx="0" presStyleCnt="5"/>
      <dgm:spPr/>
      <dgm:t>
        <a:bodyPr/>
        <a:lstStyle/>
        <a:p>
          <a:endParaRPr lang="en-US"/>
        </a:p>
      </dgm:t>
    </dgm:pt>
    <dgm:pt modelId="{FC9729CE-D44E-A94A-AFAF-BDF436940992}" type="pres">
      <dgm:prSet presAssocID="{0FC4D7C4-1431-C84F-8229-DC58B08D38F3}" presName="dummy" presStyleCnt="0"/>
      <dgm:spPr/>
    </dgm:pt>
    <dgm:pt modelId="{3EDE230D-0A4C-654D-9C7D-B2BC53AA1746}" type="pres">
      <dgm:prSet presAssocID="{0FC4D7C4-1431-C84F-8229-DC58B08D38F3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03433-A41D-C547-AC62-B7A30380884D}" type="pres">
      <dgm:prSet presAssocID="{91243CB1-5ED0-A741-B229-3F73180BB3D9}" presName="sibTrans" presStyleLbl="node1" presStyleIdx="1" presStyleCnt="5"/>
      <dgm:spPr/>
      <dgm:t>
        <a:bodyPr/>
        <a:lstStyle/>
        <a:p>
          <a:endParaRPr lang="en-US"/>
        </a:p>
      </dgm:t>
    </dgm:pt>
    <dgm:pt modelId="{E84A04EE-5C6F-5745-8452-30418926E25C}" type="pres">
      <dgm:prSet presAssocID="{1717E2CE-B91F-654D-9C93-EE3AFDA6AFC1}" presName="dummy" presStyleCnt="0"/>
      <dgm:spPr/>
    </dgm:pt>
    <dgm:pt modelId="{B2DAF9B1-6492-C540-AFB1-144FEE75F926}" type="pres">
      <dgm:prSet presAssocID="{1717E2CE-B91F-654D-9C93-EE3AFDA6AFC1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06D39-D3E1-BA4F-BB0D-ED28CD2611AF}" type="pres">
      <dgm:prSet presAssocID="{D2F80EBD-A771-5642-89A8-F9BCBA90F66E}" presName="sibTrans" presStyleLbl="node1" presStyleIdx="2" presStyleCnt="5"/>
      <dgm:spPr/>
      <dgm:t>
        <a:bodyPr/>
        <a:lstStyle/>
        <a:p>
          <a:endParaRPr lang="en-US"/>
        </a:p>
      </dgm:t>
    </dgm:pt>
    <dgm:pt modelId="{28D42B56-B098-EE4C-8F69-DA163C2F9EF8}" type="pres">
      <dgm:prSet presAssocID="{C538CEE6-4BE7-B342-91DE-883623DFA833}" presName="dummy" presStyleCnt="0"/>
      <dgm:spPr/>
    </dgm:pt>
    <dgm:pt modelId="{E31E854A-9BED-F945-8890-F3EE8849E9A8}" type="pres">
      <dgm:prSet presAssocID="{C538CEE6-4BE7-B342-91DE-883623DFA833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35056-EFCA-0641-A6F0-C7E38BD02D90}" type="pres">
      <dgm:prSet presAssocID="{A5C8565E-79B3-B34D-BA57-4D189356B476}" presName="sibTrans" presStyleLbl="node1" presStyleIdx="3" presStyleCnt="5"/>
      <dgm:spPr/>
      <dgm:t>
        <a:bodyPr/>
        <a:lstStyle/>
        <a:p>
          <a:endParaRPr lang="en-US"/>
        </a:p>
      </dgm:t>
    </dgm:pt>
    <dgm:pt modelId="{77BB534F-374D-2048-85D7-E01AD8E4C286}" type="pres">
      <dgm:prSet presAssocID="{FC8609D1-F246-CE4D-85CB-BFC6CF849D66}" presName="dummy" presStyleCnt="0"/>
      <dgm:spPr/>
    </dgm:pt>
    <dgm:pt modelId="{0725F3FE-60BF-2E40-B032-B1CAAE881077}" type="pres">
      <dgm:prSet presAssocID="{FC8609D1-F246-CE4D-85CB-BFC6CF849D66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B1CD4-61E2-D64E-8537-4837FF0E4BB8}" type="pres">
      <dgm:prSet presAssocID="{8C5C89AB-4329-0546-84BC-96491B25E26B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04FCBC86-2373-9C4F-A9C4-40186C5560DB}" type="presOf" srcId="{A5C8565E-79B3-B34D-BA57-4D189356B476}" destId="{F9A35056-EFCA-0641-A6F0-C7E38BD02D90}" srcOrd="0" destOrd="0" presId="urn:microsoft.com/office/officeart/2005/8/layout/cycle1"/>
    <dgm:cxn modelId="{16CA04C8-A641-BD41-894E-DAC8FB0C3064}" type="presOf" srcId="{AB4DFC1B-78A5-3245-878F-7441072E60DB}" destId="{675A5538-EA1B-B743-B20C-D09276A22BC1}" srcOrd="0" destOrd="0" presId="urn:microsoft.com/office/officeart/2005/8/layout/cycle1"/>
    <dgm:cxn modelId="{B5CC636C-92BA-6849-B43F-B1F29F14AA70}" srcId="{AB4DFC1B-78A5-3245-878F-7441072E60DB}" destId="{1717E2CE-B91F-654D-9C93-EE3AFDA6AFC1}" srcOrd="2" destOrd="0" parTransId="{BD1CCE6C-9B78-294A-A324-B54B4679F064}" sibTransId="{D2F80EBD-A771-5642-89A8-F9BCBA90F66E}"/>
    <dgm:cxn modelId="{BC10B3AD-8C81-0B47-9FF2-6DB4FA150C26}" srcId="{AB4DFC1B-78A5-3245-878F-7441072E60DB}" destId="{CE40ABAE-74A6-1C4D-A6F9-AAF294A49501}" srcOrd="0" destOrd="0" parTransId="{94D5484D-DD5E-8B47-82DE-6134AC4C8EE3}" sibTransId="{923512B5-6151-4047-87F4-E67C3D098AA5}"/>
    <dgm:cxn modelId="{26D95052-490A-7E43-9FAB-1C39A35BD2F1}" type="presOf" srcId="{C538CEE6-4BE7-B342-91DE-883623DFA833}" destId="{E31E854A-9BED-F945-8890-F3EE8849E9A8}" srcOrd="0" destOrd="0" presId="urn:microsoft.com/office/officeart/2005/8/layout/cycle1"/>
    <dgm:cxn modelId="{37E61D17-5E8E-B54E-8471-CAD40956A2F0}" srcId="{AB4DFC1B-78A5-3245-878F-7441072E60DB}" destId="{0FC4D7C4-1431-C84F-8229-DC58B08D38F3}" srcOrd="1" destOrd="0" parTransId="{6057CDF2-776F-3B4E-A95F-57DFE6C01DD9}" sibTransId="{91243CB1-5ED0-A741-B229-3F73180BB3D9}"/>
    <dgm:cxn modelId="{FF6DCB5D-4BD2-8F43-BC8C-782A3EED0919}" type="presOf" srcId="{1717E2CE-B91F-654D-9C93-EE3AFDA6AFC1}" destId="{B2DAF9B1-6492-C540-AFB1-144FEE75F926}" srcOrd="0" destOrd="0" presId="urn:microsoft.com/office/officeart/2005/8/layout/cycle1"/>
    <dgm:cxn modelId="{A19D1852-B2B6-014E-BB0F-5A205ED8CBE6}" type="presOf" srcId="{8C5C89AB-4329-0546-84BC-96491B25E26B}" destId="{ECBB1CD4-61E2-D64E-8537-4837FF0E4BB8}" srcOrd="0" destOrd="0" presId="urn:microsoft.com/office/officeart/2005/8/layout/cycle1"/>
    <dgm:cxn modelId="{397FDFCA-1214-354C-9632-833E51DA936B}" srcId="{AB4DFC1B-78A5-3245-878F-7441072E60DB}" destId="{C538CEE6-4BE7-B342-91DE-883623DFA833}" srcOrd="3" destOrd="0" parTransId="{DC101D6E-D82A-204D-A80E-C76EE5E1D493}" sibTransId="{A5C8565E-79B3-B34D-BA57-4D189356B476}"/>
    <dgm:cxn modelId="{21CEFC37-8DC6-FB48-90AE-B239F7D3432E}" type="presOf" srcId="{923512B5-6151-4047-87F4-E67C3D098AA5}" destId="{62552DCC-1B24-7049-A78C-38C5BD83AF63}" srcOrd="0" destOrd="0" presId="urn:microsoft.com/office/officeart/2005/8/layout/cycle1"/>
    <dgm:cxn modelId="{9B3A9887-C132-1040-B2F5-0AD745A6AEB2}" type="presOf" srcId="{0FC4D7C4-1431-C84F-8229-DC58B08D38F3}" destId="{3EDE230D-0A4C-654D-9C7D-B2BC53AA1746}" srcOrd="0" destOrd="0" presId="urn:microsoft.com/office/officeart/2005/8/layout/cycle1"/>
    <dgm:cxn modelId="{53EDE6F7-88D0-4A49-B70B-4E61C31DDC06}" type="presOf" srcId="{91243CB1-5ED0-A741-B229-3F73180BB3D9}" destId="{32503433-A41D-C547-AC62-B7A30380884D}" srcOrd="0" destOrd="0" presId="urn:microsoft.com/office/officeart/2005/8/layout/cycle1"/>
    <dgm:cxn modelId="{00B6CADC-6290-2E4B-AB97-87C4E04E7DD2}" srcId="{AB4DFC1B-78A5-3245-878F-7441072E60DB}" destId="{FC8609D1-F246-CE4D-85CB-BFC6CF849D66}" srcOrd="4" destOrd="0" parTransId="{69558F15-53BA-5942-AB20-7CA567ED92C2}" sibTransId="{8C5C89AB-4329-0546-84BC-96491B25E26B}"/>
    <dgm:cxn modelId="{10D7FA6A-124A-8940-BC88-B5CA67844ACC}" type="presOf" srcId="{CE40ABAE-74A6-1C4D-A6F9-AAF294A49501}" destId="{FF114140-D6C5-EB4C-8F24-1B791D61BDAB}" srcOrd="0" destOrd="0" presId="urn:microsoft.com/office/officeart/2005/8/layout/cycle1"/>
    <dgm:cxn modelId="{3F404045-4A42-E64E-BED2-5A41FF6130F8}" type="presOf" srcId="{FC8609D1-F246-CE4D-85CB-BFC6CF849D66}" destId="{0725F3FE-60BF-2E40-B032-B1CAAE881077}" srcOrd="0" destOrd="0" presId="urn:microsoft.com/office/officeart/2005/8/layout/cycle1"/>
    <dgm:cxn modelId="{F7259712-A6A4-0948-A891-23D9A5157CFA}" type="presOf" srcId="{D2F80EBD-A771-5642-89A8-F9BCBA90F66E}" destId="{FE606D39-D3E1-BA4F-BB0D-ED28CD2611AF}" srcOrd="0" destOrd="0" presId="urn:microsoft.com/office/officeart/2005/8/layout/cycle1"/>
    <dgm:cxn modelId="{21055F09-679F-B348-AB0F-7587EBDA868C}" type="presParOf" srcId="{675A5538-EA1B-B743-B20C-D09276A22BC1}" destId="{C93DF080-ECC6-834B-903E-9A3865452EFF}" srcOrd="0" destOrd="0" presId="urn:microsoft.com/office/officeart/2005/8/layout/cycle1"/>
    <dgm:cxn modelId="{1A48FDD6-515E-5F46-8D2D-AD54ADE990C8}" type="presParOf" srcId="{675A5538-EA1B-B743-B20C-D09276A22BC1}" destId="{FF114140-D6C5-EB4C-8F24-1B791D61BDAB}" srcOrd="1" destOrd="0" presId="urn:microsoft.com/office/officeart/2005/8/layout/cycle1"/>
    <dgm:cxn modelId="{E1A8168C-FF0C-FC42-AC29-B49D10A1252E}" type="presParOf" srcId="{675A5538-EA1B-B743-B20C-D09276A22BC1}" destId="{62552DCC-1B24-7049-A78C-38C5BD83AF63}" srcOrd="2" destOrd="0" presId="urn:microsoft.com/office/officeart/2005/8/layout/cycle1"/>
    <dgm:cxn modelId="{335DE186-0A51-254A-B4F1-F0E95F12FC4A}" type="presParOf" srcId="{675A5538-EA1B-B743-B20C-D09276A22BC1}" destId="{FC9729CE-D44E-A94A-AFAF-BDF436940992}" srcOrd="3" destOrd="0" presId="urn:microsoft.com/office/officeart/2005/8/layout/cycle1"/>
    <dgm:cxn modelId="{441C741B-8452-DB4E-A3F1-718206F8A6B5}" type="presParOf" srcId="{675A5538-EA1B-B743-B20C-D09276A22BC1}" destId="{3EDE230D-0A4C-654D-9C7D-B2BC53AA1746}" srcOrd="4" destOrd="0" presId="urn:microsoft.com/office/officeart/2005/8/layout/cycle1"/>
    <dgm:cxn modelId="{8A3E13F5-CE38-E342-9CF7-97D70DC737B9}" type="presParOf" srcId="{675A5538-EA1B-B743-B20C-D09276A22BC1}" destId="{32503433-A41D-C547-AC62-B7A30380884D}" srcOrd="5" destOrd="0" presId="urn:microsoft.com/office/officeart/2005/8/layout/cycle1"/>
    <dgm:cxn modelId="{02F59840-821A-6D4B-8AE2-8BC5430D5CF0}" type="presParOf" srcId="{675A5538-EA1B-B743-B20C-D09276A22BC1}" destId="{E84A04EE-5C6F-5745-8452-30418926E25C}" srcOrd="6" destOrd="0" presId="urn:microsoft.com/office/officeart/2005/8/layout/cycle1"/>
    <dgm:cxn modelId="{B728BB92-9B62-AE4A-8E1B-A806D557C5D9}" type="presParOf" srcId="{675A5538-EA1B-B743-B20C-D09276A22BC1}" destId="{B2DAF9B1-6492-C540-AFB1-144FEE75F926}" srcOrd="7" destOrd="0" presId="urn:microsoft.com/office/officeart/2005/8/layout/cycle1"/>
    <dgm:cxn modelId="{85C2F394-2880-8C47-9CEB-53E330FF47DF}" type="presParOf" srcId="{675A5538-EA1B-B743-B20C-D09276A22BC1}" destId="{FE606D39-D3E1-BA4F-BB0D-ED28CD2611AF}" srcOrd="8" destOrd="0" presId="urn:microsoft.com/office/officeart/2005/8/layout/cycle1"/>
    <dgm:cxn modelId="{37A33C0D-AEE9-8540-8947-593C8780BACE}" type="presParOf" srcId="{675A5538-EA1B-B743-B20C-D09276A22BC1}" destId="{28D42B56-B098-EE4C-8F69-DA163C2F9EF8}" srcOrd="9" destOrd="0" presId="urn:microsoft.com/office/officeart/2005/8/layout/cycle1"/>
    <dgm:cxn modelId="{ED0BB4B9-9EBE-D04A-AFFB-BC187E8EFC99}" type="presParOf" srcId="{675A5538-EA1B-B743-B20C-D09276A22BC1}" destId="{E31E854A-9BED-F945-8890-F3EE8849E9A8}" srcOrd="10" destOrd="0" presId="urn:microsoft.com/office/officeart/2005/8/layout/cycle1"/>
    <dgm:cxn modelId="{FDF84E45-E67A-B84B-8E74-4BD33560C560}" type="presParOf" srcId="{675A5538-EA1B-B743-B20C-D09276A22BC1}" destId="{F9A35056-EFCA-0641-A6F0-C7E38BD02D90}" srcOrd="11" destOrd="0" presId="urn:microsoft.com/office/officeart/2005/8/layout/cycle1"/>
    <dgm:cxn modelId="{24EF0B40-1E03-4F48-9472-1F9DA435555B}" type="presParOf" srcId="{675A5538-EA1B-B743-B20C-D09276A22BC1}" destId="{77BB534F-374D-2048-85D7-E01AD8E4C286}" srcOrd="12" destOrd="0" presId="urn:microsoft.com/office/officeart/2005/8/layout/cycle1"/>
    <dgm:cxn modelId="{B63C4189-1E99-D14B-A75E-FE8B092FA74F}" type="presParOf" srcId="{675A5538-EA1B-B743-B20C-D09276A22BC1}" destId="{0725F3FE-60BF-2E40-B032-B1CAAE881077}" srcOrd="13" destOrd="0" presId="urn:microsoft.com/office/officeart/2005/8/layout/cycle1"/>
    <dgm:cxn modelId="{B3B44257-B900-5849-BA88-A4E7A58F1067}" type="presParOf" srcId="{675A5538-EA1B-B743-B20C-D09276A22BC1}" destId="{ECBB1CD4-61E2-D64E-8537-4837FF0E4BB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B4DFC1B-78A5-3245-878F-7441072E60DB}" type="doc">
      <dgm:prSet loTypeId="urn:microsoft.com/office/officeart/2005/8/layout/cycle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E40ABAE-74A6-1C4D-A6F9-AAF294A49501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Assess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94D5484D-DD5E-8B47-82DE-6134AC4C8EE3}" type="parTrans" cxnId="{BC10B3AD-8C81-0B47-9FF2-6DB4FA150C26}">
      <dgm:prSet/>
      <dgm:spPr/>
      <dgm:t>
        <a:bodyPr/>
        <a:lstStyle/>
        <a:p>
          <a:endParaRPr lang="en-US"/>
        </a:p>
      </dgm:t>
    </dgm:pt>
    <dgm:pt modelId="{923512B5-6151-4047-87F4-E67C3D098AA5}" type="sibTrans" cxnId="{BC10B3AD-8C81-0B47-9FF2-6DB4FA150C26}">
      <dgm:prSet/>
      <dgm:spPr/>
      <dgm:t>
        <a:bodyPr/>
        <a:lstStyle/>
        <a:p>
          <a:endParaRPr lang="en-US"/>
        </a:p>
      </dgm:t>
    </dgm:pt>
    <dgm:pt modelId="{0FC4D7C4-1431-C84F-8229-DC58B08D38F3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Plan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6057CDF2-776F-3B4E-A95F-57DFE6C01DD9}" type="parTrans" cxnId="{37E61D17-5E8E-B54E-8471-CAD40956A2F0}">
      <dgm:prSet/>
      <dgm:spPr/>
      <dgm:t>
        <a:bodyPr/>
        <a:lstStyle/>
        <a:p>
          <a:endParaRPr lang="en-US"/>
        </a:p>
      </dgm:t>
    </dgm:pt>
    <dgm:pt modelId="{91243CB1-5ED0-A741-B229-3F73180BB3D9}" type="sibTrans" cxnId="{37E61D17-5E8E-B54E-8471-CAD40956A2F0}">
      <dgm:prSet/>
      <dgm:spPr/>
      <dgm:t>
        <a:bodyPr/>
        <a:lstStyle/>
        <a:p>
          <a:endParaRPr lang="en-US"/>
        </a:p>
      </dgm:t>
    </dgm:pt>
    <dgm:pt modelId="{1717E2CE-B91F-654D-9C93-EE3AFDA6AFC1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Design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BD1CCE6C-9B78-294A-A324-B54B4679F064}" type="parTrans" cxnId="{B5CC636C-92BA-6849-B43F-B1F29F14AA70}">
      <dgm:prSet/>
      <dgm:spPr/>
      <dgm:t>
        <a:bodyPr/>
        <a:lstStyle/>
        <a:p>
          <a:endParaRPr lang="en-US"/>
        </a:p>
      </dgm:t>
    </dgm:pt>
    <dgm:pt modelId="{D2F80EBD-A771-5642-89A8-F9BCBA90F66E}" type="sibTrans" cxnId="{B5CC636C-92BA-6849-B43F-B1F29F14AA70}">
      <dgm:prSet/>
      <dgm:spPr/>
      <dgm:t>
        <a:bodyPr/>
        <a:lstStyle/>
        <a:p>
          <a:endParaRPr lang="en-US"/>
        </a:p>
      </dgm:t>
    </dgm:pt>
    <dgm:pt modelId="{C538CEE6-4BE7-B342-91DE-883623DFA833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Learn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DC101D6E-D82A-204D-A80E-C76EE5E1D493}" type="parTrans" cxnId="{397FDFCA-1214-354C-9632-833E51DA936B}">
      <dgm:prSet/>
      <dgm:spPr/>
      <dgm:t>
        <a:bodyPr/>
        <a:lstStyle/>
        <a:p>
          <a:endParaRPr lang="en-US"/>
        </a:p>
      </dgm:t>
    </dgm:pt>
    <dgm:pt modelId="{A5C8565E-79B3-B34D-BA57-4D189356B476}" type="sibTrans" cxnId="{397FDFCA-1214-354C-9632-833E51DA936B}">
      <dgm:prSet/>
      <dgm:spPr/>
      <dgm:t>
        <a:bodyPr/>
        <a:lstStyle/>
        <a:p>
          <a:endParaRPr lang="en-US"/>
        </a:p>
      </dgm:t>
    </dgm:pt>
    <dgm:pt modelId="{FC8609D1-F246-CE4D-85CB-BFC6CF849D66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Transfer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69558F15-53BA-5942-AB20-7CA567ED92C2}" type="parTrans" cxnId="{00B6CADC-6290-2E4B-AB97-87C4E04E7DD2}">
      <dgm:prSet/>
      <dgm:spPr/>
      <dgm:t>
        <a:bodyPr/>
        <a:lstStyle/>
        <a:p>
          <a:endParaRPr lang="en-US"/>
        </a:p>
      </dgm:t>
    </dgm:pt>
    <dgm:pt modelId="{8C5C89AB-4329-0546-84BC-96491B25E26B}" type="sibTrans" cxnId="{00B6CADC-6290-2E4B-AB97-87C4E04E7DD2}">
      <dgm:prSet/>
      <dgm:spPr/>
      <dgm:t>
        <a:bodyPr/>
        <a:lstStyle/>
        <a:p>
          <a:endParaRPr lang="en-US"/>
        </a:p>
      </dgm:t>
    </dgm:pt>
    <dgm:pt modelId="{675A5538-EA1B-B743-B20C-D09276A22BC1}" type="pres">
      <dgm:prSet presAssocID="{AB4DFC1B-78A5-3245-878F-7441072E60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3DF080-ECC6-834B-903E-9A3865452EFF}" type="pres">
      <dgm:prSet presAssocID="{CE40ABAE-74A6-1C4D-A6F9-AAF294A49501}" presName="dummy" presStyleCnt="0"/>
      <dgm:spPr/>
    </dgm:pt>
    <dgm:pt modelId="{FF114140-D6C5-EB4C-8F24-1B791D61BDAB}" type="pres">
      <dgm:prSet presAssocID="{CE40ABAE-74A6-1C4D-A6F9-AAF294A49501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52DCC-1B24-7049-A78C-38C5BD83AF63}" type="pres">
      <dgm:prSet presAssocID="{923512B5-6151-4047-87F4-E67C3D098AA5}" presName="sibTrans" presStyleLbl="node1" presStyleIdx="0" presStyleCnt="5"/>
      <dgm:spPr/>
      <dgm:t>
        <a:bodyPr/>
        <a:lstStyle/>
        <a:p>
          <a:endParaRPr lang="en-US"/>
        </a:p>
      </dgm:t>
    </dgm:pt>
    <dgm:pt modelId="{FC9729CE-D44E-A94A-AFAF-BDF436940992}" type="pres">
      <dgm:prSet presAssocID="{0FC4D7C4-1431-C84F-8229-DC58B08D38F3}" presName="dummy" presStyleCnt="0"/>
      <dgm:spPr/>
    </dgm:pt>
    <dgm:pt modelId="{3EDE230D-0A4C-654D-9C7D-B2BC53AA1746}" type="pres">
      <dgm:prSet presAssocID="{0FC4D7C4-1431-C84F-8229-DC58B08D38F3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03433-A41D-C547-AC62-B7A30380884D}" type="pres">
      <dgm:prSet presAssocID="{91243CB1-5ED0-A741-B229-3F73180BB3D9}" presName="sibTrans" presStyleLbl="node1" presStyleIdx="1" presStyleCnt="5"/>
      <dgm:spPr/>
      <dgm:t>
        <a:bodyPr/>
        <a:lstStyle/>
        <a:p>
          <a:endParaRPr lang="en-US"/>
        </a:p>
      </dgm:t>
    </dgm:pt>
    <dgm:pt modelId="{E84A04EE-5C6F-5745-8452-30418926E25C}" type="pres">
      <dgm:prSet presAssocID="{1717E2CE-B91F-654D-9C93-EE3AFDA6AFC1}" presName="dummy" presStyleCnt="0"/>
      <dgm:spPr/>
    </dgm:pt>
    <dgm:pt modelId="{B2DAF9B1-6492-C540-AFB1-144FEE75F926}" type="pres">
      <dgm:prSet presAssocID="{1717E2CE-B91F-654D-9C93-EE3AFDA6AFC1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06D39-D3E1-BA4F-BB0D-ED28CD2611AF}" type="pres">
      <dgm:prSet presAssocID="{D2F80EBD-A771-5642-89A8-F9BCBA90F66E}" presName="sibTrans" presStyleLbl="node1" presStyleIdx="2" presStyleCnt="5"/>
      <dgm:spPr/>
      <dgm:t>
        <a:bodyPr/>
        <a:lstStyle/>
        <a:p>
          <a:endParaRPr lang="en-US"/>
        </a:p>
      </dgm:t>
    </dgm:pt>
    <dgm:pt modelId="{28D42B56-B098-EE4C-8F69-DA163C2F9EF8}" type="pres">
      <dgm:prSet presAssocID="{C538CEE6-4BE7-B342-91DE-883623DFA833}" presName="dummy" presStyleCnt="0"/>
      <dgm:spPr/>
    </dgm:pt>
    <dgm:pt modelId="{E31E854A-9BED-F945-8890-F3EE8849E9A8}" type="pres">
      <dgm:prSet presAssocID="{C538CEE6-4BE7-B342-91DE-883623DFA833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35056-EFCA-0641-A6F0-C7E38BD02D90}" type="pres">
      <dgm:prSet presAssocID="{A5C8565E-79B3-B34D-BA57-4D189356B476}" presName="sibTrans" presStyleLbl="node1" presStyleIdx="3" presStyleCnt="5"/>
      <dgm:spPr/>
      <dgm:t>
        <a:bodyPr/>
        <a:lstStyle/>
        <a:p>
          <a:endParaRPr lang="en-US"/>
        </a:p>
      </dgm:t>
    </dgm:pt>
    <dgm:pt modelId="{77BB534F-374D-2048-85D7-E01AD8E4C286}" type="pres">
      <dgm:prSet presAssocID="{FC8609D1-F246-CE4D-85CB-BFC6CF849D66}" presName="dummy" presStyleCnt="0"/>
      <dgm:spPr/>
    </dgm:pt>
    <dgm:pt modelId="{0725F3FE-60BF-2E40-B032-B1CAAE881077}" type="pres">
      <dgm:prSet presAssocID="{FC8609D1-F246-CE4D-85CB-BFC6CF849D66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B1CD4-61E2-D64E-8537-4837FF0E4BB8}" type="pres">
      <dgm:prSet presAssocID="{8C5C89AB-4329-0546-84BC-96491B25E26B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84916524-8344-1B41-AE6E-88FBF82E627B}" type="presOf" srcId="{CE40ABAE-74A6-1C4D-A6F9-AAF294A49501}" destId="{FF114140-D6C5-EB4C-8F24-1B791D61BDAB}" srcOrd="0" destOrd="0" presId="urn:microsoft.com/office/officeart/2005/8/layout/cycle1"/>
    <dgm:cxn modelId="{B196A349-4A77-D641-A72A-A2C9C4F490C2}" type="presOf" srcId="{0FC4D7C4-1431-C84F-8229-DC58B08D38F3}" destId="{3EDE230D-0A4C-654D-9C7D-B2BC53AA1746}" srcOrd="0" destOrd="0" presId="urn:microsoft.com/office/officeart/2005/8/layout/cycle1"/>
    <dgm:cxn modelId="{39E628B6-2206-4948-AD33-7ACC4CF77D2F}" type="presOf" srcId="{1717E2CE-B91F-654D-9C93-EE3AFDA6AFC1}" destId="{B2DAF9B1-6492-C540-AFB1-144FEE75F926}" srcOrd="0" destOrd="0" presId="urn:microsoft.com/office/officeart/2005/8/layout/cycle1"/>
    <dgm:cxn modelId="{B5CC636C-92BA-6849-B43F-B1F29F14AA70}" srcId="{AB4DFC1B-78A5-3245-878F-7441072E60DB}" destId="{1717E2CE-B91F-654D-9C93-EE3AFDA6AFC1}" srcOrd="2" destOrd="0" parTransId="{BD1CCE6C-9B78-294A-A324-B54B4679F064}" sibTransId="{D2F80EBD-A771-5642-89A8-F9BCBA90F66E}"/>
    <dgm:cxn modelId="{BC10B3AD-8C81-0B47-9FF2-6DB4FA150C26}" srcId="{AB4DFC1B-78A5-3245-878F-7441072E60DB}" destId="{CE40ABAE-74A6-1C4D-A6F9-AAF294A49501}" srcOrd="0" destOrd="0" parTransId="{94D5484D-DD5E-8B47-82DE-6134AC4C8EE3}" sibTransId="{923512B5-6151-4047-87F4-E67C3D098AA5}"/>
    <dgm:cxn modelId="{37E61D17-5E8E-B54E-8471-CAD40956A2F0}" srcId="{AB4DFC1B-78A5-3245-878F-7441072E60DB}" destId="{0FC4D7C4-1431-C84F-8229-DC58B08D38F3}" srcOrd="1" destOrd="0" parTransId="{6057CDF2-776F-3B4E-A95F-57DFE6C01DD9}" sibTransId="{91243CB1-5ED0-A741-B229-3F73180BB3D9}"/>
    <dgm:cxn modelId="{6C809974-60C1-0745-9B7E-D174A79D6F30}" type="presOf" srcId="{C538CEE6-4BE7-B342-91DE-883623DFA833}" destId="{E31E854A-9BED-F945-8890-F3EE8849E9A8}" srcOrd="0" destOrd="0" presId="urn:microsoft.com/office/officeart/2005/8/layout/cycle1"/>
    <dgm:cxn modelId="{77DC1C15-D7CF-FD4B-AD54-87DAA57FF47E}" type="presOf" srcId="{A5C8565E-79B3-B34D-BA57-4D189356B476}" destId="{F9A35056-EFCA-0641-A6F0-C7E38BD02D90}" srcOrd="0" destOrd="0" presId="urn:microsoft.com/office/officeart/2005/8/layout/cycle1"/>
    <dgm:cxn modelId="{397FDFCA-1214-354C-9632-833E51DA936B}" srcId="{AB4DFC1B-78A5-3245-878F-7441072E60DB}" destId="{C538CEE6-4BE7-B342-91DE-883623DFA833}" srcOrd="3" destOrd="0" parTransId="{DC101D6E-D82A-204D-A80E-C76EE5E1D493}" sibTransId="{A5C8565E-79B3-B34D-BA57-4D189356B476}"/>
    <dgm:cxn modelId="{F3E1D8D3-8D5B-124C-872C-2F7124FE8521}" type="presOf" srcId="{FC8609D1-F246-CE4D-85CB-BFC6CF849D66}" destId="{0725F3FE-60BF-2E40-B032-B1CAAE881077}" srcOrd="0" destOrd="0" presId="urn:microsoft.com/office/officeart/2005/8/layout/cycle1"/>
    <dgm:cxn modelId="{00B6CADC-6290-2E4B-AB97-87C4E04E7DD2}" srcId="{AB4DFC1B-78A5-3245-878F-7441072E60DB}" destId="{FC8609D1-F246-CE4D-85CB-BFC6CF849D66}" srcOrd="4" destOrd="0" parTransId="{69558F15-53BA-5942-AB20-7CA567ED92C2}" sibTransId="{8C5C89AB-4329-0546-84BC-96491B25E26B}"/>
    <dgm:cxn modelId="{FC3A8D75-FE6F-5B40-AA0F-047E2073BD62}" type="presOf" srcId="{91243CB1-5ED0-A741-B229-3F73180BB3D9}" destId="{32503433-A41D-C547-AC62-B7A30380884D}" srcOrd="0" destOrd="0" presId="urn:microsoft.com/office/officeart/2005/8/layout/cycle1"/>
    <dgm:cxn modelId="{9AD1C0FC-620F-3D4C-934D-3A1A09311091}" type="presOf" srcId="{AB4DFC1B-78A5-3245-878F-7441072E60DB}" destId="{675A5538-EA1B-B743-B20C-D09276A22BC1}" srcOrd="0" destOrd="0" presId="urn:microsoft.com/office/officeart/2005/8/layout/cycle1"/>
    <dgm:cxn modelId="{1EB89589-0E20-0648-9754-836424C44E91}" type="presOf" srcId="{923512B5-6151-4047-87F4-E67C3D098AA5}" destId="{62552DCC-1B24-7049-A78C-38C5BD83AF63}" srcOrd="0" destOrd="0" presId="urn:microsoft.com/office/officeart/2005/8/layout/cycle1"/>
    <dgm:cxn modelId="{5B8643BE-CD61-A84E-AA9F-A1D0D24D9B20}" type="presOf" srcId="{8C5C89AB-4329-0546-84BC-96491B25E26B}" destId="{ECBB1CD4-61E2-D64E-8537-4837FF0E4BB8}" srcOrd="0" destOrd="0" presId="urn:microsoft.com/office/officeart/2005/8/layout/cycle1"/>
    <dgm:cxn modelId="{8236CCC4-065D-FE4E-93CE-F9AEF33C7756}" type="presOf" srcId="{D2F80EBD-A771-5642-89A8-F9BCBA90F66E}" destId="{FE606D39-D3E1-BA4F-BB0D-ED28CD2611AF}" srcOrd="0" destOrd="0" presId="urn:microsoft.com/office/officeart/2005/8/layout/cycle1"/>
    <dgm:cxn modelId="{2808DA77-086E-6A4A-8BE8-5B12DB158864}" type="presParOf" srcId="{675A5538-EA1B-B743-B20C-D09276A22BC1}" destId="{C93DF080-ECC6-834B-903E-9A3865452EFF}" srcOrd="0" destOrd="0" presId="urn:microsoft.com/office/officeart/2005/8/layout/cycle1"/>
    <dgm:cxn modelId="{2A01E777-1421-3F46-9DC5-22F2375CD6CD}" type="presParOf" srcId="{675A5538-EA1B-B743-B20C-D09276A22BC1}" destId="{FF114140-D6C5-EB4C-8F24-1B791D61BDAB}" srcOrd="1" destOrd="0" presId="urn:microsoft.com/office/officeart/2005/8/layout/cycle1"/>
    <dgm:cxn modelId="{FC1AB139-2E73-2642-9A4A-3FC034A5351B}" type="presParOf" srcId="{675A5538-EA1B-B743-B20C-D09276A22BC1}" destId="{62552DCC-1B24-7049-A78C-38C5BD83AF63}" srcOrd="2" destOrd="0" presId="urn:microsoft.com/office/officeart/2005/8/layout/cycle1"/>
    <dgm:cxn modelId="{0F0D4DE4-2C18-734B-823F-DC6EC100EBE5}" type="presParOf" srcId="{675A5538-EA1B-B743-B20C-D09276A22BC1}" destId="{FC9729CE-D44E-A94A-AFAF-BDF436940992}" srcOrd="3" destOrd="0" presId="urn:microsoft.com/office/officeart/2005/8/layout/cycle1"/>
    <dgm:cxn modelId="{CE096E2B-F482-0741-8E3C-C044A5C361A9}" type="presParOf" srcId="{675A5538-EA1B-B743-B20C-D09276A22BC1}" destId="{3EDE230D-0A4C-654D-9C7D-B2BC53AA1746}" srcOrd="4" destOrd="0" presId="urn:microsoft.com/office/officeart/2005/8/layout/cycle1"/>
    <dgm:cxn modelId="{C69AF8F8-AF96-CC47-99A1-67CC250384FC}" type="presParOf" srcId="{675A5538-EA1B-B743-B20C-D09276A22BC1}" destId="{32503433-A41D-C547-AC62-B7A30380884D}" srcOrd="5" destOrd="0" presId="urn:microsoft.com/office/officeart/2005/8/layout/cycle1"/>
    <dgm:cxn modelId="{BD3C5A8E-8A12-544A-8156-03B07FE15762}" type="presParOf" srcId="{675A5538-EA1B-B743-B20C-D09276A22BC1}" destId="{E84A04EE-5C6F-5745-8452-30418926E25C}" srcOrd="6" destOrd="0" presId="urn:microsoft.com/office/officeart/2005/8/layout/cycle1"/>
    <dgm:cxn modelId="{CAC04C27-6F66-5C48-92BD-B4144539112B}" type="presParOf" srcId="{675A5538-EA1B-B743-B20C-D09276A22BC1}" destId="{B2DAF9B1-6492-C540-AFB1-144FEE75F926}" srcOrd="7" destOrd="0" presId="urn:microsoft.com/office/officeart/2005/8/layout/cycle1"/>
    <dgm:cxn modelId="{845B2203-E95D-794E-A84A-C8B7A77A40EE}" type="presParOf" srcId="{675A5538-EA1B-B743-B20C-D09276A22BC1}" destId="{FE606D39-D3E1-BA4F-BB0D-ED28CD2611AF}" srcOrd="8" destOrd="0" presId="urn:microsoft.com/office/officeart/2005/8/layout/cycle1"/>
    <dgm:cxn modelId="{981C7642-FDBF-EB47-8273-3FEA086A53FC}" type="presParOf" srcId="{675A5538-EA1B-B743-B20C-D09276A22BC1}" destId="{28D42B56-B098-EE4C-8F69-DA163C2F9EF8}" srcOrd="9" destOrd="0" presId="urn:microsoft.com/office/officeart/2005/8/layout/cycle1"/>
    <dgm:cxn modelId="{2C8AE6BA-AE23-404B-9A3A-DC417FB6A0D8}" type="presParOf" srcId="{675A5538-EA1B-B743-B20C-D09276A22BC1}" destId="{E31E854A-9BED-F945-8890-F3EE8849E9A8}" srcOrd="10" destOrd="0" presId="urn:microsoft.com/office/officeart/2005/8/layout/cycle1"/>
    <dgm:cxn modelId="{FD6AC942-8F14-6C4B-8351-BAABEB91999D}" type="presParOf" srcId="{675A5538-EA1B-B743-B20C-D09276A22BC1}" destId="{F9A35056-EFCA-0641-A6F0-C7E38BD02D90}" srcOrd="11" destOrd="0" presId="urn:microsoft.com/office/officeart/2005/8/layout/cycle1"/>
    <dgm:cxn modelId="{1CA19AB8-7314-3C4E-B30B-A84DE41C2861}" type="presParOf" srcId="{675A5538-EA1B-B743-B20C-D09276A22BC1}" destId="{77BB534F-374D-2048-85D7-E01AD8E4C286}" srcOrd="12" destOrd="0" presId="urn:microsoft.com/office/officeart/2005/8/layout/cycle1"/>
    <dgm:cxn modelId="{C471E91C-5313-DD4F-B6D1-064E6CB50CCE}" type="presParOf" srcId="{675A5538-EA1B-B743-B20C-D09276A22BC1}" destId="{0725F3FE-60BF-2E40-B032-B1CAAE881077}" srcOrd="13" destOrd="0" presId="urn:microsoft.com/office/officeart/2005/8/layout/cycle1"/>
    <dgm:cxn modelId="{9B81C38B-7F87-F348-B4EB-A02886CEB656}" type="presParOf" srcId="{675A5538-EA1B-B743-B20C-D09276A22BC1}" destId="{ECBB1CD4-61E2-D64E-8537-4837FF0E4BB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B4DFC1B-78A5-3245-878F-7441072E60DB}" type="doc">
      <dgm:prSet loTypeId="urn:microsoft.com/office/officeart/2005/8/layout/cycle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E40ABAE-74A6-1C4D-A6F9-AAF294A49501}">
      <dgm:prSet phldrT="[Text]"/>
      <dgm:spPr/>
      <dgm:t>
        <a:bodyPr/>
        <a:lstStyle/>
        <a:p>
          <a:r>
            <a:rPr lang="en-US" dirty="0" smtClean="0">
              <a:latin typeface="Candara"/>
              <a:cs typeface="Candara"/>
            </a:rPr>
            <a:t>Assess</a:t>
          </a:r>
          <a:endParaRPr lang="en-US" dirty="0">
            <a:latin typeface="Candara"/>
            <a:cs typeface="Candara"/>
          </a:endParaRPr>
        </a:p>
      </dgm:t>
    </dgm:pt>
    <dgm:pt modelId="{94D5484D-DD5E-8B47-82DE-6134AC4C8EE3}" type="parTrans" cxnId="{BC10B3AD-8C81-0B47-9FF2-6DB4FA150C26}">
      <dgm:prSet/>
      <dgm:spPr/>
      <dgm:t>
        <a:bodyPr/>
        <a:lstStyle/>
        <a:p>
          <a:endParaRPr lang="en-US"/>
        </a:p>
      </dgm:t>
    </dgm:pt>
    <dgm:pt modelId="{923512B5-6151-4047-87F4-E67C3D098AA5}" type="sibTrans" cxnId="{BC10B3AD-8C81-0B47-9FF2-6DB4FA150C26}">
      <dgm:prSet/>
      <dgm:spPr/>
      <dgm:t>
        <a:bodyPr/>
        <a:lstStyle/>
        <a:p>
          <a:endParaRPr lang="en-US"/>
        </a:p>
      </dgm:t>
    </dgm:pt>
    <dgm:pt modelId="{0FC4D7C4-1431-C84F-8229-DC58B08D38F3}">
      <dgm:prSet phldrT="[Text]"/>
      <dgm:spPr/>
      <dgm:t>
        <a:bodyPr/>
        <a:lstStyle/>
        <a:p>
          <a:r>
            <a:rPr lang="en-US" dirty="0" smtClean="0">
              <a:latin typeface="Candara"/>
              <a:cs typeface="Candara"/>
            </a:rPr>
            <a:t>Plan</a:t>
          </a:r>
          <a:endParaRPr lang="en-US" dirty="0">
            <a:latin typeface="Candara"/>
            <a:cs typeface="Candara"/>
          </a:endParaRPr>
        </a:p>
      </dgm:t>
    </dgm:pt>
    <dgm:pt modelId="{6057CDF2-776F-3B4E-A95F-57DFE6C01DD9}" type="parTrans" cxnId="{37E61D17-5E8E-B54E-8471-CAD40956A2F0}">
      <dgm:prSet/>
      <dgm:spPr/>
      <dgm:t>
        <a:bodyPr/>
        <a:lstStyle/>
        <a:p>
          <a:endParaRPr lang="en-US"/>
        </a:p>
      </dgm:t>
    </dgm:pt>
    <dgm:pt modelId="{91243CB1-5ED0-A741-B229-3F73180BB3D9}" type="sibTrans" cxnId="{37E61D17-5E8E-B54E-8471-CAD40956A2F0}">
      <dgm:prSet/>
      <dgm:spPr/>
      <dgm:t>
        <a:bodyPr/>
        <a:lstStyle/>
        <a:p>
          <a:endParaRPr lang="en-US"/>
        </a:p>
      </dgm:t>
    </dgm:pt>
    <dgm:pt modelId="{1717E2CE-B91F-654D-9C93-EE3AFDA6AFC1}">
      <dgm:prSet phldrT="[Text]"/>
      <dgm:spPr/>
      <dgm:t>
        <a:bodyPr/>
        <a:lstStyle/>
        <a:p>
          <a:r>
            <a:rPr lang="en-US" dirty="0" smtClean="0">
              <a:latin typeface="Candara"/>
              <a:cs typeface="Candara"/>
            </a:rPr>
            <a:t>Design</a:t>
          </a:r>
          <a:endParaRPr lang="en-US" dirty="0">
            <a:latin typeface="Candara"/>
            <a:cs typeface="Candara"/>
          </a:endParaRPr>
        </a:p>
      </dgm:t>
    </dgm:pt>
    <dgm:pt modelId="{BD1CCE6C-9B78-294A-A324-B54B4679F064}" type="parTrans" cxnId="{B5CC636C-92BA-6849-B43F-B1F29F14AA70}">
      <dgm:prSet/>
      <dgm:spPr/>
      <dgm:t>
        <a:bodyPr/>
        <a:lstStyle/>
        <a:p>
          <a:endParaRPr lang="en-US"/>
        </a:p>
      </dgm:t>
    </dgm:pt>
    <dgm:pt modelId="{D2F80EBD-A771-5642-89A8-F9BCBA90F66E}" type="sibTrans" cxnId="{B5CC636C-92BA-6849-B43F-B1F29F14AA70}">
      <dgm:prSet/>
      <dgm:spPr/>
      <dgm:t>
        <a:bodyPr/>
        <a:lstStyle/>
        <a:p>
          <a:endParaRPr lang="en-US"/>
        </a:p>
      </dgm:t>
    </dgm:pt>
    <dgm:pt modelId="{C538CEE6-4BE7-B342-91DE-883623DFA833}">
      <dgm:prSet phldrT="[Text]"/>
      <dgm:spPr/>
      <dgm:t>
        <a:bodyPr/>
        <a:lstStyle/>
        <a:p>
          <a:r>
            <a:rPr lang="en-US" dirty="0" smtClean="0">
              <a:latin typeface="Candara"/>
              <a:cs typeface="Candara"/>
            </a:rPr>
            <a:t>Learn</a:t>
          </a:r>
          <a:endParaRPr lang="en-US" dirty="0">
            <a:latin typeface="Candara"/>
            <a:cs typeface="Candara"/>
          </a:endParaRPr>
        </a:p>
      </dgm:t>
    </dgm:pt>
    <dgm:pt modelId="{DC101D6E-D82A-204D-A80E-C76EE5E1D493}" type="parTrans" cxnId="{397FDFCA-1214-354C-9632-833E51DA936B}">
      <dgm:prSet/>
      <dgm:spPr/>
      <dgm:t>
        <a:bodyPr/>
        <a:lstStyle/>
        <a:p>
          <a:endParaRPr lang="en-US"/>
        </a:p>
      </dgm:t>
    </dgm:pt>
    <dgm:pt modelId="{A5C8565E-79B3-B34D-BA57-4D189356B476}" type="sibTrans" cxnId="{397FDFCA-1214-354C-9632-833E51DA936B}">
      <dgm:prSet/>
      <dgm:spPr/>
      <dgm:t>
        <a:bodyPr/>
        <a:lstStyle/>
        <a:p>
          <a:endParaRPr lang="en-US"/>
        </a:p>
      </dgm:t>
    </dgm:pt>
    <dgm:pt modelId="{FC8609D1-F246-CE4D-85CB-BFC6CF849D66}">
      <dgm:prSet phldrT="[Text]"/>
      <dgm:spPr/>
      <dgm:t>
        <a:bodyPr/>
        <a:lstStyle/>
        <a:p>
          <a:r>
            <a:rPr lang="en-US" dirty="0" smtClean="0">
              <a:latin typeface="Candara"/>
              <a:cs typeface="Candara"/>
            </a:rPr>
            <a:t>Transfer</a:t>
          </a:r>
          <a:endParaRPr lang="en-US" dirty="0">
            <a:latin typeface="Candara"/>
            <a:cs typeface="Candara"/>
          </a:endParaRPr>
        </a:p>
      </dgm:t>
    </dgm:pt>
    <dgm:pt modelId="{69558F15-53BA-5942-AB20-7CA567ED92C2}" type="parTrans" cxnId="{00B6CADC-6290-2E4B-AB97-87C4E04E7DD2}">
      <dgm:prSet/>
      <dgm:spPr/>
      <dgm:t>
        <a:bodyPr/>
        <a:lstStyle/>
        <a:p>
          <a:endParaRPr lang="en-US"/>
        </a:p>
      </dgm:t>
    </dgm:pt>
    <dgm:pt modelId="{8C5C89AB-4329-0546-84BC-96491B25E26B}" type="sibTrans" cxnId="{00B6CADC-6290-2E4B-AB97-87C4E04E7DD2}">
      <dgm:prSet/>
      <dgm:spPr/>
      <dgm:t>
        <a:bodyPr/>
        <a:lstStyle/>
        <a:p>
          <a:endParaRPr lang="en-US"/>
        </a:p>
      </dgm:t>
    </dgm:pt>
    <dgm:pt modelId="{675A5538-EA1B-B743-B20C-D09276A22BC1}" type="pres">
      <dgm:prSet presAssocID="{AB4DFC1B-78A5-3245-878F-7441072E60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3DF080-ECC6-834B-903E-9A3865452EFF}" type="pres">
      <dgm:prSet presAssocID="{CE40ABAE-74A6-1C4D-A6F9-AAF294A49501}" presName="dummy" presStyleCnt="0"/>
      <dgm:spPr/>
    </dgm:pt>
    <dgm:pt modelId="{FF114140-D6C5-EB4C-8F24-1B791D61BDAB}" type="pres">
      <dgm:prSet presAssocID="{CE40ABAE-74A6-1C4D-A6F9-AAF294A49501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52DCC-1B24-7049-A78C-38C5BD83AF63}" type="pres">
      <dgm:prSet presAssocID="{923512B5-6151-4047-87F4-E67C3D098AA5}" presName="sibTrans" presStyleLbl="node1" presStyleIdx="0" presStyleCnt="5"/>
      <dgm:spPr/>
      <dgm:t>
        <a:bodyPr/>
        <a:lstStyle/>
        <a:p>
          <a:endParaRPr lang="en-US"/>
        </a:p>
      </dgm:t>
    </dgm:pt>
    <dgm:pt modelId="{FC9729CE-D44E-A94A-AFAF-BDF436940992}" type="pres">
      <dgm:prSet presAssocID="{0FC4D7C4-1431-C84F-8229-DC58B08D38F3}" presName="dummy" presStyleCnt="0"/>
      <dgm:spPr/>
    </dgm:pt>
    <dgm:pt modelId="{3EDE230D-0A4C-654D-9C7D-B2BC53AA1746}" type="pres">
      <dgm:prSet presAssocID="{0FC4D7C4-1431-C84F-8229-DC58B08D38F3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03433-A41D-C547-AC62-B7A30380884D}" type="pres">
      <dgm:prSet presAssocID="{91243CB1-5ED0-A741-B229-3F73180BB3D9}" presName="sibTrans" presStyleLbl="node1" presStyleIdx="1" presStyleCnt="5"/>
      <dgm:spPr/>
      <dgm:t>
        <a:bodyPr/>
        <a:lstStyle/>
        <a:p>
          <a:endParaRPr lang="en-US"/>
        </a:p>
      </dgm:t>
    </dgm:pt>
    <dgm:pt modelId="{E84A04EE-5C6F-5745-8452-30418926E25C}" type="pres">
      <dgm:prSet presAssocID="{1717E2CE-B91F-654D-9C93-EE3AFDA6AFC1}" presName="dummy" presStyleCnt="0"/>
      <dgm:spPr/>
    </dgm:pt>
    <dgm:pt modelId="{B2DAF9B1-6492-C540-AFB1-144FEE75F926}" type="pres">
      <dgm:prSet presAssocID="{1717E2CE-B91F-654D-9C93-EE3AFDA6AFC1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06D39-D3E1-BA4F-BB0D-ED28CD2611AF}" type="pres">
      <dgm:prSet presAssocID="{D2F80EBD-A771-5642-89A8-F9BCBA90F66E}" presName="sibTrans" presStyleLbl="node1" presStyleIdx="2" presStyleCnt="5"/>
      <dgm:spPr/>
      <dgm:t>
        <a:bodyPr/>
        <a:lstStyle/>
        <a:p>
          <a:endParaRPr lang="en-US"/>
        </a:p>
      </dgm:t>
    </dgm:pt>
    <dgm:pt modelId="{28D42B56-B098-EE4C-8F69-DA163C2F9EF8}" type="pres">
      <dgm:prSet presAssocID="{C538CEE6-4BE7-B342-91DE-883623DFA833}" presName="dummy" presStyleCnt="0"/>
      <dgm:spPr/>
    </dgm:pt>
    <dgm:pt modelId="{E31E854A-9BED-F945-8890-F3EE8849E9A8}" type="pres">
      <dgm:prSet presAssocID="{C538CEE6-4BE7-B342-91DE-883623DFA833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35056-EFCA-0641-A6F0-C7E38BD02D90}" type="pres">
      <dgm:prSet presAssocID="{A5C8565E-79B3-B34D-BA57-4D189356B476}" presName="sibTrans" presStyleLbl="node1" presStyleIdx="3" presStyleCnt="5"/>
      <dgm:spPr/>
      <dgm:t>
        <a:bodyPr/>
        <a:lstStyle/>
        <a:p>
          <a:endParaRPr lang="en-US"/>
        </a:p>
      </dgm:t>
    </dgm:pt>
    <dgm:pt modelId="{77BB534F-374D-2048-85D7-E01AD8E4C286}" type="pres">
      <dgm:prSet presAssocID="{FC8609D1-F246-CE4D-85CB-BFC6CF849D66}" presName="dummy" presStyleCnt="0"/>
      <dgm:spPr/>
    </dgm:pt>
    <dgm:pt modelId="{0725F3FE-60BF-2E40-B032-B1CAAE881077}" type="pres">
      <dgm:prSet presAssocID="{FC8609D1-F246-CE4D-85CB-BFC6CF849D66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B1CD4-61E2-D64E-8537-4837FF0E4BB8}" type="pres">
      <dgm:prSet presAssocID="{8C5C89AB-4329-0546-84BC-96491B25E26B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20AB4333-2478-F84D-B6AA-F37072CE3C9C}" type="presOf" srcId="{C538CEE6-4BE7-B342-91DE-883623DFA833}" destId="{E31E854A-9BED-F945-8890-F3EE8849E9A8}" srcOrd="0" destOrd="0" presId="urn:microsoft.com/office/officeart/2005/8/layout/cycle1"/>
    <dgm:cxn modelId="{767EC596-49BB-824B-8AB8-88368D3ED8A4}" type="presOf" srcId="{A5C8565E-79B3-B34D-BA57-4D189356B476}" destId="{F9A35056-EFCA-0641-A6F0-C7E38BD02D90}" srcOrd="0" destOrd="0" presId="urn:microsoft.com/office/officeart/2005/8/layout/cycle1"/>
    <dgm:cxn modelId="{B06A63F1-5EE2-EB4F-A77F-D037341592C3}" type="presOf" srcId="{0FC4D7C4-1431-C84F-8229-DC58B08D38F3}" destId="{3EDE230D-0A4C-654D-9C7D-B2BC53AA1746}" srcOrd="0" destOrd="0" presId="urn:microsoft.com/office/officeart/2005/8/layout/cycle1"/>
    <dgm:cxn modelId="{89A5FFDE-BF0C-9F43-A0D7-C9220073FD21}" type="presOf" srcId="{1717E2CE-B91F-654D-9C93-EE3AFDA6AFC1}" destId="{B2DAF9B1-6492-C540-AFB1-144FEE75F926}" srcOrd="0" destOrd="0" presId="urn:microsoft.com/office/officeart/2005/8/layout/cycle1"/>
    <dgm:cxn modelId="{2636E2F7-D678-6547-AD51-6C39FC167B4E}" type="presOf" srcId="{FC8609D1-F246-CE4D-85CB-BFC6CF849D66}" destId="{0725F3FE-60BF-2E40-B032-B1CAAE881077}" srcOrd="0" destOrd="0" presId="urn:microsoft.com/office/officeart/2005/8/layout/cycle1"/>
    <dgm:cxn modelId="{B5CC636C-92BA-6849-B43F-B1F29F14AA70}" srcId="{AB4DFC1B-78A5-3245-878F-7441072E60DB}" destId="{1717E2CE-B91F-654D-9C93-EE3AFDA6AFC1}" srcOrd="2" destOrd="0" parTransId="{BD1CCE6C-9B78-294A-A324-B54B4679F064}" sibTransId="{D2F80EBD-A771-5642-89A8-F9BCBA90F66E}"/>
    <dgm:cxn modelId="{BC10B3AD-8C81-0B47-9FF2-6DB4FA150C26}" srcId="{AB4DFC1B-78A5-3245-878F-7441072E60DB}" destId="{CE40ABAE-74A6-1C4D-A6F9-AAF294A49501}" srcOrd="0" destOrd="0" parTransId="{94D5484D-DD5E-8B47-82DE-6134AC4C8EE3}" sibTransId="{923512B5-6151-4047-87F4-E67C3D098AA5}"/>
    <dgm:cxn modelId="{37E61D17-5E8E-B54E-8471-CAD40956A2F0}" srcId="{AB4DFC1B-78A5-3245-878F-7441072E60DB}" destId="{0FC4D7C4-1431-C84F-8229-DC58B08D38F3}" srcOrd="1" destOrd="0" parTransId="{6057CDF2-776F-3B4E-A95F-57DFE6C01DD9}" sibTransId="{91243CB1-5ED0-A741-B229-3F73180BB3D9}"/>
    <dgm:cxn modelId="{FEC2EC72-EE43-3543-BB2C-CC2AA46A7A19}" type="presOf" srcId="{D2F80EBD-A771-5642-89A8-F9BCBA90F66E}" destId="{FE606D39-D3E1-BA4F-BB0D-ED28CD2611AF}" srcOrd="0" destOrd="0" presId="urn:microsoft.com/office/officeart/2005/8/layout/cycle1"/>
    <dgm:cxn modelId="{388C62EA-2991-EB4F-AAC3-F031BB0FDE1C}" type="presOf" srcId="{CE40ABAE-74A6-1C4D-A6F9-AAF294A49501}" destId="{FF114140-D6C5-EB4C-8F24-1B791D61BDAB}" srcOrd="0" destOrd="0" presId="urn:microsoft.com/office/officeart/2005/8/layout/cycle1"/>
    <dgm:cxn modelId="{397FDFCA-1214-354C-9632-833E51DA936B}" srcId="{AB4DFC1B-78A5-3245-878F-7441072E60DB}" destId="{C538CEE6-4BE7-B342-91DE-883623DFA833}" srcOrd="3" destOrd="0" parTransId="{DC101D6E-D82A-204D-A80E-C76EE5E1D493}" sibTransId="{A5C8565E-79B3-B34D-BA57-4D189356B476}"/>
    <dgm:cxn modelId="{42C3D0C0-F736-0347-9D17-BA325DBFD6CA}" type="presOf" srcId="{8C5C89AB-4329-0546-84BC-96491B25E26B}" destId="{ECBB1CD4-61E2-D64E-8537-4837FF0E4BB8}" srcOrd="0" destOrd="0" presId="urn:microsoft.com/office/officeart/2005/8/layout/cycle1"/>
    <dgm:cxn modelId="{00B6CADC-6290-2E4B-AB97-87C4E04E7DD2}" srcId="{AB4DFC1B-78A5-3245-878F-7441072E60DB}" destId="{FC8609D1-F246-CE4D-85CB-BFC6CF849D66}" srcOrd="4" destOrd="0" parTransId="{69558F15-53BA-5942-AB20-7CA567ED92C2}" sibTransId="{8C5C89AB-4329-0546-84BC-96491B25E26B}"/>
    <dgm:cxn modelId="{FF82F76E-1B8B-874C-9F8C-302E3C83CFCF}" type="presOf" srcId="{AB4DFC1B-78A5-3245-878F-7441072E60DB}" destId="{675A5538-EA1B-B743-B20C-D09276A22BC1}" srcOrd="0" destOrd="0" presId="urn:microsoft.com/office/officeart/2005/8/layout/cycle1"/>
    <dgm:cxn modelId="{2EA17D63-CAE9-804A-A6EB-598B1E9A283F}" type="presOf" srcId="{91243CB1-5ED0-A741-B229-3F73180BB3D9}" destId="{32503433-A41D-C547-AC62-B7A30380884D}" srcOrd="0" destOrd="0" presId="urn:microsoft.com/office/officeart/2005/8/layout/cycle1"/>
    <dgm:cxn modelId="{45E7DC98-E33E-934D-9F5A-2AF314FEC238}" type="presOf" srcId="{923512B5-6151-4047-87F4-E67C3D098AA5}" destId="{62552DCC-1B24-7049-A78C-38C5BD83AF63}" srcOrd="0" destOrd="0" presId="urn:microsoft.com/office/officeart/2005/8/layout/cycle1"/>
    <dgm:cxn modelId="{6AFCB1F0-E9AB-4D47-AE2C-302196613C67}" type="presParOf" srcId="{675A5538-EA1B-B743-B20C-D09276A22BC1}" destId="{C93DF080-ECC6-834B-903E-9A3865452EFF}" srcOrd="0" destOrd="0" presId="urn:microsoft.com/office/officeart/2005/8/layout/cycle1"/>
    <dgm:cxn modelId="{09701065-B0E5-7A49-B02E-13948AAEEDCF}" type="presParOf" srcId="{675A5538-EA1B-B743-B20C-D09276A22BC1}" destId="{FF114140-D6C5-EB4C-8F24-1B791D61BDAB}" srcOrd="1" destOrd="0" presId="urn:microsoft.com/office/officeart/2005/8/layout/cycle1"/>
    <dgm:cxn modelId="{5AC2AB3F-EBF2-184A-B42C-30EF90EF38C7}" type="presParOf" srcId="{675A5538-EA1B-B743-B20C-D09276A22BC1}" destId="{62552DCC-1B24-7049-A78C-38C5BD83AF63}" srcOrd="2" destOrd="0" presId="urn:microsoft.com/office/officeart/2005/8/layout/cycle1"/>
    <dgm:cxn modelId="{AB51E9BB-5015-0649-9B55-E7AB5A1B7FCB}" type="presParOf" srcId="{675A5538-EA1B-B743-B20C-D09276A22BC1}" destId="{FC9729CE-D44E-A94A-AFAF-BDF436940992}" srcOrd="3" destOrd="0" presId="urn:microsoft.com/office/officeart/2005/8/layout/cycle1"/>
    <dgm:cxn modelId="{774DB49B-2666-8A47-A53D-AA49B068E9B7}" type="presParOf" srcId="{675A5538-EA1B-B743-B20C-D09276A22BC1}" destId="{3EDE230D-0A4C-654D-9C7D-B2BC53AA1746}" srcOrd="4" destOrd="0" presId="urn:microsoft.com/office/officeart/2005/8/layout/cycle1"/>
    <dgm:cxn modelId="{1FA88766-6407-FD48-897A-7825F069F741}" type="presParOf" srcId="{675A5538-EA1B-B743-B20C-D09276A22BC1}" destId="{32503433-A41D-C547-AC62-B7A30380884D}" srcOrd="5" destOrd="0" presId="urn:microsoft.com/office/officeart/2005/8/layout/cycle1"/>
    <dgm:cxn modelId="{0C27D5A8-63E6-9F4A-A936-6E8EAEDB71A3}" type="presParOf" srcId="{675A5538-EA1B-B743-B20C-D09276A22BC1}" destId="{E84A04EE-5C6F-5745-8452-30418926E25C}" srcOrd="6" destOrd="0" presId="urn:microsoft.com/office/officeart/2005/8/layout/cycle1"/>
    <dgm:cxn modelId="{37C2F82F-3704-224D-BE84-65B98ECD2462}" type="presParOf" srcId="{675A5538-EA1B-B743-B20C-D09276A22BC1}" destId="{B2DAF9B1-6492-C540-AFB1-144FEE75F926}" srcOrd="7" destOrd="0" presId="urn:microsoft.com/office/officeart/2005/8/layout/cycle1"/>
    <dgm:cxn modelId="{530DB4D9-D332-2D49-9A40-B872FD2463BA}" type="presParOf" srcId="{675A5538-EA1B-B743-B20C-D09276A22BC1}" destId="{FE606D39-D3E1-BA4F-BB0D-ED28CD2611AF}" srcOrd="8" destOrd="0" presId="urn:microsoft.com/office/officeart/2005/8/layout/cycle1"/>
    <dgm:cxn modelId="{1E93373A-13E6-8441-992B-297617CAA835}" type="presParOf" srcId="{675A5538-EA1B-B743-B20C-D09276A22BC1}" destId="{28D42B56-B098-EE4C-8F69-DA163C2F9EF8}" srcOrd="9" destOrd="0" presId="urn:microsoft.com/office/officeart/2005/8/layout/cycle1"/>
    <dgm:cxn modelId="{E03474F0-10AF-3F4C-A00D-9119CDBBDD07}" type="presParOf" srcId="{675A5538-EA1B-B743-B20C-D09276A22BC1}" destId="{E31E854A-9BED-F945-8890-F3EE8849E9A8}" srcOrd="10" destOrd="0" presId="urn:microsoft.com/office/officeart/2005/8/layout/cycle1"/>
    <dgm:cxn modelId="{3388987E-F307-684B-95EB-595B72AC1F89}" type="presParOf" srcId="{675A5538-EA1B-B743-B20C-D09276A22BC1}" destId="{F9A35056-EFCA-0641-A6F0-C7E38BD02D90}" srcOrd="11" destOrd="0" presId="urn:microsoft.com/office/officeart/2005/8/layout/cycle1"/>
    <dgm:cxn modelId="{2F19CD6F-9A09-DC4F-8EAE-B06D18E03F38}" type="presParOf" srcId="{675A5538-EA1B-B743-B20C-D09276A22BC1}" destId="{77BB534F-374D-2048-85D7-E01AD8E4C286}" srcOrd="12" destOrd="0" presId="urn:microsoft.com/office/officeart/2005/8/layout/cycle1"/>
    <dgm:cxn modelId="{024702A4-C56E-354F-83C8-F2DE63933243}" type="presParOf" srcId="{675A5538-EA1B-B743-B20C-D09276A22BC1}" destId="{0725F3FE-60BF-2E40-B032-B1CAAE881077}" srcOrd="13" destOrd="0" presId="urn:microsoft.com/office/officeart/2005/8/layout/cycle1"/>
    <dgm:cxn modelId="{195DADF3-92A6-134B-B0BD-B2FC5E1E3560}" type="presParOf" srcId="{675A5538-EA1B-B743-B20C-D09276A22BC1}" destId="{ECBB1CD4-61E2-D64E-8537-4837FF0E4BB8}" srcOrd="14" destOrd="0" presId="urn:microsoft.com/office/officeart/2005/8/layout/cycle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B4DFC1B-78A5-3245-878F-7441072E60DB}" type="doc">
      <dgm:prSet loTypeId="urn:microsoft.com/office/officeart/2005/8/layout/cycle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E40ABAE-74A6-1C4D-A6F9-AAF294A4950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andara"/>
              <a:cs typeface="Candara"/>
            </a:rPr>
            <a:t>Assess</a:t>
          </a:r>
        </a:p>
      </dgm:t>
    </dgm:pt>
    <dgm:pt modelId="{94D5484D-DD5E-8B47-82DE-6134AC4C8EE3}" type="parTrans" cxnId="{BC10B3AD-8C81-0B47-9FF2-6DB4FA150C26}">
      <dgm:prSet/>
      <dgm:spPr/>
      <dgm:t>
        <a:bodyPr/>
        <a:lstStyle/>
        <a:p>
          <a:endParaRPr lang="en-US"/>
        </a:p>
      </dgm:t>
    </dgm:pt>
    <dgm:pt modelId="{923512B5-6151-4047-87F4-E67C3D098AA5}" type="sibTrans" cxnId="{BC10B3AD-8C81-0B47-9FF2-6DB4FA150C26}">
      <dgm:prSet/>
      <dgm:spPr/>
      <dgm:t>
        <a:bodyPr/>
        <a:lstStyle/>
        <a:p>
          <a:endParaRPr lang="en-US"/>
        </a:p>
      </dgm:t>
    </dgm:pt>
    <dgm:pt modelId="{0FC4D7C4-1431-C84F-8229-DC58B08D38F3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ndara"/>
              <a:cs typeface="Candara"/>
            </a:rPr>
            <a:t>Plan</a:t>
          </a:r>
        </a:p>
      </dgm:t>
    </dgm:pt>
    <dgm:pt modelId="{6057CDF2-776F-3B4E-A95F-57DFE6C01DD9}" type="parTrans" cxnId="{37E61D17-5E8E-B54E-8471-CAD40956A2F0}">
      <dgm:prSet/>
      <dgm:spPr/>
      <dgm:t>
        <a:bodyPr/>
        <a:lstStyle/>
        <a:p>
          <a:endParaRPr lang="en-US"/>
        </a:p>
      </dgm:t>
    </dgm:pt>
    <dgm:pt modelId="{91243CB1-5ED0-A741-B229-3F73180BB3D9}" type="sibTrans" cxnId="{37E61D17-5E8E-B54E-8471-CAD40956A2F0}">
      <dgm:prSet/>
      <dgm:spPr/>
      <dgm:t>
        <a:bodyPr/>
        <a:lstStyle/>
        <a:p>
          <a:endParaRPr lang="en-US"/>
        </a:p>
      </dgm:t>
    </dgm:pt>
    <dgm:pt modelId="{1717E2CE-B91F-654D-9C93-EE3AFDA6AFC1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ndara"/>
              <a:cs typeface="Candara"/>
            </a:rPr>
            <a:t>Design</a:t>
          </a:r>
        </a:p>
      </dgm:t>
    </dgm:pt>
    <dgm:pt modelId="{BD1CCE6C-9B78-294A-A324-B54B4679F064}" type="parTrans" cxnId="{B5CC636C-92BA-6849-B43F-B1F29F14AA70}">
      <dgm:prSet/>
      <dgm:spPr/>
      <dgm:t>
        <a:bodyPr/>
        <a:lstStyle/>
        <a:p>
          <a:endParaRPr lang="en-US"/>
        </a:p>
      </dgm:t>
    </dgm:pt>
    <dgm:pt modelId="{D2F80EBD-A771-5642-89A8-F9BCBA90F66E}" type="sibTrans" cxnId="{B5CC636C-92BA-6849-B43F-B1F29F14AA70}">
      <dgm:prSet/>
      <dgm:spPr/>
      <dgm:t>
        <a:bodyPr/>
        <a:lstStyle/>
        <a:p>
          <a:endParaRPr lang="en-US"/>
        </a:p>
      </dgm:t>
    </dgm:pt>
    <dgm:pt modelId="{C538CEE6-4BE7-B342-91DE-883623DFA83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andara"/>
              <a:cs typeface="Candara"/>
            </a:rPr>
            <a:t>Learn</a:t>
          </a:r>
        </a:p>
      </dgm:t>
    </dgm:pt>
    <dgm:pt modelId="{DC101D6E-D82A-204D-A80E-C76EE5E1D493}" type="parTrans" cxnId="{397FDFCA-1214-354C-9632-833E51DA936B}">
      <dgm:prSet/>
      <dgm:spPr/>
      <dgm:t>
        <a:bodyPr/>
        <a:lstStyle/>
        <a:p>
          <a:endParaRPr lang="en-US"/>
        </a:p>
      </dgm:t>
    </dgm:pt>
    <dgm:pt modelId="{A5C8565E-79B3-B34D-BA57-4D189356B476}" type="sibTrans" cxnId="{397FDFCA-1214-354C-9632-833E51DA936B}">
      <dgm:prSet/>
      <dgm:spPr/>
      <dgm:t>
        <a:bodyPr/>
        <a:lstStyle/>
        <a:p>
          <a:endParaRPr lang="en-US"/>
        </a:p>
      </dgm:t>
    </dgm:pt>
    <dgm:pt modelId="{FC8609D1-F246-CE4D-85CB-BFC6CF849D66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andara"/>
              <a:cs typeface="Candara"/>
            </a:rPr>
            <a:t>Transfer</a:t>
          </a:r>
        </a:p>
      </dgm:t>
    </dgm:pt>
    <dgm:pt modelId="{69558F15-53BA-5942-AB20-7CA567ED92C2}" type="parTrans" cxnId="{00B6CADC-6290-2E4B-AB97-87C4E04E7DD2}">
      <dgm:prSet/>
      <dgm:spPr/>
      <dgm:t>
        <a:bodyPr/>
        <a:lstStyle/>
        <a:p>
          <a:endParaRPr lang="en-US"/>
        </a:p>
      </dgm:t>
    </dgm:pt>
    <dgm:pt modelId="{8C5C89AB-4329-0546-84BC-96491B25E26B}" type="sibTrans" cxnId="{00B6CADC-6290-2E4B-AB97-87C4E04E7DD2}">
      <dgm:prSet/>
      <dgm:spPr/>
      <dgm:t>
        <a:bodyPr/>
        <a:lstStyle/>
        <a:p>
          <a:endParaRPr lang="en-US"/>
        </a:p>
      </dgm:t>
    </dgm:pt>
    <dgm:pt modelId="{675A5538-EA1B-B743-B20C-D09276A22BC1}" type="pres">
      <dgm:prSet presAssocID="{AB4DFC1B-78A5-3245-878F-7441072E60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3DF080-ECC6-834B-903E-9A3865452EFF}" type="pres">
      <dgm:prSet presAssocID="{CE40ABAE-74A6-1C4D-A6F9-AAF294A49501}" presName="dummy" presStyleCnt="0"/>
      <dgm:spPr/>
    </dgm:pt>
    <dgm:pt modelId="{FF114140-D6C5-EB4C-8F24-1B791D61BDAB}" type="pres">
      <dgm:prSet presAssocID="{CE40ABAE-74A6-1C4D-A6F9-AAF294A49501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52DCC-1B24-7049-A78C-38C5BD83AF63}" type="pres">
      <dgm:prSet presAssocID="{923512B5-6151-4047-87F4-E67C3D098AA5}" presName="sibTrans" presStyleLbl="node1" presStyleIdx="0" presStyleCnt="5"/>
      <dgm:spPr/>
      <dgm:t>
        <a:bodyPr/>
        <a:lstStyle/>
        <a:p>
          <a:endParaRPr lang="en-US"/>
        </a:p>
      </dgm:t>
    </dgm:pt>
    <dgm:pt modelId="{FC9729CE-D44E-A94A-AFAF-BDF436940992}" type="pres">
      <dgm:prSet presAssocID="{0FC4D7C4-1431-C84F-8229-DC58B08D38F3}" presName="dummy" presStyleCnt="0"/>
      <dgm:spPr/>
    </dgm:pt>
    <dgm:pt modelId="{3EDE230D-0A4C-654D-9C7D-B2BC53AA1746}" type="pres">
      <dgm:prSet presAssocID="{0FC4D7C4-1431-C84F-8229-DC58B08D38F3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03433-A41D-C547-AC62-B7A30380884D}" type="pres">
      <dgm:prSet presAssocID="{91243CB1-5ED0-A741-B229-3F73180BB3D9}" presName="sibTrans" presStyleLbl="node1" presStyleIdx="1" presStyleCnt="5"/>
      <dgm:spPr/>
      <dgm:t>
        <a:bodyPr/>
        <a:lstStyle/>
        <a:p>
          <a:endParaRPr lang="en-US"/>
        </a:p>
      </dgm:t>
    </dgm:pt>
    <dgm:pt modelId="{E84A04EE-5C6F-5745-8452-30418926E25C}" type="pres">
      <dgm:prSet presAssocID="{1717E2CE-B91F-654D-9C93-EE3AFDA6AFC1}" presName="dummy" presStyleCnt="0"/>
      <dgm:spPr/>
    </dgm:pt>
    <dgm:pt modelId="{B2DAF9B1-6492-C540-AFB1-144FEE75F926}" type="pres">
      <dgm:prSet presAssocID="{1717E2CE-B91F-654D-9C93-EE3AFDA6AFC1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06D39-D3E1-BA4F-BB0D-ED28CD2611AF}" type="pres">
      <dgm:prSet presAssocID="{D2F80EBD-A771-5642-89A8-F9BCBA90F66E}" presName="sibTrans" presStyleLbl="node1" presStyleIdx="2" presStyleCnt="5"/>
      <dgm:spPr/>
      <dgm:t>
        <a:bodyPr/>
        <a:lstStyle/>
        <a:p>
          <a:endParaRPr lang="en-US"/>
        </a:p>
      </dgm:t>
    </dgm:pt>
    <dgm:pt modelId="{28D42B56-B098-EE4C-8F69-DA163C2F9EF8}" type="pres">
      <dgm:prSet presAssocID="{C538CEE6-4BE7-B342-91DE-883623DFA833}" presName="dummy" presStyleCnt="0"/>
      <dgm:spPr/>
    </dgm:pt>
    <dgm:pt modelId="{E31E854A-9BED-F945-8890-F3EE8849E9A8}" type="pres">
      <dgm:prSet presAssocID="{C538CEE6-4BE7-B342-91DE-883623DFA833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35056-EFCA-0641-A6F0-C7E38BD02D90}" type="pres">
      <dgm:prSet presAssocID="{A5C8565E-79B3-B34D-BA57-4D189356B476}" presName="sibTrans" presStyleLbl="node1" presStyleIdx="3" presStyleCnt="5"/>
      <dgm:spPr/>
      <dgm:t>
        <a:bodyPr/>
        <a:lstStyle/>
        <a:p>
          <a:endParaRPr lang="en-US"/>
        </a:p>
      </dgm:t>
    </dgm:pt>
    <dgm:pt modelId="{77BB534F-374D-2048-85D7-E01AD8E4C286}" type="pres">
      <dgm:prSet presAssocID="{FC8609D1-F246-CE4D-85CB-BFC6CF849D66}" presName="dummy" presStyleCnt="0"/>
      <dgm:spPr/>
    </dgm:pt>
    <dgm:pt modelId="{0725F3FE-60BF-2E40-B032-B1CAAE881077}" type="pres">
      <dgm:prSet presAssocID="{FC8609D1-F246-CE4D-85CB-BFC6CF849D66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B1CD4-61E2-D64E-8537-4837FF0E4BB8}" type="pres">
      <dgm:prSet presAssocID="{8C5C89AB-4329-0546-84BC-96491B25E26B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551CC4BC-E460-C84D-A9C8-4F6F44DEFCF4}" type="presOf" srcId="{FC8609D1-F246-CE4D-85CB-BFC6CF849D66}" destId="{0725F3FE-60BF-2E40-B032-B1CAAE881077}" srcOrd="0" destOrd="0" presId="urn:microsoft.com/office/officeart/2005/8/layout/cycle1"/>
    <dgm:cxn modelId="{E79635F2-7055-3C4F-A002-B66F01B684CA}" type="presOf" srcId="{D2F80EBD-A771-5642-89A8-F9BCBA90F66E}" destId="{FE606D39-D3E1-BA4F-BB0D-ED28CD2611AF}" srcOrd="0" destOrd="0" presId="urn:microsoft.com/office/officeart/2005/8/layout/cycle1"/>
    <dgm:cxn modelId="{B5CC636C-92BA-6849-B43F-B1F29F14AA70}" srcId="{AB4DFC1B-78A5-3245-878F-7441072E60DB}" destId="{1717E2CE-B91F-654D-9C93-EE3AFDA6AFC1}" srcOrd="2" destOrd="0" parTransId="{BD1CCE6C-9B78-294A-A324-B54B4679F064}" sibTransId="{D2F80EBD-A771-5642-89A8-F9BCBA90F66E}"/>
    <dgm:cxn modelId="{BC10B3AD-8C81-0B47-9FF2-6DB4FA150C26}" srcId="{AB4DFC1B-78A5-3245-878F-7441072E60DB}" destId="{CE40ABAE-74A6-1C4D-A6F9-AAF294A49501}" srcOrd="0" destOrd="0" parTransId="{94D5484D-DD5E-8B47-82DE-6134AC4C8EE3}" sibTransId="{923512B5-6151-4047-87F4-E67C3D098AA5}"/>
    <dgm:cxn modelId="{4E47086C-2F57-A545-8E8E-8678031B4039}" type="presOf" srcId="{1717E2CE-B91F-654D-9C93-EE3AFDA6AFC1}" destId="{B2DAF9B1-6492-C540-AFB1-144FEE75F926}" srcOrd="0" destOrd="0" presId="urn:microsoft.com/office/officeart/2005/8/layout/cycle1"/>
    <dgm:cxn modelId="{EFE7EFBB-71CF-3E48-A6E9-783FFB998B19}" type="presOf" srcId="{A5C8565E-79B3-B34D-BA57-4D189356B476}" destId="{F9A35056-EFCA-0641-A6F0-C7E38BD02D90}" srcOrd="0" destOrd="0" presId="urn:microsoft.com/office/officeart/2005/8/layout/cycle1"/>
    <dgm:cxn modelId="{37E61D17-5E8E-B54E-8471-CAD40956A2F0}" srcId="{AB4DFC1B-78A5-3245-878F-7441072E60DB}" destId="{0FC4D7C4-1431-C84F-8229-DC58B08D38F3}" srcOrd="1" destOrd="0" parTransId="{6057CDF2-776F-3B4E-A95F-57DFE6C01DD9}" sibTransId="{91243CB1-5ED0-A741-B229-3F73180BB3D9}"/>
    <dgm:cxn modelId="{8F2CEC27-6F93-1D4A-9A71-B93BC470CCA8}" type="presOf" srcId="{91243CB1-5ED0-A741-B229-3F73180BB3D9}" destId="{32503433-A41D-C547-AC62-B7A30380884D}" srcOrd="0" destOrd="0" presId="urn:microsoft.com/office/officeart/2005/8/layout/cycle1"/>
    <dgm:cxn modelId="{397FDFCA-1214-354C-9632-833E51DA936B}" srcId="{AB4DFC1B-78A5-3245-878F-7441072E60DB}" destId="{C538CEE6-4BE7-B342-91DE-883623DFA833}" srcOrd="3" destOrd="0" parTransId="{DC101D6E-D82A-204D-A80E-C76EE5E1D493}" sibTransId="{A5C8565E-79B3-B34D-BA57-4D189356B476}"/>
    <dgm:cxn modelId="{B56A039B-9E4E-064D-AD2A-EFB58CFCC112}" type="presOf" srcId="{0FC4D7C4-1431-C84F-8229-DC58B08D38F3}" destId="{3EDE230D-0A4C-654D-9C7D-B2BC53AA1746}" srcOrd="0" destOrd="0" presId="urn:microsoft.com/office/officeart/2005/8/layout/cycle1"/>
    <dgm:cxn modelId="{00B6CADC-6290-2E4B-AB97-87C4E04E7DD2}" srcId="{AB4DFC1B-78A5-3245-878F-7441072E60DB}" destId="{FC8609D1-F246-CE4D-85CB-BFC6CF849D66}" srcOrd="4" destOrd="0" parTransId="{69558F15-53BA-5942-AB20-7CA567ED92C2}" sibTransId="{8C5C89AB-4329-0546-84BC-96491B25E26B}"/>
    <dgm:cxn modelId="{D0D717EA-36E6-E744-A56B-1E71207B4BE0}" type="presOf" srcId="{923512B5-6151-4047-87F4-E67C3D098AA5}" destId="{62552DCC-1B24-7049-A78C-38C5BD83AF63}" srcOrd="0" destOrd="0" presId="urn:microsoft.com/office/officeart/2005/8/layout/cycle1"/>
    <dgm:cxn modelId="{0A2FA57D-9069-C84A-BEFB-6F4BD53479E3}" type="presOf" srcId="{CE40ABAE-74A6-1C4D-A6F9-AAF294A49501}" destId="{FF114140-D6C5-EB4C-8F24-1B791D61BDAB}" srcOrd="0" destOrd="0" presId="urn:microsoft.com/office/officeart/2005/8/layout/cycle1"/>
    <dgm:cxn modelId="{41D88CBC-B6E7-1044-B449-4A6299898C8F}" type="presOf" srcId="{C538CEE6-4BE7-B342-91DE-883623DFA833}" destId="{E31E854A-9BED-F945-8890-F3EE8849E9A8}" srcOrd="0" destOrd="0" presId="urn:microsoft.com/office/officeart/2005/8/layout/cycle1"/>
    <dgm:cxn modelId="{0091D1DC-2EAE-2443-A8AB-A68F22892456}" type="presOf" srcId="{AB4DFC1B-78A5-3245-878F-7441072E60DB}" destId="{675A5538-EA1B-B743-B20C-D09276A22BC1}" srcOrd="0" destOrd="0" presId="urn:microsoft.com/office/officeart/2005/8/layout/cycle1"/>
    <dgm:cxn modelId="{11B65A67-3FB9-C64E-A442-8CBE5BCC6B6C}" type="presOf" srcId="{8C5C89AB-4329-0546-84BC-96491B25E26B}" destId="{ECBB1CD4-61E2-D64E-8537-4837FF0E4BB8}" srcOrd="0" destOrd="0" presId="urn:microsoft.com/office/officeart/2005/8/layout/cycle1"/>
    <dgm:cxn modelId="{CF0EC52E-7287-0646-B50A-EE6FBB11E260}" type="presParOf" srcId="{675A5538-EA1B-B743-B20C-D09276A22BC1}" destId="{C93DF080-ECC6-834B-903E-9A3865452EFF}" srcOrd="0" destOrd="0" presId="urn:microsoft.com/office/officeart/2005/8/layout/cycle1"/>
    <dgm:cxn modelId="{F2CD4C98-5685-A740-9B09-87FA833876F2}" type="presParOf" srcId="{675A5538-EA1B-B743-B20C-D09276A22BC1}" destId="{FF114140-D6C5-EB4C-8F24-1B791D61BDAB}" srcOrd="1" destOrd="0" presId="urn:microsoft.com/office/officeart/2005/8/layout/cycle1"/>
    <dgm:cxn modelId="{BD33F425-D763-564F-8D4E-685CB7D57A39}" type="presParOf" srcId="{675A5538-EA1B-B743-B20C-D09276A22BC1}" destId="{62552DCC-1B24-7049-A78C-38C5BD83AF63}" srcOrd="2" destOrd="0" presId="urn:microsoft.com/office/officeart/2005/8/layout/cycle1"/>
    <dgm:cxn modelId="{A3F8D5AC-47D6-5C40-AEF9-C086C163037C}" type="presParOf" srcId="{675A5538-EA1B-B743-B20C-D09276A22BC1}" destId="{FC9729CE-D44E-A94A-AFAF-BDF436940992}" srcOrd="3" destOrd="0" presId="urn:microsoft.com/office/officeart/2005/8/layout/cycle1"/>
    <dgm:cxn modelId="{90E4DC6A-0F3F-0A4C-992F-38BA20ADD152}" type="presParOf" srcId="{675A5538-EA1B-B743-B20C-D09276A22BC1}" destId="{3EDE230D-0A4C-654D-9C7D-B2BC53AA1746}" srcOrd="4" destOrd="0" presId="urn:microsoft.com/office/officeart/2005/8/layout/cycle1"/>
    <dgm:cxn modelId="{0F5BC66A-2CBD-7946-8A32-9136202E79C7}" type="presParOf" srcId="{675A5538-EA1B-B743-B20C-D09276A22BC1}" destId="{32503433-A41D-C547-AC62-B7A30380884D}" srcOrd="5" destOrd="0" presId="urn:microsoft.com/office/officeart/2005/8/layout/cycle1"/>
    <dgm:cxn modelId="{678C083E-B1AB-0241-8F30-6EA79C0069F5}" type="presParOf" srcId="{675A5538-EA1B-B743-B20C-D09276A22BC1}" destId="{E84A04EE-5C6F-5745-8452-30418926E25C}" srcOrd="6" destOrd="0" presId="urn:microsoft.com/office/officeart/2005/8/layout/cycle1"/>
    <dgm:cxn modelId="{32406C9F-0EEE-8845-8BCE-3A4160B48F24}" type="presParOf" srcId="{675A5538-EA1B-B743-B20C-D09276A22BC1}" destId="{B2DAF9B1-6492-C540-AFB1-144FEE75F926}" srcOrd="7" destOrd="0" presId="urn:microsoft.com/office/officeart/2005/8/layout/cycle1"/>
    <dgm:cxn modelId="{183824E1-3EA9-4243-895D-55A9EE22939A}" type="presParOf" srcId="{675A5538-EA1B-B743-B20C-D09276A22BC1}" destId="{FE606D39-D3E1-BA4F-BB0D-ED28CD2611AF}" srcOrd="8" destOrd="0" presId="urn:microsoft.com/office/officeart/2005/8/layout/cycle1"/>
    <dgm:cxn modelId="{1D3CFED1-983D-3246-B465-58254A72AF8D}" type="presParOf" srcId="{675A5538-EA1B-B743-B20C-D09276A22BC1}" destId="{28D42B56-B098-EE4C-8F69-DA163C2F9EF8}" srcOrd="9" destOrd="0" presId="urn:microsoft.com/office/officeart/2005/8/layout/cycle1"/>
    <dgm:cxn modelId="{3F5861FA-5521-BC4A-B367-C40E92C635AC}" type="presParOf" srcId="{675A5538-EA1B-B743-B20C-D09276A22BC1}" destId="{E31E854A-9BED-F945-8890-F3EE8849E9A8}" srcOrd="10" destOrd="0" presId="urn:microsoft.com/office/officeart/2005/8/layout/cycle1"/>
    <dgm:cxn modelId="{AB234A40-1031-A44F-BC26-19CCE78BCE3C}" type="presParOf" srcId="{675A5538-EA1B-B743-B20C-D09276A22BC1}" destId="{F9A35056-EFCA-0641-A6F0-C7E38BD02D90}" srcOrd="11" destOrd="0" presId="urn:microsoft.com/office/officeart/2005/8/layout/cycle1"/>
    <dgm:cxn modelId="{83BCE0EC-93F8-E144-BE95-2772ECBC2867}" type="presParOf" srcId="{675A5538-EA1B-B743-B20C-D09276A22BC1}" destId="{77BB534F-374D-2048-85D7-E01AD8E4C286}" srcOrd="12" destOrd="0" presId="urn:microsoft.com/office/officeart/2005/8/layout/cycle1"/>
    <dgm:cxn modelId="{EDE742C6-DD16-874A-9B06-2ED13A52BFD3}" type="presParOf" srcId="{675A5538-EA1B-B743-B20C-D09276A22BC1}" destId="{0725F3FE-60BF-2E40-B032-B1CAAE881077}" srcOrd="13" destOrd="0" presId="urn:microsoft.com/office/officeart/2005/8/layout/cycle1"/>
    <dgm:cxn modelId="{3E2C6456-5210-714A-839C-143A33A600ED}" type="presParOf" srcId="{675A5538-EA1B-B743-B20C-D09276A22BC1}" destId="{ECBB1CD4-61E2-D64E-8537-4837FF0E4BB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4DFC1B-78A5-3245-878F-7441072E60DB}" type="doc">
      <dgm:prSet loTypeId="urn:microsoft.com/office/officeart/2005/8/layout/cycle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E40ABAE-74A6-1C4D-A6F9-AAF294A49501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Assess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94D5484D-DD5E-8B47-82DE-6134AC4C8EE3}" type="parTrans" cxnId="{BC10B3AD-8C81-0B47-9FF2-6DB4FA150C26}">
      <dgm:prSet/>
      <dgm:spPr/>
      <dgm:t>
        <a:bodyPr/>
        <a:lstStyle/>
        <a:p>
          <a:endParaRPr lang="en-US"/>
        </a:p>
      </dgm:t>
    </dgm:pt>
    <dgm:pt modelId="{923512B5-6151-4047-87F4-E67C3D098AA5}" type="sibTrans" cxnId="{BC10B3AD-8C81-0B47-9FF2-6DB4FA150C26}">
      <dgm:prSet/>
      <dgm:spPr/>
      <dgm:t>
        <a:bodyPr/>
        <a:lstStyle/>
        <a:p>
          <a:endParaRPr lang="en-US"/>
        </a:p>
      </dgm:t>
    </dgm:pt>
    <dgm:pt modelId="{0FC4D7C4-1431-C84F-8229-DC58B08D38F3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Plan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6057CDF2-776F-3B4E-A95F-57DFE6C01DD9}" type="parTrans" cxnId="{37E61D17-5E8E-B54E-8471-CAD40956A2F0}">
      <dgm:prSet/>
      <dgm:spPr/>
      <dgm:t>
        <a:bodyPr/>
        <a:lstStyle/>
        <a:p>
          <a:endParaRPr lang="en-US"/>
        </a:p>
      </dgm:t>
    </dgm:pt>
    <dgm:pt modelId="{91243CB1-5ED0-A741-B229-3F73180BB3D9}" type="sibTrans" cxnId="{37E61D17-5E8E-B54E-8471-CAD40956A2F0}">
      <dgm:prSet/>
      <dgm:spPr/>
      <dgm:t>
        <a:bodyPr/>
        <a:lstStyle/>
        <a:p>
          <a:endParaRPr lang="en-US"/>
        </a:p>
      </dgm:t>
    </dgm:pt>
    <dgm:pt modelId="{1717E2CE-B91F-654D-9C93-EE3AFDA6AFC1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Design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BD1CCE6C-9B78-294A-A324-B54B4679F064}" type="parTrans" cxnId="{B5CC636C-92BA-6849-B43F-B1F29F14AA70}">
      <dgm:prSet/>
      <dgm:spPr/>
      <dgm:t>
        <a:bodyPr/>
        <a:lstStyle/>
        <a:p>
          <a:endParaRPr lang="en-US"/>
        </a:p>
      </dgm:t>
    </dgm:pt>
    <dgm:pt modelId="{D2F80EBD-A771-5642-89A8-F9BCBA90F66E}" type="sibTrans" cxnId="{B5CC636C-92BA-6849-B43F-B1F29F14AA70}">
      <dgm:prSet/>
      <dgm:spPr/>
      <dgm:t>
        <a:bodyPr/>
        <a:lstStyle/>
        <a:p>
          <a:endParaRPr lang="en-US"/>
        </a:p>
      </dgm:t>
    </dgm:pt>
    <dgm:pt modelId="{C538CEE6-4BE7-B342-91DE-883623DFA833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Learn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DC101D6E-D82A-204D-A80E-C76EE5E1D493}" type="parTrans" cxnId="{397FDFCA-1214-354C-9632-833E51DA936B}">
      <dgm:prSet/>
      <dgm:spPr/>
      <dgm:t>
        <a:bodyPr/>
        <a:lstStyle/>
        <a:p>
          <a:endParaRPr lang="en-US"/>
        </a:p>
      </dgm:t>
    </dgm:pt>
    <dgm:pt modelId="{A5C8565E-79B3-B34D-BA57-4D189356B476}" type="sibTrans" cxnId="{397FDFCA-1214-354C-9632-833E51DA936B}">
      <dgm:prSet/>
      <dgm:spPr/>
      <dgm:t>
        <a:bodyPr/>
        <a:lstStyle/>
        <a:p>
          <a:endParaRPr lang="en-US"/>
        </a:p>
      </dgm:t>
    </dgm:pt>
    <dgm:pt modelId="{FC8609D1-F246-CE4D-85CB-BFC6CF849D66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Transfer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69558F15-53BA-5942-AB20-7CA567ED92C2}" type="parTrans" cxnId="{00B6CADC-6290-2E4B-AB97-87C4E04E7DD2}">
      <dgm:prSet/>
      <dgm:spPr/>
      <dgm:t>
        <a:bodyPr/>
        <a:lstStyle/>
        <a:p>
          <a:endParaRPr lang="en-US"/>
        </a:p>
      </dgm:t>
    </dgm:pt>
    <dgm:pt modelId="{8C5C89AB-4329-0546-84BC-96491B25E26B}" type="sibTrans" cxnId="{00B6CADC-6290-2E4B-AB97-87C4E04E7DD2}">
      <dgm:prSet/>
      <dgm:spPr/>
      <dgm:t>
        <a:bodyPr/>
        <a:lstStyle/>
        <a:p>
          <a:endParaRPr lang="en-US"/>
        </a:p>
      </dgm:t>
    </dgm:pt>
    <dgm:pt modelId="{675A5538-EA1B-B743-B20C-D09276A22BC1}" type="pres">
      <dgm:prSet presAssocID="{AB4DFC1B-78A5-3245-878F-7441072E60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3DF080-ECC6-834B-903E-9A3865452EFF}" type="pres">
      <dgm:prSet presAssocID="{CE40ABAE-74A6-1C4D-A6F9-AAF294A49501}" presName="dummy" presStyleCnt="0"/>
      <dgm:spPr/>
    </dgm:pt>
    <dgm:pt modelId="{FF114140-D6C5-EB4C-8F24-1B791D61BDAB}" type="pres">
      <dgm:prSet presAssocID="{CE40ABAE-74A6-1C4D-A6F9-AAF294A49501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52DCC-1B24-7049-A78C-38C5BD83AF63}" type="pres">
      <dgm:prSet presAssocID="{923512B5-6151-4047-87F4-E67C3D098AA5}" presName="sibTrans" presStyleLbl="node1" presStyleIdx="0" presStyleCnt="5"/>
      <dgm:spPr/>
      <dgm:t>
        <a:bodyPr/>
        <a:lstStyle/>
        <a:p>
          <a:endParaRPr lang="en-US"/>
        </a:p>
      </dgm:t>
    </dgm:pt>
    <dgm:pt modelId="{FC9729CE-D44E-A94A-AFAF-BDF436940992}" type="pres">
      <dgm:prSet presAssocID="{0FC4D7C4-1431-C84F-8229-DC58B08D38F3}" presName="dummy" presStyleCnt="0"/>
      <dgm:spPr/>
    </dgm:pt>
    <dgm:pt modelId="{3EDE230D-0A4C-654D-9C7D-B2BC53AA1746}" type="pres">
      <dgm:prSet presAssocID="{0FC4D7C4-1431-C84F-8229-DC58B08D38F3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03433-A41D-C547-AC62-B7A30380884D}" type="pres">
      <dgm:prSet presAssocID="{91243CB1-5ED0-A741-B229-3F73180BB3D9}" presName="sibTrans" presStyleLbl="node1" presStyleIdx="1" presStyleCnt="5"/>
      <dgm:spPr/>
      <dgm:t>
        <a:bodyPr/>
        <a:lstStyle/>
        <a:p>
          <a:endParaRPr lang="en-US"/>
        </a:p>
      </dgm:t>
    </dgm:pt>
    <dgm:pt modelId="{E84A04EE-5C6F-5745-8452-30418926E25C}" type="pres">
      <dgm:prSet presAssocID="{1717E2CE-B91F-654D-9C93-EE3AFDA6AFC1}" presName="dummy" presStyleCnt="0"/>
      <dgm:spPr/>
    </dgm:pt>
    <dgm:pt modelId="{B2DAF9B1-6492-C540-AFB1-144FEE75F926}" type="pres">
      <dgm:prSet presAssocID="{1717E2CE-B91F-654D-9C93-EE3AFDA6AFC1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06D39-D3E1-BA4F-BB0D-ED28CD2611AF}" type="pres">
      <dgm:prSet presAssocID="{D2F80EBD-A771-5642-89A8-F9BCBA90F66E}" presName="sibTrans" presStyleLbl="node1" presStyleIdx="2" presStyleCnt="5"/>
      <dgm:spPr/>
      <dgm:t>
        <a:bodyPr/>
        <a:lstStyle/>
        <a:p>
          <a:endParaRPr lang="en-US"/>
        </a:p>
      </dgm:t>
    </dgm:pt>
    <dgm:pt modelId="{28D42B56-B098-EE4C-8F69-DA163C2F9EF8}" type="pres">
      <dgm:prSet presAssocID="{C538CEE6-4BE7-B342-91DE-883623DFA833}" presName="dummy" presStyleCnt="0"/>
      <dgm:spPr/>
    </dgm:pt>
    <dgm:pt modelId="{E31E854A-9BED-F945-8890-F3EE8849E9A8}" type="pres">
      <dgm:prSet presAssocID="{C538CEE6-4BE7-B342-91DE-883623DFA833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35056-EFCA-0641-A6F0-C7E38BD02D90}" type="pres">
      <dgm:prSet presAssocID="{A5C8565E-79B3-B34D-BA57-4D189356B476}" presName="sibTrans" presStyleLbl="node1" presStyleIdx="3" presStyleCnt="5"/>
      <dgm:spPr/>
      <dgm:t>
        <a:bodyPr/>
        <a:lstStyle/>
        <a:p>
          <a:endParaRPr lang="en-US"/>
        </a:p>
      </dgm:t>
    </dgm:pt>
    <dgm:pt modelId="{77BB534F-374D-2048-85D7-E01AD8E4C286}" type="pres">
      <dgm:prSet presAssocID="{FC8609D1-F246-CE4D-85CB-BFC6CF849D66}" presName="dummy" presStyleCnt="0"/>
      <dgm:spPr/>
    </dgm:pt>
    <dgm:pt modelId="{0725F3FE-60BF-2E40-B032-B1CAAE881077}" type="pres">
      <dgm:prSet presAssocID="{FC8609D1-F246-CE4D-85CB-BFC6CF849D66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B1CD4-61E2-D64E-8537-4837FF0E4BB8}" type="pres">
      <dgm:prSet presAssocID="{8C5C89AB-4329-0546-84BC-96491B25E26B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B5CC636C-92BA-6849-B43F-B1F29F14AA70}" srcId="{AB4DFC1B-78A5-3245-878F-7441072E60DB}" destId="{1717E2CE-B91F-654D-9C93-EE3AFDA6AFC1}" srcOrd="2" destOrd="0" parTransId="{BD1CCE6C-9B78-294A-A324-B54B4679F064}" sibTransId="{D2F80EBD-A771-5642-89A8-F9BCBA90F66E}"/>
    <dgm:cxn modelId="{BC10B3AD-8C81-0B47-9FF2-6DB4FA150C26}" srcId="{AB4DFC1B-78A5-3245-878F-7441072E60DB}" destId="{CE40ABAE-74A6-1C4D-A6F9-AAF294A49501}" srcOrd="0" destOrd="0" parTransId="{94D5484D-DD5E-8B47-82DE-6134AC4C8EE3}" sibTransId="{923512B5-6151-4047-87F4-E67C3D098AA5}"/>
    <dgm:cxn modelId="{37E61D17-5E8E-B54E-8471-CAD40956A2F0}" srcId="{AB4DFC1B-78A5-3245-878F-7441072E60DB}" destId="{0FC4D7C4-1431-C84F-8229-DC58B08D38F3}" srcOrd="1" destOrd="0" parTransId="{6057CDF2-776F-3B4E-A95F-57DFE6C01DD9}" sibTransId="{91243CB1-5ED0-A741-B229-3F73180BB3D9}"/>
    <dgm:cxn modelId="{C0AA6A5E-7EA7-8145-B52A-5F508EDD056D}" type="presOf" srcId="{91243CB1-5ED0-A741-B229-3F73180BB3D9}" destId="{32503433-A41D-C547-AC62-B7A30380884D}" srcOrd="0" destOrd="0" presId="urn:microsoft.com/office/officeart/2005/8/layout/cycle1"/>
    <dgm:cxn modelId="{186F4F89-EDCA-774D-9223-D04A842E37F9}" type="presOf" srcId="{8C5C89AB-4329-0546-84BC-96491B25E26B}" destId="{ECBB1CD4-61E2-D64E-8537-4837FF0E4BB8}" srcOrd="0" destOrd="0" presId="urn:microsoft.com/office/officeart/2005/8/layout/cycle1"/>
    <dgm:cxn modelId="{397FDFCA-1214-354C-9632-833E51DA936B}" srcId="{AB4DFC1B-78A5-3245-878F-7441072E60DB}" destId="{C538CEE6-4BE7-B342-91DE-883623DFA833}" srcOrd="3" destOrd="0" parTransId="{DC101D6E-D82A-204D-A80E-C76EE5E1D493}" sibTransId="{A5C8565E-79B3-B34D-BA57-4D189356B476}"/>
    <dgm:cxn modelId="{00306F0A-223F-FB4B-BD95-F3DDF4CC59D5}" type="presOf" srcId="{A5C8565E-79B3-B34D-BA57-4D189356B476}" destId="{F9A35056-EFCA-0641-A6F0-C7E38BD02D90}" srcOrd="0" destOrd="0" presId="urn:microsoft.com/office/officeart/2005/8/layout/cycle1"/>
    <dgm:cxn modelId="{C9BB0726-7C95-DA40-A665-C60BE506515F}" type="presOf" srcId="{0FC4D7C4-1431-C84F-8229-DC58B08D38F3}" destId="{3EDE230D-0A4C-654D-9C7D-B2BC53AA1746}" srcOrd="0" destOrd="0" presId="urn:microsoft.com/office/officeart/2005/8/layout/cycle1"/>
    <dgm:cxn modelId="{4E81DB62-7EA1-FB43-9F32-8D0AD561A38D}" type="presOf" srcId="{AB4DFC1B-78A5-3245-878F-7441072E60DB}" destId="{675A5538-EA1B-B743-B20C-D09276A22BC1}" srcOrd="0" destOrd="0" presId="urn:microsoft.com/office/officeart/2005/8/layout/cycle1"/>
    <dgm:cxn modelId="{595EB957-6EA4-1848-898D-3E894224646D}" type="presOf" srcId="{FC8609D1-F246-CE4D-85CB-BFC6CF849D66}" destId="{0725F3FE-60BF-2E40-B032-B1CAAE881077}" srcOrd="0" destOrd="0" presId="urn:microsoft.com/office/officeart/2005/8/layout/cycle1"/>
    <dgm:cxn modelId="{EA547B59-1919-4947-A509-DD0C98D70545}" type="presOf" srcId="{1717E2CE-B91F-654D-9C93-EE3AFDA6AFC1}" destId="{B2DAF9B1-6492-C540-AFB1-144FEE75F926}" srcOrd="0" destOrd="0" presId="urn:microsoft.com/office/officeart/2005/8/layout/cycle1"/>
    <dgm:cxn modelId="{00B6CADC-6290-2E4B-AB97-87C4E04E7DD2}" srcId="{AB4DFC1B-78A5-3245-878F-7441072E60DB}" destId="{FC8609D1-F246-CE4D-85CB-BFC6CF849D66}" srcOrd="4" destOrd="0" parTransId="{69558F15-53BA-5942-AB20-7CA567ED92C2}" sibTransId="{8C5C89AB-4329-0546-84BC-96491B25E26B}"/>
    <dgm:cxn modelId="{75DB0591-3BE3-EC44-9C52-4868A3796FB0}" type="presOf" srcId="{C538CEE6-4BE7-B342-91DE-883623DFA833}" destId="{E31E854A-9BED-F945-8890-F3EE8849E9A8}" srcOrd="0" destOrd="0" presId="urn:microsoft.com/office/officeart/2005/8/layout/cycle1"/>
    <dgm:cxn modelId="{9BE19D58-7050-F749-9937-E5D9B4A6DFE6}" type="presOf" srcId="{D2F80EBD-A771-5642-89A8-F9BCBA90F66E}" destId="{FE606D39-D3E1-BA4F-BB0D-ED28CD2611AF}" srcOrd="0" destOrd="0" presId="urn:microsoft.com/office/officeart/2005/8/layout/cycle1"/>
    <dgm:cxn modelId="{8F8DAE3E-B5A4-BD4D-9845-5A1C626B64F8}" type="presOf" srcId="{CE40ABAE-74A6-1C4D-A6F9-AAF294A49501}" destId="{FF114140-D6C5-EB4C-8F24-1B791D61BDAB}" srcOrd="0" destOrd="0" presId="urn:microsoft.com/office/officeart/2005/8/layout/cycle1"/>
    <dgm:cxn modelId="{9D4D2823-B770-0241-BECB-9830C92CF234}" type="presOf" srcId="{923512B5-6151-4047-87F4-E67C3D098AA5}" destId="{62552DCC-1B24-7049-A78C-38C5BD83AF63}" srcOrd="0" destOrd="0" presId="urn:microsoft.com/office/officeart/2005/8/layout/cycle1"/>
    <dgm:cxn modelId="{6BE0EF6E-0FCF-2941-A344-E9D38FEFE780}" type="presParOf" srcId="{675A5538-EA1B-B743-B20C-D09276A22BC1}" destId="{C93DF080-ECC6-834B-903E-9A3865452EFF}" srcOrd="0" destOrd="0" presId="urn:microsoft.com/office/officeart/2005/8/layout/cycle1"/>
    <dgm:cxn modelId="{BB63C733-6434-D742-8A04-018317FDD3B2}" type="presParOf" srcId="{675A5538-EA1B-B743-B20C-D09276A22BC1}" destId="{FF114140-D6C5-EB4C-8F24-1B791D61BDAB}" srcOrd="1" destOrd="0" presId="urn:microsoft.com/office/officeart/2005/8/layout/cycle1"/>
    <dgm:cxn modelId="{5E4B958F-9229-AE47-BFC9-081486AC73F2}" type="presParOf" srcId="{675A5538-EA1B-B743-B20C-D09276A22BC1}" destId="{62552DCC-1B24-7049-A78C-38C5BD83AF63}" srcOrd="2" destOrd="0" presId="urn:microsoft.com/office/officeart/2005/8/layout/cycle1"/>
    <dgm:cxn modelId="{38B299EF-6DDD-2A45-99FC-EC908A8D68C8}" type="presParOf" srcId="{675A5538-EA1B-B743-B20C-D09276A22BC1}" destId="{FC9729CE-D44E-A94A-AFAF-BDF436940992}" srcOrd="3" destOrd="0" presId="urn:microsoft.com/office/officeart/2005/8/layout/cycle1"/>
    <dgm:cxn modelId="{8AB1D700-B46B-8743-A3CF-B96666CC70D9}" type="presParOf" srcId="{675A5538-EA1B-B743-B20C-D09276A22BC1}" destId="{3EDE230D-0A4C-654D-9C7D-B2BC53AA1746}" srcOrd="4" destOrd="0" presId="urn:microsoft.com/office/officeart/2005/8/layout/cycle1"/>
    <dgm:cxn modelId="{137FF22A-00C5-4C40-8C47-FF539C21DE5C}" type="presParOf" srcId="{675A5538-EA1B-B743-B20C-D09276A22BC1}" destId="{32503433-A41D-C547-AC62-B7A30380884D}" srcOrd="5" destOrd="0" presId="urn:microsoft.com/office/officeart/2005/8/layout/cycle1"/>
    <dgm:cxn modelId="{A16BB577-5B83-9E48-AB7A-E436841AF9AB}" type="presParOf" srcId="{675A5538-EA1B-B743-B20C-D09276A22BC1}" destId="{E84A04EE-5C6F-5745-8452-30418926E25C}" srcOrd="6" destOrd="0" presId="urn:microsoft.com/office/officeart/2005/8/layout/cycle1"/>
    <dgm:cxn modelId="{E974CAE7-EAB3-9140-BF74-9805156EF357}" type="presParOf" srcId="{675A5538-EA1B-B743-B20C-D09276A22BC1}" destId="{B2DAF9B1-6492-C540-AFB1-144FEE75F926}" srcOrd="7" destOrd="0" presId="urn:microsoft.com/office/officeart/2005/8/layout/cycle1"/>
    <dgm:cxn modelId="{CE3FB1DD-8743-5C43-97D8-F67193D7EEB4}" type="presParOf" srcId="{675A5538-EA1B-B743-B20C-D09276A22BC1}" destId="{FE606D39-D3E1-BA4F-BB0D-ED28CD2611AF}" srcOrd="8" destOrd="0" presId="urn:microsoft.com/office/officeart/2005/8/layout/cycle1"/>
    <dgm:cxn modelId="{267E456B-DDB9-2C46-8BFF-DA5C6286BC66}" type="presParOf" srcId="{675A5538-EA1B-B743-B20C-D09276A22BC1}" destId="{28D42B56-B098-EE4C-8F69-DA163C2F9EF8}" srcOrd="9" destOrd="0" presId="urn:microsoft.com/office/officeart/2005/8/layout/cycle1"/>
    <dgm:cxn modelId="{2672AB0F-E903-9447-8B33-F88A6EE809E8}" type="presParOf" srcId="{675A5538-EA1B-B743-B20C-D09276A22BC1}" destId="{E31E854A-9BED-F945-8890-F3EE8849E9A8}" srcOrd="10" destOrd="0" presId="urn:microsoft.com/office/officeart/2005/8/layout/cycle1"/>
    <dgm:cxn modelId="{560B0020-DCDC-604F-8FFC-029B521087D7}" type="presParOf" srcId="{675A5538-EA1B-B743-B20C-D09276A22BC1}" destId="{F9A35056-EFCA-0641-A6F0-C7E38BD02D90}" srcOrd="11" destOrd="0" presId="urn:microsoft.com/office/officeart/2005/8/layout/cycle1"/>
    <dgm:cxn modelId="{32966A77-F510-934D-9166-055D79804F89}" type="presParOf" srcId="{675A5538-EA1B-B743-B20C-D09276A22BC1}" destId="{77BB534F-374D-2048-85D7-E01AD8E4C286}" srcOrd="12" destOrd="0" presId="urn:microsoft.com/office/officeart/2005/8/layout/cycle1"/>
    <dgm:cxn modelId="{8795FFBB-71E1-2C44-A45C-49C1D136FCD5}" type="presParOf" srcId="{675A5538-EA1B-B743-B20C-D09276A22BC1}" destId="{0725F3FE-60BF-2E40-B032-B1CAAE881077}" srcOrd="13" destOrd="0" presId="urn:microsoft.com/office/officeart/2005/8/layout/cycle1"/>
    <dgm:cxn modelId="{A0883524-16B8-3D4F-8E14-E6BDA1DFA583}" type="presParOf" srcId="{675A5538-EA1B-B743-B20C-D09276A22BC1}" destId="{ECBB1CD4-61E2-D64E-8537-4837FF0E4BB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4DFC1B-78A5-3245-878F-7441072E60DB}" type="doc">
      <dgm:prSet loTypeId="urn:microsoft.com/office/officeart/2005/8/layout/cycle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E40ABAE-74A6-1C4D-A6F9-AAF294A49501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Assess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94D5484D-DD5E-8B47-82DE-6134AC4C8EE3}" type="parTrans" cxnId="{BC10B3AD-8C81-0B47-9FF2-6DB4FA150C26}">
      <dgm:prSet/>
      <dgm:spPr/>
      <dgm:t>
        <a:bodyPr/>
        <a:lstStyle/>
        <a:p>
          <a:endParaRPr lang="en-US"/>
        </a:p>
      </dgm:t>
    </dgm:pt>
    <dgm:pt modelId="{923512B5-6151-4047-87F4-E67C3D098AA5}" type="sibTrans" cxnId="{BC10B3AD-8C81-0B47-9FF2-6DB4FA150C26}">
      <dgm:prSet/>
      <dgm:spPr/>
      <dgm:t>
        <a:bodyPr/>
        <a:lstStyle/>
        <a:p>
          <a:endParaRPr lang="en-US"/>
        </a:p>
      </dgm:t>
    </dgm:pt>
    <dgm:pt modelId="{0FC4D7C4-1431-C84F-8229-DC58B08D38F3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Plan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6057CDF2-776F-3B4E-A95F-57DFE6C01DD9}" type="parTrans" cxnId="{37E61D17-5E8E-B54E-8471-CAD40956A2F0}">
      <dgm:prSet/>
      <dgm:spPr/>
      <dgm:t>
        <a:bodyPr/>
        <a:lstStyle/>
        <a:p>
          <a:endParaRPr lang="en-US"/>
        </a:p>
      </dgm:t>
    </dgm:pt>
    <dgm:pt modelId="{91243CB1-5ED0-A741-B229-3F73180BB3D9}" type="sibTrans" cxnId="{37E61D17-5E8E-B54E-8471-CAD40956A2F0}">
      <dgm:prSet/>
      <dgm:spPr/>
      <dgm:t>
        <a:bodyPr/>
        <a:lstStyle/>
        <a:p>
          <a:endParaRPr lang="en-US"/>
        </a:p>
      </dgm:t>
    </dgm:pt>
    <dgm:pt modelId="{1717E2CE-B91F-654D-9C93-EE3AFDA6AFC1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Design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BD1CCE6C-9B78-294A-A324-B54B4679F064}" type="parTrans" cxnId="{B5CC636C-92BA-6849-B43F-B1F29F14AA70}">
      <dgm:prSet/>
      <dgm:spPr/>
      <dgm:t>
        <a:bodyPr/>
        <a:lstStyle/>
        <a:p>
          <a:endParaRPr lang="en-US"/>
        </a:p>
      </dgm:t>
    </dgm:pt>
    <dgm:pt modelId="{D2F80EBD-A771-5642-89A8-F9BCBA90F66E}" type="sibTrans" cxnId="{B5CC636C-92BA-6849-B43F-B1F29F14AA70}">
      <dgm:prSet/>
      <dgm:spPr/>
      <dgm:t>
        <a:bodyPr/>
        <a:lstStyle/>
        <a:p>
          <a:endParaRPr lang="en-US"/>
        </a:p>
      </dgm:t>
    </dgm:pt>
    <dgm:pt modelId="{C538CEE6-4BE7-B342-91DE-883623DFA833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Learn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DC101D6E-D82A-204D-A80E-C76EE5E1D493}" type="parTrans" cxnId="{397FDFCA-1214-354C-9632-833E51DA936B}">
      <dgm:prSet/>
      <dgm:spPr/>
      <dgm:t>
        <a:bodyPr/>
        <a:lstStyle/>
        <a:p>
          <a:endParaRPr lang="en-US"/>
        </a:p>
      </dgm:t>
    </dgm:pt>
    <dgm:pt modelId="{A5C8565E-79B3-B34D-BA57-4D189356B476}" type="sibTrans" cxnId="{397FDFCA-1214-354C-9632-833E51DA936B}">
      <dgm:prSet/>
      <dgm:spPr/>
      <dgm:t>
        <a:bodyPr/>
        <a:lstStyle/>
        <a:p>
          <a:endParaRPr lang="en-US"/>
        </a:p>
      </dgm:t>
    </dgm:pt>
    <dgm:pt modelId="{FC8609D1-F246-CE4D-85CB-BFC6CF849D66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Transfer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69558F15-53BA-5942-AB20-7CA567ED92C2}" type="parTrans" cxnId="{00B6CADC-6290-2E4B-AB97-87C4E04E7DD2}">
      <dgm:prSet/>
      <dgm:spPr/>
      <dgm:t>
        <a:bodyPr/>
        <a:lstStyle/>
        <a:p>
          <a:endParaRPr lang="en-US"/>
        </a:p>
      </dgm:t>
    </dgm:pt>
    <dgm:pt modelId="{8C5C89AB-4329-0546-84BC-96491B25E26B}" type="sibTrans" cxnId="{00B6CADC-6290-2E4B-AB97-87C4E04E7DD2}">
      <dgm:prSet/>
      <dgm:spPr/>
      <dgm:t>
        <a:bodyPr/>
        <a:lstStyle/>
        <a:p>
          <a:endParaRPr lang="en-US"/>
        </a:p>
      </dgm:t>
    </dgm:pt>
    <dgm:pt modelId="{675A5538-EA1B-B743-B20C-D09276A22BC1}" type="pres">
      <dgm:prSet presAssocID="{AB4DFC1B-78A5-3245-878F-7441072E60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3DF080-ECC6-834B-903E-9A3865452EFF}" type="pres">
      <dgm:prSet presAssocID="{CE40ABAE-74A6-1C4D-A6F9-AAF294A49501}" presName="dummy" presStyleCnt="0"/>
      <dgm:spPr/>
    </dgm:pt>
    <dgm:pt modelId="{FF114140-D6C5-EB4C-8F24-1B791D61BDAB}" type="pres">
      <dgm:prSet presAssocID="{CE40ABAE-74A6-1C4D-A6F9-AAF294A49501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52DCC-1B24-7049-A78C-38C5BD83AF63}" type="pres">
      <dgm:prSet presAssocID="{923512B5-6151-4047-87F4-E67C3D098AA5}" presName="sibTrans" presStyleLbl="node1" presStyleIdx="0" presStyleCnt="5"/>
      <dgm:spPr/>
      <dgm:t>
        <a:bodyPr/>
        <a:lstStyle/>
        <a:p>
          <a:endParaRPr lang="en-US"/>
        </a:p>
      </dgm:t>
    </dgm:pt>
    <dgm:pt modelId="{FC9729CE-D44E-A94A-AFAF-BDF436940992}" type="pres">
      <dgm:prSet presAssocID="{0FC4D7C4-1431-C84F-8229-DC58B08D38F3}" presName="dummy" presStyleCnt="0"/>
      <dgm:spPr/>
    </dgm:pt>
    <dgm:pt modelId="{3EDE230D-0A4C-654D-9C7D-B2BC53AA1746}" type="pres">
      <dgm:prSet presAssocID="{0FC4D7C4-1431-C84F-8229-DC58B08D38F3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03433-A41D-C547-AC62-B7A30380884D}" type="pres">
      <dgm:prSet presAssocID="{91243CB1-5ED0-A741-B229-3F73180BB3D9}" presName="sibTrans" presStyleLbl="node1" presStyleIdx="1" presStyleCnt="5"/>
      <dgm:spPr/>
      <dgm:t>
        <a:bodyPr/>
        <a:lstStyle/>
        <a:p>
          <a:endParaRPr lang="en-US"/>
        </a:p>
      </dgm:t>
    </dgm:pt>
    <dgm:pt modelId="{E84A04EE-5C6F-5745-8452-30418926E25C}" type="pres">
      <dgm:prSet presAssocID="{1717E2CE-B91F-654D-9C93-EE3AFDA6AFC1}" presName="dummy" presStyleCnt="0"/>
      <dgm:spPr/>
    </dgm:pt>
    <dgm:pt modelId="{B2DAF9B1-6492-C540-AFB1-144FEE75F926}" type="pres">
      <dgm:prSet presAssocID="{1717E2CE-B91F-654D-9C93-EE3AFDA6AFC1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06D39-D3E1-BA4F-BB0D-ED28CD2611AF}" type="pres">
      <dgm:prSet presAssocID="{D2F80EBD-A771-5642-89A8-F9BCBA90F66E}" presName="sibTrans" presStyleLbl="node1" presStyleIdx="2" presStyleCnt="5"/>
      <dgm:spPr/>
      <dgm:t>
        <a:bodyPr/>
        <a:lstStyle/>
        <a:p>
          <a:endParaRPr lang="en-US"/>
        </a:p>
      </dgm:t>
    </dgm:pt>
    <dgm:pt modelId="{28D42B56-B098-EE4C-8F69-DA163C2F9EF8}" type="pres">
      <dgm:prSet presAssocID="{C538CEE6-4BE7-B342-91DE-883623DFA833}" presName="dummy" presStyleCnt="0"/>
      <dgm:spPr/>
    </dgm:pt>
    <dgm:pt modelId="{E31E854A-9BED-F945-8890-F3EE8849E9A8}" type="pres">
      <dgm:prSet presAssocID="{C538CEE6-4BE7-B342-91DE-883623DFA833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35056-EFCA-0641-A6F0-C7E38BD02D90}" type="pres">
      <dgm:prSet presAssocID="{A5C8565E-79B3-B34D-BA57-4D189356B476}" presName="sibTrans" presStyleLbl="node1" presStyleIdx="3" presStyleCnt="5"/>
      <dgm:spPr/>
      <dgm:t>
        <a:bodyPr/>
        <a:lstStyle/>
        <a:p>
          <a:endParaRPr lang="en-US"/>
        </a:p>
      </dgm:t>
    </dgm:pt>
    <dgm:pt modelId="{77BB534F-374D-2048-85D7-E01AD8E4C286}" type="pres">
      <dgm:prSet presAssocID="{FC8609D1-F246-CE4D-85CB-BFC6CF849D66}" presName="dummy" presStyleCnt="0"/>
      <dgm:spPr/>
    </dgm:pt>
    <dgm:pt modelId="{0725F3FE-60BF-2E40-B032-B1CAAE881077}" type="pres">
      <dgm:prSet presAssocID="{FC8609D1-F246-CE4D-85CB-BFC6CF849D66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B1CD4-61E2-D64E-8537-4837FF0E4BB8}" type="pres">
      <dgm:prSet presAssocID="{8C5C89AB-4329-0546-84BC-96491B25E26B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8BB78AE5-0CA9-5F49-838E-1085C4CD88A1}" type="presOf" srcId="{8C5C89AB-4329-0546-84BC-96491B25E26B}" destId="{ECBB1CD4-61E2-D64E-8537-4837FF0E4BB8}" srcOrd="0" destOrd="0" presId="urn:microsoft.com/office/officeart/2005/8/layout/cycle1"/>
    <dgm:cxn modelId="{E4629188-3BCA-DE47-B398-43CDF6E4C78A}" type="presOf" srcId="{923512B5-6151-4047-87F4-E67C3D098AA5}" destId="{62552DCC-1B24-7049-A78C-38C5BD83AF63}" srcOrd="0" destOrd="0" presId="urn:microsoft.com/office/officeart/2005/8/layout/cycle1"/>
    <dgm:cxn modelId="{64A7535B-81BB-0643-95A0-CCFE99AC0D18}" type="presOf" srcId="{A5C8565E-79B3-B34D-BA57-4D189356B476}" destId="{F9A35056-EFCA-0641-A6F0-C7E38BD02D90}" srcOrd="0" destOrd="0" presId="urn:microsoft.com/office/officeart/2005/8/layout/cycle1"/>
    <dgm:cxn modelId="{B5CC636C-92BA-6849-B43F-B1F29F14AA70}" srcId="{AB4DFC1B-78A5-3245-878F-7441072E60DB}" destId="{1717E2CE-B91F-654D-9C93-EE3AFDA6AFC1}" srcOrd="2" destOrd="0" parTransId="{BD1CCE6C-9B78-294A-A324-B54B4679F064}" sibTransId="{D2F80EBD-A771-5642-89A8-F9BCBA90F66E}"/>
    <dgm:cxn modelId="{BC10B3AD-8C81-0B47-9FF2-6DB4FA150C26}" srcId="{AB4DFC1B-78A5-3245-878F-7441072E60DB}" destId="{CE40ABAE-74A6-1C4D-A6F9-AAF294A49501}" srcOrd="0" destOrd="0" parTransId="{94D5484D-DD5E-8B47-82DE-6134AC4C8EE3}" sibTransId="{923512B5-6151-4047-87F4-E67C3D098AA5}"/>
    <dgm:cxn modelId="{B705ECD1-4FE9-204E-8F39-CAB5FA7E86B1}" type="presOf" srcId="{D2F80EBD-A771-5642-89A8-F9BCBA90F66E}" destId="{FE606D39-D3E1-BA4F-BB0D-ED28CD2611AF}" srcOrd="0" destOrd="0" presId="urn:microsoft.com/office/officeart/2005/8/layout/cycle1"/>
    <dgm:cxn modelId="{37E61D17-5E8E-B54E-8471-CAD40956A2F0}" srcId="{AB4DFC1B-78A5-3245-878F-7441072E60DB}" destId="{0FC4D7C4-1431-C84F-8229-DC58B08D38F3}" srcOrd="1" destOrd="0" parTransId="{6057CDF2-776F-3B4E-A95F-57DFE6C01DD9}" sibTransId="{91243CB1-5ED0-A741-B229-3F73180BB3D9}"/>
    <dgm:cxn modelId="{DF16E798-006F-D64E-B916-0AAC14CADA43}" type="presOf" srcId="{CE40ABAE-74A6-1C4D-A6F9-AAF294A49501}" destId="{FF114140-D6C5-EB4C-8F24-1B791D61BDAB}" srcOrd="0" destOrd="0" presId="urn:microsoft.com/office/officeart/2005/8/layout/cycle1"/>
    <dgm:cxn modelId="{A88E90DF-7532-A24A-8C5D-13D86DC85FED}" type="presOf" srcId="{FC8609D1-F246-CE4D-85CB-BFC6CF849D66}" destId="{0725F3FE-60BF-2E40-B032-B1CAAE881077}" srcOrd="0" destOrd="0" presId="urn:microsoft.com/office/officeart/2005/8/layout/cycle1"/>
    <dgm:cxn modelId="{397FDFCA-1214-354C-9632-833E51DA936B}" srcId="{AB4DFC1B-78A5-3245-878F-7441072E60DB}" destId="{C538CEE6-4BE7-B342-91DE-883623DFA833}" srcOrd="3" destOrd="0" parTransId="{DC101D6E-D82A-204D-A80E-C76EE5E1D493}" sibTransId="{A5C8565E-79B3-B34D-BA57-4D189356B476}"/>
    <dgm:cxn modelId="{00B6CADC-6290-2E4B-AB97-87C4E04E7DD2}" srcId="{AB4DFC1B-78A5-3245-878F-7441072E60DB}" destId="{FC8609D1-F246-CE4D-85CB-BFC6CF849D66}" srcOrd="4" destOrd="0" parTransId="{69558F15-53BA-5942-AB20-7CA567ED92C2}" sibTransId="{8C5C89AB-4329-0546-84BC-96491B25E26B}"/>
    <dgm:cxn modelId="{0CF271F3-1389-074E-9B57-E608774F6C4B}" type="presOf" srcId="{91243CB1-5ED0-A741-B229-3F73180BB3D9}" destId="{32503433-A41D-C547-AC62-B7A30380884D}" srcOrd="0" destOrd="0" presId="urn:microsoft.com/office/officeart/2005/8/layout/cycle1"/>
    <dgm:cxn modelId="{D9437234-CE98-8240-A82C-161D0FC0E13F}" type="presOf" srcId="{0FC4D7C4-1431-C84F-8229-DC58B08D38F3}" destId="{3EDE230D-0A4C-654D-9C7D-B2BC53AA1746}" srcOrd="0" destOrd="0" presId="urn:microsoft.com/office/officeart/2005/8/layout/cycle1"/>
    <dgm:cxn modelId="{8E6CA6FD-03F0-C246-870D-3701542EE5FC}" type="presOf" srcId="{C538CEE6-4BE7-B342-91DE-883623DFA833}" destId="{E31E854A-9BED-F945-8890-F3EE8849E9A8}" srcOrd="0" destOrd="0" presId="urn:microsoft.com/office/officeart/2005/8/layout/cycle1"/>
    <dgm:cxn modelId="{A6714339-B176-3B4E-A20C-7DD90C1A244F}" type="presOf" srcId="{1717E2CE-B91F-654D-9C93-EE3AFDA6AFC1}" destId="{B2DAF9B1-6492-C540-AFB1-144FEE75F926}" srcOrd="0" destOrd="0" presId="urn:microsoft.com/office/officeart/2005/8/layout/cycle1"/>
    <dgm:cxn modelId="{350DC242-BC35-D54F-8E2B-E2C99D57EC51}" type="presOf" srcId="{AB4DFC1B-78A5-3245-878F-7441072E60DB}" destId="{675A5538-EA1B-B743-B20C-D09276A22BC1}" srcOrd="0" destOrd="0" presId="urn:microsoft.com/office/officeart/2005/8/layout/cycle1"/>
    <dgm:cxn modelId="{E27D1134-8A17-F84F-8632-6B198209037D}" type="presParOf" srcId="{675A5538-EA1B-B743-B20C-D09276A22BC1}" destId="{C93DF080-ECC6-834B-903E-9A3865452EFF}" srcOrd="0" destOrd="0" presId="urn:microsoft.com/office/officeart/2005/8/layout/cycle1"/>
    <dgm:cxn modelId="{43ACD0F9-2061-B043-9E60-EDC05DF37091}" type="presParOf" srcId="{675A5538-EA1B-B743-B20C-D09276A22BC1}" destId="{FF114140-D6C5-EB4C-8F24-1B791D61BDAB}" srcOrd="1" destOrd="0" presId="urn:microsoft.com/office/officeart/2005/8/layout/cycle1"/>
    <dgm:cxn modelId="{298AC958-6BEC-CB46-A7EB-31E2D82C5E5C}" type="presParOf" srcId="{675A5538-EA1B-B743-B20C-D09276A22BC1}" destId="{62552DCC-1B24-7049-A78C-38C5BD83AF63}" srcOrd="2" destOrd="0" presId="urn:microsoft.com/office/officeart/2005/8/layout/cycle1"/>
    <dgm:cxn modelId="{9F37C33F-5E29-8F4E-B662-FEDA48EE5304}" type="presParOf" srcId="{675A5538-EA1B-B743-B20C-D09276A22BC1}" destId="{FC9729CE-D44E-A94A-AFAF-BDF436940992}" srcOrd="3" destOrd="0" presId="urn:microsoft.com/office/officeart/2005/8/layout/cycle1"/>
    <dgm:cxn modelId="{C290F663-8BB1-304B-98E3-DB6415FE1C18}" type="presParOf" srcId="{675A5538-EA1B-B743-B20C-D09276A22BC1}" destId="{3EDE230D-0A4C-654D-9C7D-B2BC53AA1746}" srcOrd="4" destOrd="0" presId="urn:microsoft.com/office/officeart/2005/8/layout/cycle1"/>
    <dgm:cxn modelId="{C3CB1BF2-6BF8-774D-8211-4C8FB100A276}" type="presParOf" srcId="{675A5538-EA1B-B743-B20C-D09276A22BC1}" destId="{32503433-A41D-C547-AC62-B7A30380884D}" srcOrd="5" destOrd="0" presId="urn:microsoft.com/office/officeart/2005/8/layout/cycle1"/>
    <dgm:cxn modelId="{C4691E09-F1D3-3E4C-85FF-FF699E561B43}" type="presParOf" srcId="{675A5538-EA1B-B743-B20C-D09276A22BC1}" destId="{E84A04EE-5C6F-5745-8452-30418926E25C}" srcOrd="6" destOrd="0" presId="urn:microsoft.com/office/officeart/2005/8/layout/cycle1"/>
    <dgm:cxn modelId="{FDEDC8CB-4ABF-E747-81E6-E571474C0A1E}" type="presParOf" srcId="{675A5538-EA1B-B743-B20C-D09276A22BC1}" destId="{B2DAF9B1-6492-C540-AFB1-144FEE75F926}" srcOrd="7" destOrd="0" presId="urn:microsoft.com/office/officeart/2005/8/layout/cycle1"/>
    <dgm:cxn modelId="{D2CE5202-0002-A942-8B61-538674978955}" type="presParOf" srcId="{675A5538-EA1B-B743-B20C-D09276A22BC1}" destId="{FE606D39-D3E1-BA4F-BB0D-ED28CD2611AF}" srcOrd="8" destOrd="0" presId="urn:microsoft.com/office/officeart/2005/8/layout/cycle1"/>
    <dgm:cxn modelId="{7493B57E-658F-E54D-969F-122EA5D24CB5}" type="presParOf" srcId="{675A5538-EA1B-B743-B20C-D09276A22BC1}" destId="{28D42B56-B098-EE4C-8F69-DA163C2F9EF8}" srcOrd="9" destOrd="0" presId="urn:microsoft.com/office/officeart/2005/8/layout/cycle1"/>
    <dgm:cxn modelId="{C5703826-6BAE-C541-B16D-F1D028166B00}" type="presParOf" srcId="{675A5538-EA1B-B743-B20C-D09276A22BC1}" destId="{E31E854A-9BED-F945-8890-F3EE8849E9A8}" srcOrd="10" destOrd="0" presId="urn:microsoft.com/office/officeart/2005/8/layout/cycle1"/>
    <dgm:cxn modelId="{54CF5B2D-E8D8-0841-A102-775F1C8FDF15}" type="presParOf" srcId="{675A5538-EA1B-B743-B20C-D09276A22BC1}" destId="{F9A35056-EFCA-0641-A6F0-C7E38BD02D90}" srcOrd="11" destOrd="0" presId="urn:microsoft.com/office/officeart/2005/8/layout/cycle1"/>
    <dgm:cxn modelId="{DAC30E0F-907C-454E-84C7-1296EEEED528}" type="presParOf" srcId="{675A5538-EA1B-B743-B20C-D09276A22BC1}" destId="{77BB534F-374D-2048-85D7-E01AD8E4C286}" srcOrd="12" destOrd="0" presId="urn:microsoft.com/office/officeart/2005/8/layout/cycle1"/>
    <dgm:cxn modelId="{92FBA343-B21C-5647-9A38-898166920A5C}" type="presParOf" srcId="{675A5538-EA1B-B743-B20C-D09276A22BC1}" destId="{0725F3FE-60BF-2E40-B032-B1CAAE881077}" srcOrd="13" destOrd="0" presId="urn:microsoft.com/office/officeart/2005/8/layout/cycle1"/>
    <dgm:cxn modelId="{0FE34112-A8F1-B840-B610-EDBD51AA46B7}" type="presParOf" srcId="{675A5538-EA1B-B743-B20C-D09276A22BC1}" destId="{ECBB1CD4-61E2-D64E-8537-4837FF0E4BB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4DFC1B-78A5-3245-878F-7441072E60DB}" type="doc">
      <dgm:prSet loTypeId="urn:microsoft.com/office/officeart/2005/8/layout/cycle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E40ABAE-74A6-1C4D-A6F9-AAF294A49501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Assess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94D5484D-DD5E-8B47-82DE-6134AC4C8EE3}" type="parTrans" cxnId="{BC10B3AD-8C81-0B47-9FF2-6DB4FA150C26}">
      <dgm:prSet/>
      <dgm:spPr/>
      <dgm:t>
        <a:bodyPr/>
        <a:lstStyle/>
        <a:p>
          <a:endParaRPr lang="en-US"/>
        </a:p>
      </dgm:t>
    </dgm:pt>
    <dgm:pt modelId="{923512B5-6151-4047-87F4-E67C3D098AA5}" type="sibTrans" cxnId="{BC10B3AD-8C81-0B47-9FF2-6DB4FA150C26}">
      <dgm:prSet/>
      <dgm:spPr/>
      <dgm:t>
        <a:bodyPr/>
        <a:lstStyle/>
        <a:p>
          <a:endParaRPr lang="en-US"/>
        </a:p>
      </dgm:t>
    </dgm:pt>
    <dgm:pt modelId="{0FC4D7C4-1431-C84F-8229-DC58B08D38F3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Plan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6057CDF2-776F-3B4E-A95F-57DFE6C01DD9}" type="parTrans" cxnId="{37E61D17-5E8E-B54E-8471-CAD40956A2F0}">
      <dgm:prSet/>
      <dgm:spPr/>
      <dgm:t>
        <a:bodyPr/>
        <a:lstStyle/>
        <a:p>
          <a:endParaRPr lang="en-US"/>
        </a:p>
      </dgm:t>
    </dgm:pt>
    <dgm:pt modelId="{91243CB1-5ED0-A741-B229-3F73180BB3D9}" type="sibTrans" cxnId="{37E61D17-5E8E-B54E-8471-CAD40956A2F0}">
      <dgm:prSet/>
      <dgm:spPr/>
      <dgm:t>
        <a:bodyPr/>
        <a:lstStyle/>
        <a:p>
          <a:endParaRPr lang="en-US"/>
        </a:p>
      </dgm:t>
    </dgm:pt>
    <dgm:pt modelId="{1717E2CE-B91F-654D-9C93-EE3AFDA6AFC1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Design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BD1CCE6C-9B78-294A-A324-B54B4679F064}" type="parTrans" cxnId="{B5CC636C-92BA-6849-B43F-B1F29F14AA70}">
      <dgm:prSet/>
      <dgm:spPr/>
      <dgm:t>
        <a:bodyPr/>
        <a:lstStyle/>
        <a:p>
          <a:endParaRPr lang="en-US"/>
        </a:p>
      </dgm:t>
    </dgm:pt>
    <dgm:pt modelId="{D2F80EBD-A771-5642-89A8-F9BCBA90F66E}" type="sibTrans" cxnId="{B5CC636C-92BA-6849-B43F-B1F29F14AA70}">
      <dgm:prSet/>
      <dgm:spPr/>
      <dgm:t>
        <a:bodyPr/>
        <a:lstStyle/>
        <a:p>
          <a:endParaRPr lang="en-US"/>
        </a:p>
      </dgm:t>
    </dgm:pt>
    <dgm:pt modelId="{C538CEE6-4BE7-B342-91DE-883623DFA833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Learn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DC101D6E-D82A-204D-A80E-C76EE5E1D493}" type="parTrans" cxnId="{397FDFCA-1214-354C-9632-833E51DA936B}">
      <dgm:prSet/>
      <dgm:spPr/>
      <dgm:t>
        <a:bodyPr/>
        <a:lstStyle/>
        <a:p>
          <a:endParaRPr lang="en-US"/>
        </a:p>
      </dgm:t>
    </dgm:pt>
    <dgm:pt modelId="{A5C8565E-79B3-B34D-BA57-4D189356B476}" type="sibTrans" cxnId="{397FDFCA-1214-354C-9632-833E51DA936B}">
      <dgm:prSet/>
      <dgm:spPr/>
      <dgm:t>
        <a:bodyPr/>
        <a:lstStyle/>
        <a:p>
          <a:endParaRPr lang="en-US"/>
        </a:p>
      </dgm:t>
    </dgm:pt>
    <dgm:pt modelId="{FC8609D1-F246-CE4D-85CB-BFC6CF849D66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Transfer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69558F15-53BA-5942-AB20-7CA567ED92C2}" type="parTrans" cxnId="{00B6CADC-6290-2E4B-AB97-87C4E04E7DD2}">
      <dgm:prSet/>
      <dgm:spPr/>
      <dgm:t>
        <a:bodyPr/>
        <a:lstStyle/>
        <a:p>
          <a:endParaRPr lang="en-US"/>
        </a:p>
      </dgm:t>
    </dgm:pt>
    <dgm:pt modelId="{8C5C89AB-4329-0546-84BC-96491B25E26B}" type="sibTrans" cxnId="{00B6CADC-6290-2E4B-AB97-87C4E04E7DD2}">
      <dgm:prSet/>
      <dgm:spPr/>
      <dgm:t>
        <a:bodyPr/>
        <a:lstStyle/>
        <a:p>
          <a:endParaRPr lang="en-US"/>
        </a:p>
      </dgm:t>
    </dgm:pt>
    <dgm:pt modelId="{675A5538-EA1B-B743-B20C-D09276A22BC1}" type="pres">
      <dgm:prSet presAssocID="{AB4DFC1B-78A5-3245-878F-7441072E60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3DF080-ECC6-834B-903E-9A3865452EFF}" type="pres">
      <dgm:prSet presAssocID="{CE40ABAE-74A6-1C4D-A6F9-AAF294A49501}" presName="dummy" presStyleCnt="0"/>
      <dgm:spPr/>
    </dgm:pt>
    <dgm:pt modelId="{FF114140-D6C5-EB4C-8F24-1B791D61BDAB}" type="pres">
      <dgm:prSet presAssocID="{CE40ABAE-74A6-1C4D-A6F9-AAF294A49501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52DCC-1B24-7049-A78C-38C5BD83AF63}" type="pres">
      <dgm:prSet presAssocID="{923512B5-6151-4047-87F4-E67C3D098AA5}" presName="sibTrans" presStyleLbl="node1" presStyleIdx="0" presStyleCnt="5"/>
      <dgm:spPr/>
      <dgm:t>
        <a:bodyPr/>
        <a:lstStyle/>
        <a:p>
          <a:endParaRPr lang="en-US"/>
        </a:p>
      </dgm:t>
    </dgm:pt>
    <dgm:pt modelId="{FC9729CE-D44E-A94A-AFAF-BDF436940992}" type="pres">
      <dgm:prSet presAssocID="{0FC4D7C4-1431-C84F-8229-DC58B08D38F3}" presName="dummy" presStyleCnt="0"/>
      <dgm:spPr/>
    </dgm:pt>
    <dgm:pt modelId="{3EDE230D-0A4C-654D-9C7D-B2BC53AA1746}" type="pres">
      <dgm:prSet presAssocID="{0FC4D7C4-1431-C84F-8229-DC58B08D38F3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03433-A41D-C547-AC62-B7A30380884D}" type="pres">
      <dgm:prSet presAssocID="{91243CB1-5ED0-A741-B229-3F73180BB3D9}" presName="sibTrans" presStyleLbl="node1" presStyleIdx="1" presStyleCnt="5"/>
      <dgm:spPr/>
      <dgm:t>
        <a:bodyPr/>
        <a:lstStyle/>
        <a:p>
          <a:endParaRPr lang="en-US"/>
        </a:p>
      </dgm:t>
    </dgm:pt>
    <dgm:pt modelId="{E84A04EE-5C6F-5745-8452-30418926E25C}" type="pres">
      <dgm:prSet presAssocID="{1717E2CE-B91F-654D-9C93-EE3AFDA6AFC1}" presName="dummy" presStyleCnt="0"/>
      <dgm:spPr/>
    </dgm:pt>
    <dgm:pt modelId="{B2DAF9B1-6492-C540-AFB1-144FEE75F926}" type="pres">
      <dgm:prSet presAssocID="{1717E2CE-B91F-654D-9C93-EE3AFDA6AFC1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06D39-D3E1-BA4F-BB0D-ED28CD2611AF}" type="pres">
      <dgm:prSet presAssocID="{D2F80EBD-A771-5642-89A8-F9BCBA90F66E}" presName="sibTrans" presStyleLbl="node1" presStyleIdx="2" presStyleCnt="5"/>
      <dgm:spPr/>
      <dgm:t>
        <a:bodyPr/>
        <a:lstStyle/>
        <a:p>
          <a:endParaRPr lang="en-US"/>
        </a:p>
      </dgm:t>
    </dgm:pt>
    <dgm:pt modelId="{28D42B56-B098-EE4C-8F69-DA163C2F9EF8}" type="pres">
      <dgm:prSet presAssocID="{C538CEE6-4BE7-B342-91DE-883623DFA833}" presName="dummy" presStyleCnt="0"/>
      <dgm:spPr/>
    </dgm:pt>
    <dgm:pt modelId="{E31E854A-9BED-F945-8890-F3EE8849E9A8}" type="pres">
      <dgm:prSet presAssocID="{C538CEE6-4BE7-B342-91DE-883623DFA833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35056-EFCA-0641-A6F0-C7E38BD02D90}" type="pres">
      <dgm:prSet presAssocID="{A5C8565E-79B3-B34D-BA57-4D189356B476}" presName="sibTrans" presStyleLbl="node1" presStyleIdx="3" presStyleCnt="5"/>
      <dgm:spPr/>
      <dgm:t>
        <a:bodyPr/>
        <a:lstStyle/>
        <a:p>
          <a:endParaRPr lang="en-US"/>
        </a:p>
      </dgm:t>
    </dgm:pt>
    <dgm:pt modelId="{77BB534F-374D-2048-85D7-E01AD8E4C286}" type="pres">
      <dgm:prSet presAssocID="{FC8609D1-F246-CE4D-85CB-BFC6CF849D66}" presName="dummy" presStyleCnt="0"/>
      <dgm:spPr/>
    </dgm:pt>
    <dgm:pt modelId="{0725F3FE-60BF-2E40-B032-B1CAAE881077}" type="pres">
      <dgm:prSet presAssocID="{FC8609D1-F246-CE4D-85CB-BFC6CF849D66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B1CD4-61E2-D64E-8537-4837FF0E4BB8}" type="pres">
      <dgm:prSet presAssocID="{8C5C89AB-4329-0546-84BC-96491B25E26B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D3ADEE0A-57A1-F348-8E1A-FBB4C21E034C}" type="presOf" srcId="{1717E2CE-B91F-654D-9C93-EE3AFDA6AFC1}" destId="{B2DAF9B1-6492-C540-AFB1-144FEE75F926}" srcOrd="0" destOrd="0" presId="urn:microsoft.com/office/officeart/2005/8/layout/cycle1"/>
    <dgm:cxn modelId="{B5CC636C-92BA-6849-B43F-B1F29F14AA70}" srcId="{AB4DFC1B-78A5-3245-878F-7441072E60DB}" destId="{1717E2CE-B91F-654D-9C93-EE3AFDA6AFC1}" srcOrd="2" destOrd="0" parTransId="{BD1CCE6C-9B78-294A-A324-B54B4679F064}" sibTransId="{D2F80EBD-A771-5642-89A8-F9BCBA90F66E}"/>
    <dgm:cxn modelId="{BC10B3AD-8C81-0B47-9FF2-6DB4FA150C26}" srcId="{AB4DFC1B-78A5-3245-878F-7441072E60DB}" destId="{CE40ABAE-74A6-1C4D-A6F9-AAF294A49501}" srcOrd="0" destOrd="0" parTransId="{94D5484D-DD5E-8B47-82DE-6134AC4C8EE3}" sibTransId="{923512B5-6151-4047-87F4-E67C3D098AA5}"/>
    <dgm:cxn modelId="{31B324E8-047F-4F4C-BDB8-3F9BAEAC42EE}" type="presOf" srcId="{A5C8565E-79B3-B34D-BA57-4D189356B476}" destId="{F9A35056-EFCA-0641-A6F0-C7E38BD02D90}" srcOrd="0" destOrd="0" presId="urn:microsoft.com/office/officeart/2005/8/layout/cycle1"/>
    <dgm:cxn modelId="{1B652C7F-7C4A-204B-A941-33AF9B106D3F}" type="presOf" srcId="{8C5C89AB-4329-0546-84BC-96491B25E26B}" destId="{ECBB1CD4-61E2-D64E-8537-4837FF0E4BB8}" srcOrd="0" destOrd="0" presId="urn:microsoft.com/office/officeart/2005/8/layout/cycle1"/>
    <dgm:cxn modelId="{7871756D-3F80-404B-954F-9BB5B5B9B2BA}" type="presOf" srcId="{0FC4D7C4-1431-C84F-8229-DC58B08D38F3}" destId="{3EDE230D-0A4C-654D-9C7D-B2BC53AA1746}" srcOrd="0" destOrd="0" presId="urn:microsoft.com/office/officeart/2005/8/layout/cycle1"/>
    <dgm:cxn modelId="{37E61D17-5E8E-B54E-8471-CAD40956A2F0}" srcId="{AB4DFC1B-78A5-3245-878F-7441072E60DB}" destId="{0FC4D7C4-1431-C84F-8229-DC58B08D38F3}" srcOrd="1" destOrd="0" parTransId="{6057CDF2-776F-3B4E-A95F-57DFE6C01DD9}" sibTransId="{91243CB1-5ED0-A741-B229-3F73180BB3D9}"/>
    <dgm:cxn modelId="{397FDFCA-1214-354C-9632-833E51DA936B}" srcId="{AB4DFC1B-78A5-3245-878F-7441072E60DB}" destId="{C538CEE6-4BE7-B342-91DE-883623DFA833}" srcOrd="3" destOrd="0" parTransId="{DC101D6E-D82A-204D-A80E-C76EE5E1D493}" sibTransId="{A5C8565E-79B3-B34D-BA57-4D189356B476}"/>
    <dgm:cxn modelId="{62713D89-48F9-6648-8A61-11E6ED34D9FD}" type="presOf" srcId="{AB4DFC1B-78A5-3245-878F-7441072E60DB}" destId="{675A5538-EA1B-B743-B20C-D09276A22BC1}" srcOrd="0" destOrd="0" presId="urn:microsoft.com/office/officeart/2005/8/layout/cycle1"/>
    <dgm:cxn modelId="{BFC4AE01-9F04-DB48-82A8-21BA13D63C34}" type="presOf" srcId="{CE40ABAE-74A6-1C4D-A6F9-AAF294A49501}" destId="{FF114140-D6C5-EB4C-8F24-1B791D61BDAB}" srcOrd="0" destOrd="0" presId="urn:microsoft.com/office/officeart/2005/8/layout/cycle1"/>
    <dgm:cxn modelId="{8C1109C3-474F-3F44-B966-5380BB859C03}" type="presOf" srcId="{D2F80EBD-A771-5642-89A8-F9BCBA90F66E}" destId="{FE606D39-D3E1-BA4F-BB0D-ED28CD2611AF}" srcOrd="0" destOrd="0" presId="urn:microsoft.com/office/officeart/2005/8/layout/cycle1"/>
    <dgm:cxn modelId="{00B6CADC-6290-2E4B-AB97-87C4E04E7DD2}" srcId="{AB4DFC1B-78A5-3245-878F-7441072E60DB}" destId="{FC8609D1-F246-CE4D-85CB-BFC6CF849D66}" srcOrd="4" destOrd="0" parTransId="{69558F15-53BA-5942-AB20-7CA567ED92C2}" sibTransId="{8C5C89AB-4329-0546-84BC-96491B25E26B}"/>
    <dgm:cxn modelId="{53DCA768-B52B-7E42-9A34-85A4AA4CD89C}" type="presOf" srcId="{FC8609D1-F246-CE4D-85CB-BFC6CF849D66}" destId="{0725F3FE-60BF-2E40-B032-B1CAAE881077}" srcOrd="0" destOrd="0" presId="urn:microsoft.com/office/officeart/2005/8/layout/cycle1"/>
    <dgm:cxn modelId="{B491A18D-1E52-6446-990E-14C6302C357F}" type="presOf" srcId="{923512B5-6151-4047-87F4-E67C3D098AA5}" destId="{62552DCC-1B24-7049-A78C-38C5BD83AF63}" srcOrd="0" destOrd="0" presId="urn:microsoft.com/office/officeart/2005/8/layout/cycle1"/>
    <dgm:cxn modelId="{7A263A1C-8EA0-0E44-9C79-0AB5A114CDC9}" type="presOf" srcId="{C538CEE6-4BE7-B342-91DE-883623DFA833}" destId="{E31E854A-9BED-F945-8890-F3EE8849E9A8}" srcOrd="0" destOrd="0" presId="urn:microsoft.com/office/officeart/2005/8/layout/cycle1"/>
    <dgm:cxn modelId="{48F54B81-D07E-5E46-AFCE-621CE19C2D3E}" type="presOf" srcId="{91243CB1-5ED0-A741-B229-3F73180BB3D9}" destId="{32503433-A41D-C547-AC62-B7A30380884D}" srcOrd="0" destOrd="0" presId="urn:microsoft.com/office/officeart/2005/8/layout/cycle1"/>
    <dgm:cxn modelId="{E3CFB7DA-92EB-0B4D-8058-1738CB9FA71B}" type="presParOf" srcId="{675A5538-EA1B-B743-B20C-D09276A22BC1}" destId="{C93DF080-ECC6-834B-903E-9A3865452EFF}" srcOrd="0" destOrd="0" presId="urn:microsoft.com/office/officeart/2005/8/layout/cycle1"/>
    <dgm:cxn modelId="{DF7788B5-A360-6749-A049-5752661793B7}" type="presParOf" srcId="{675A5538-EA1B-B743-B20C-D09276A22BC1}" destId="{FF114140-D6C5-EB4C-8F24-1B791D61BDAB}" srcOrd="1" destOrd="0" presId="urn:microsoft.com/office/officeart/2005/8/layout/cycle1"/>
    <dgm:cxn modelId="{A4734ED8-7722-B940-8FFC-EE5626605D76}" type="presParOf" srcId="{675A5538-EA1B-B743-B20C-D09276A22BC1}" destId="{62552DCC-1B24-7049-A78C-38C5BD83AF63}" srcOrd="2" destOrd="0" presId="urn:microsoft.com/office/officeart/2005/8/layout/cycle1"/>
    <dgm:cxn modelId="{E133F49E-03E9-684F-8BDE-DC38048171E4}" type="presParOf" srcId="{675A5538-EA1B-B743-B20C-D09276A22BC1}" destId="{FC9729CE-D44E-A94A-AFAF-BDF436940992}" srcOrd="3" destOrd="0" presId="urn:microsoft.com/office/officeart/2005/8/layout/cycle1"/>
    <dgm:cxn modelId="{E271E371-51BB-614B-B95E-0A645E0027FE}" type="presParOf" srcId="{675A5538-EA1B-B743-B20C-D09276A22BC1}" destId="{3EDE230D-0A4C-654D-9C7D-B2BC53AA1746}" srcOrd="4" destOrd="0" presId="urn:microsoft.com/office/officeart/2005/8/layout/cycle1"/>
    <dgm:cxn modelId="{A2D0F7A5-05AD-2248-A950-2E6D5AC7C359}" type="presParOf" srcId="{675A5538-EA1B-B743-B20C-D09276A22BC1}" destId="{32503433-A41D-C547-AC62-B7A30380884D}" srcOrd="5" destOrd="0" presId="urn:microsoft.com/office/officeart/2005/8/layout/cycle1"/>
    <dgm:cxn modelId="{0934E998-EC4B-FB40-95C2-228D39A3C904}" type="presParOf" srcId="{675A5538-EA1B-B743-B20C-D09276A22BC1}" destId="{E84A04EE-5C6F-5745-8452-30418926E25C}" srcOrd="6" destOrd="0" presId="urn:microsoft.com/office/officeart/2005/8/layout/cycle1"/>
    <dgm:cxn modelId="{1A6AE449-7543-DF47-ADCB-49330E90BB46}" type="presParOf" srcId="{675A5538-EA1B-B743-B20C-D09276A22BC1}" destId="{B2DAF9B1-6492-C540-AFB1-144FEE75F926}" srcOrd="7" destOrd="0" presId="urn:microsoft.com/office/officeart/2005/8/layout/cycle1"/>
    <dgm:cxn modelId="{C95DA518-5C0B-4046-AA05-3EECE910BF76}" type="presParOf" srcId="{675A5538-EA1B-B743-B20C-D09276A22BC1}" destId="{FE606D39-D3E1-BA4F-BB0D-ED28CD2611AF}" srcOrd="8" destOrd="0" presId="urn:microsoft.com/office/officeart/2005/8/layout/cycle1"/>
    <dgm:cxn modelId="{855278C3-C8C6-634E-BC52-50C3EEC45700}" type="presParOf" srcId="{675A5538-EA1B-B743-B20C-D09276A22BC1}" destId="{28D42B56-B098-EE4C-8F69-DA163C2F9EF8}" srcOrd="9" destOrd="0" presId="urn:microsoft.com/office/officeart/2005/8/layout/cycle1"/>
    <dgm:cxn modelId="{DB7142B3-31ED-D242-ABF0-DFE984EBFB25}" type="presParOf" srcId="{675A5538-EA1B-B743-B20C-D09276A22BC1}" destId="{E31E854A-9BED-F945-8890-F3EE8849E9A8}" srcOrd="10" destOrd="0" presId="urn:microsoft.com/office/officeart/2005/8/layout/cycle1"/>
    <dgm:cxn modelId="{1A7B85EC-360F-3042-8C99-D443497C92A7}" type="presParOf" srcId="{675A5538-EA1B-B743-B20C-D09276A22BC1}" destId="{F9A35056-EFCA-0641-A6F0-C7E38BD02D90}" srcOrd="11" destOrd="0" presId="urn:microsoft.com/office/officeart/2005/8/layout/cycle1"/>
    <dgm:cxn modelId="{32A962FB-EE89-3847-8BAB-DF8E28B11EC2}" type="presParOf" srcId="{675A5538-EA1B-B743-B20C-D09276A22BC1}" destId="{77BB534F-374D-2048-85D7-E01AD8E4C286}" srcOrd="12" destOrd="0" presId="urn:microsoft.com/office/officeart/2005/8/layout/cycle1"/>
    <dgm:cxn modelId="{7007C8A5-E269-D342-A9D7-C4955F2F8A9D}" type="presParOf" srcId="{675A5538-EA1B-B743-B20C-D09276A22BC1}" destId="{0725F3FE-60BF-2E40-B032-B1CAAE881077}" srcOrd="13" destOrd="0" presId="urn:microsoft.com/office/officeart/2005/8/layout/cycle1"/>
    <dgm:cxn modelId="{973F3934-FBDC-A64E-8398-672C1E70FF66}" type="presParOf" srcId="{675A5538-EA1B-B743-B20C-D09276A22BC1}" destId="{ECBB1CD4-61E2-D64E-8537-4837FF0E4BB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4DFC1B-78A5-3245-878F-7441072E60DB}" type="doc">
      <dgm:prSet loTypeId="urn:microsoft.com/office/officeart/2005/8/layout/cycle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E40ABAE-74A6-1C4D-A6F9-AAF294A49501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Assess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94D5484D-DD5E-8B47-82DE-6134AC4C8EE3}" type="parTrans" cxnId="{BC10B3AD-8C81-0B47-9FF2-6DB4FA150C26}">
      <dgm:prSet/>
      <dgm:spPr/>
      <dgm:t>
        <a:bodyPr/>
        <a:lstStyle/>
        <a:p>
          <a:endParaRPr lang="en-US"/>
        </a:p>
      </dgm:t>
    </dgm:pt>
    <dgm:pt modelId="{923512B5-6151-4047-87F4-E67C3D098AA5}" type="sibTrans" cxnId="{BC10B3AD-8C81-0B47-9FF2-6DB4FA150C26}">
      <dgm:prSet/>
      <dgm:spPr/>
      <dgm:t>
        <a:bodyPr/>
        <a:lstStyle/>
        <a:p>
          <a:endParaRPr lang="en-US"/>
        </a:p>
      </dgm:t>
    </dgm:pt>
    <dgm:pt modelId="{0FC4D7C4-1431-C84F-8229-DC58B08D38F3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Plan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6057CDF2-776F-3B4E-A95F-57DFE6C01DD9}" type="parTrans" cxnId="{37E61D17-5E8E-B54E-8471-CAD40956A2F0}">
      <dgm:prSet/>
      <dgm:spPr/>
      <dgm:t>
        <a:bodyPr/>
        <a:lstStyle/>
        <a:p>
          <a:endParaRPr lang="en-US"/>
        </a:p>
      </dgm:t>
    </dgm:pt>
    <dgm:pt modelId="{91243CB1-5ED0-A741-B229-3F73180BB3D9}" type="sibTrans" cxnId="{37E61D17-5E8E-B54E-8471-CAD40956A2F0}">
      <dgm:prSet/>
      <dgm:spPr/>
      <dgm:t>
        <a:bodyPr/>
        <a:lstStyle/>
        <a:p>
          <a:endParaRPr lang="en-US"/>
        </a:p>
      </dgm:t>
    </dgm:pt>
    <dgm:pt modelId="{1717E2CE-B91F-654D-9C93-EE3AFDA6AFC1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Design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BD1CCE6C-9B78-294A-A324-B54B4679F064}" type="parTrans" cxnId="{B5CC636C-92BA-6849-B43F-B1F29F14AA70}">
      <dgm:prSet/>
      <dgm:spPr/>
      <dgm:t>
        <a:bodyPr/>
        <a:lstStyle/>
        <a:p>
          <a:endParaRPr lang="en-US"/>
        </a:p>
      </dgm:t>
    </dgm:pt>
    <dgm:pt modelId="{D2F80EBD-A771-5642-89A8-F9BCBA90F66E}" type="sibTrans" cxnId="{B5CC636C-92BA-6849-B43F-B1F29F14AA70}">
      <dgm:prSet/>
      <dgm:spPr/>
      <dgm:t>
        <a:bodyPr/>
        <a:lstStyle/>
        <a:p>
          <a:endParaRPr lang="en-US"/>
        </a:p>
      </dgm:t>
    </dgm:pt>
    <dgm:pt modelId="{C538CEE6-4BE7-B342-91DE-883623DFA833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Learn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DC101D6E-D82A-204D-A80E-C76EE5E1D493}" type="parTrans" cxnId="{397FDFCA-1214-354C-9632-833E51DA936B}">
      <dgm:prSet/>
      <dgm:spPr/>
      <dgm:t>
        <a:bodyPr/>
        <a:lstStyle/>
        <a:p>
          <a:endParaRPr lang="en-US"/>
        </a:p>
      </dgm:t>
    </dgm:pt>
    <dgm:pt modelId="{A5C8565E-79B3-B34D-BA57-4D189356B476}" type="sibTrans" cxnId="{397FDFCA-1214-354C-9632-833E51DA936B}">
      <dgm:prSet/>
      <dgm:spPr/>
      <dgm:t>
        <a:bodyPr/>
        <a:lstStyle/>
        <a:p>
          <a:endParaRPr lang="en-US"/>
        </a:p>
      </dgm:t>
    </dgm:pt>
    <dgm:pt modelId="{FC8609D1-F246-CE4D-85CB-BFC6CF849D66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Transfer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69558F15-53BA-5942-AB20-7CA567ED92C2}" type="parTrans" cxnId="{00B6CADC-6290-2E4B-AB97-87C4E04E7DD2}">
      <dgm:prSet/>
      <dgm:spPr/>
      <dgm:t>
        <a:bodyPr/>
        <a:lstStyle/>
        <a:p>
          <a:endParaRPr lang="en-US"/>
        </a:p>
      </dgm:t>
    </dgm:pt>
    <dgm:pt modelId="{8C5C89AB-4329-0546-84BC-96491B25E26B}" type="sibTrans" cxnId="{00B6CADC-6290-2E4B-AB97-87C4E04E7DD2}">
      <dgm:prSet/>
      <dgm:spPr/>
      <dgm:t>
        <a:bodyPr/>
        <a:lstStyle/>
        <a:p>
          <a:endParaRPr lang="en-US"/>
        </a:p>
      </dgm:t>
    </dgm:pt>
    <dgm:pt modelId="{675A5538-EA1B-B743-B20C-D09276A22BC1}" type="pres">
      <dgm:prSet presAssocID="{AB4DFC1B-78A5-3245-878F-7441072E60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3DF080-ECC6-834B-903E-9A3865452EFF}" type="pres">
      <dgm:prSet presAssocID="{CE40ABAE-74A6-1C4D-A6F9-AAF294A49501}" presName="dummy" presStyleCnt="0"/>
      <dgm:spPr/>
    </dgm:pt>
    <dgm:pt modelId="{FF114140-D6C5-EB4C-8F24-1B791D61BDAB}" type="pres">
      <dgm:prSet presAssocID="{CE40ABAE-74A6-1C4D-A6F9-AAF294A49501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52DCC-1B24-7049-A78C-38C5BD83AF63}" type="pres">
      <dgm:prSet presAssocID="{923512B5-6151-4047-87F4-E67C3D098AA5}" presName="sibTrans" presStyleLbl="node1" presStyleIdx="0" presStyleCnt="5"/>
      <dgm:spPr/>
      <dgm:t>
        <a:bodyPr/>
        <a:lstStyle/>
        <a:p>
          <a:endParaRPr lang="en-US"/>
        </a:p>
      </dgm:t>
    </dgm:pt>
    <dgm:pt modelId="{FC9729CE-D44E-A94A-AFAF-BDF436940992}" type="pres">
      <dgm:prSet presAssocID="{0FC4D7C4-1431-C84F-8229-DC58B08D38F3}" presName="dummy" presStyleCnt="0"/>
      <dgm:spPr/>
    </dgm:pt>
    <dgm:pt modelId="{3EDE230D-0A4C-654D-9C7D-B2BC53AA1746}" type="pres">
      <dgm:prSet presAssocID="{0FC4D7C4-1431-C84F-8229-DC58B08D38F3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03433-A41D-C547-AC62-B7A30380884D}" type="pres">
      <dgm:prSet presAssocID="{91243CB1-5ED0-A741-B229-3F73180BB3D9}" presName="sibTrans" presStyleLbl="node1" presStyleIdx="1" presStyleCnt="5"/>
      <dgm:spPr/>
      <dgm:t>
        <a:bodyPr/>
        <a:lstStyle/>
        <a:p>
          <a:endParaRPr lang="en-US"/>
        </a:p>
      </dgm:t>
    </dgm:pt>
    <dgm:pt modelId="{E84A04EE-5C6F-5745-8452-30418926E25C}" type="pres">
      <dgm:prSet presAssocID="{1717E2CE-B91F-654D-9C93-EE3AFDA6AFC1}" presName="dummy" presStyleCnt="0"/>
      <dgm:spPr/>
    </dgm:pt>
    <dgm:pt modelId="{B2DAF9B1-6492-C540-AFB1-144FEE75F926}" type="pres">
      <dgm:prSet presAssocID="{1717E2CE-B91F-654D-9C93-EE3AFDA6AFC1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06D39-D3E1-BA4F-BB0D-ED28CD2611AF}" type="pres">
      <dgm:prSet presAssocID="{D2F80EBD-A771-5642-89A8-F9BCBA90F66E}" presName="sibTrans" presStyleLbl="node1" presStyleIdx="2" presStyleCnt="5"/>
      <dgm:spPr/>
      <dgm:t>
        <a:bodyPr/>
        <a:lstStyle/>
        <a:p>
          <a:endParaRPr lang="en-US"/>
        </a:p>
      </dgm:t>
    </dgm:pt>
    <dgm:pt modelId="{28D42B56-B098-EE4C-8F69-DA163C2F9EF8}" type="pres">
      <dgm:prSet presAssocID="{C538CEE6-4BE7-B342-91DE-883623DFA833}" presName="dummy" presStyleCnt="0"/>
      <dgm:spPr/>
    </dgm:pt>
    <dgm:pt modelId="{E31E854A-9BED-F945-8890-F3EE8849E9A8}" type="pres">
      <dgm:prSet presAssocID="{C538CEE6-4BE7-B342-91DE-883623DFA833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35056-EFCA-0641-A6F0-C7E38BD02D90}" type="pres">
      <dgm:prSet presAssocID="{A5C8565E-79B3-B34D-BA57-4D189356B476}" presName="sibTrans" presStyleLbl="node1" presStyleIdx="3" presStyleCnt="5"/>
      <dgm:spPr/>
      <dgm:t>
        <a:bodyPr/>
        <a:lstStyle/>
        <a:p>
          <a:endParaRPr lang="en-US"/>
        </a:p>
      </dgm:t>
    </dgm:pt>
    <dgm:pt modelId="{77BB534F-374D-2048-85D7-E01AD8E4C286}" type="pres">
      <dgm:prSet presAssocID="{FC8609D1-F246-CE4D-85CB-BFC6CF849D66}" presName="dummy" presStyleCnt="0"/>
      <dgm:spPr/>
    </dgm:pt>
    <dgm:pt modelId="{0725F3FE-60BF-2E40-B032-B1CAAE881077}" type="pres">
      <dgm:prSet presAssocID="{FC8609D1-F246-CE4D-85CB-BFC6CF849D66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B1CD4-61E2-D64E-8537-4837FF0E4BB8}" type="pres">
      <dgm:prSet presAssocID="{8C5C89AB-4329-0546-84BC-96491B25E26B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BBF4517B-1362-F749-A637-B0A4A5359495}" type="presOf" srcId="{0FC4D7C4-1431-C84F-8229-DC58B08D38F3}" destId="{3EDE230D-0A4C-654D-9C7D-B2BC53AA1746}" srcOrd="0" destOrd="0" presId="urn:microsoft.com/office/officeart/2005/8/layout/cycle1"/>
    <dgm:cxn modelId="{B5CC636C-92BA-6849-B43F-B1F29F14AA70}" srcId="{AB4DFC1B-78A5-3245-878F-7441072E60DB}" destId="{1717E2CE-B91F-654D-9C93-EE3AFDA6AFC1}" srcOrd="2" destOrd="0" parTransId="{BD1CCE6C-9B78-294A-A324-B54B4679F064}" sibTransId="{D2F80EBD-A771-5642-89A8-F9BCBA90F66E}"/>
    <dgm:cxn modelId="{BC10B3AD-8C81-0B47-9FF2-6DB4FA150C26}" srcId="{AB4DFC1B-78A5-3245-878F-7441072E60DB}" destId="{CE40ABAE-74A6-1C4D-A6F9-AAF294A49501}" srcOrd="0" destOrd="0" parTransId="{94D5484D-DD5E-8B47-82DE-6134AC4C8EE3}" sibTransId="{923512B5-6151-4047-87F4-E67C3D098AA5}"/>
    <dgm:cxn modelId="{D4888159-00BF-BA44-89DE-FDBC59EABE2B}" type="presOf" srcId="{AB4DFC1B-78A5-3245-878F-7441072E60DB}" destId="{675A5538-EA1B-B743-B20C-D09276A22BC1}" srcOrd="0" destOrd="0" presId="urn:microsoft.com/office/officeart/2005/8/layout/cycle1"/>
    <dgm:cxn modelId="{37E61D17-5E8E-B54E-8471-CAD40956A2F0}" srcId="{AB4DFC1B-78A5-3245-878F-7441072E60DB}" destId="{0FC4D7C4-1431-C84F-8229-DC58B08D38F3}" srcOrd="1" destOrd="0" parTransId="{6057CDF2-776F-3B4E-A95F-57DFE6C01DD9}" sibTransId="{91243CB1-5ED0-A741-B229-3F73180BB3D9}"/>
    <dgm:cxn modelId="{627A6BE2-55E1-8243-8879-AC6994ADC5A6}" type="presOf" srcId="{A5C8565E-79B3-B34D-BA57-4D189356B476}" destId="{F9A35056-EFCA-0641-A6F0-C7E38BD02D90}" srcOrd="0" destOrd="0" presId="urn:microsoft.com/office/officeart/2005/8/layout/cycle1"/>
    <dgm:cxn modelId="{5A411D15-0270-714E-9F69-2D0A402C53B4}" type="presOf" srcId="{CE40ABAE-74A6-1C4D-A6F9-AAF294A49501}" destId="{FF114140-D6C5-EB4C-8F24-1B791D61BDAB}" srcOrd="0" destOrd="0" presId="urn:microsoft.com/office/officeart/2005/8/layout/cycle1"/>
    <dgm:cxn modelId="{BFE55114-8DAE-134E-82E8-30A05DAB8C24}" type="presOf" srcId="{8C5C89AB-4329-0546-84BC-96491B25E26B}" destId="{ECBB1CD4-61E2-D64E-8537-4837FF0E4BB8}" srcOrd="0" destOrd="0" presId="urn:microsoft.com/office/officeart/2005/8/layout/cycle1"/>
    <dgm:cxn modelId="{397FDFCA-1214-354C-9632-833E51DA936B}" srcId="{AB4DFC1B-78A5-3245-878F-7441072E60DB}" destId="{C538CEE6-4BE7-B342-91DE-883623DFA833}" srcOrd="3" destOrd="0" parTransId="{DC101D6E-D82A-204D-A80E-C76EE5E1D493}" sibTransId="{A5C8565E-79B3-B34D-BA57-4D189356B476}"/>
    <dgm:cxn modelId="{1122169C-0DAF-254F-AFC3-A93D01292703}" type="presOf" srcId="{1717E2CE-B91F-654D-9C93-EE3AFDA6AFC1}" destId="{B2DAF9B1-6492-C540-AFB1-144FEE75F926}" srcOrd="0" destOrd="0" presId="urn:microsoft.com/office/officeart/2005/8/layout/cycle1"/>
    <dgm:cxn modelId="{C2A040CE-B5FD-C54E-9C07-57B5417326FC}" type="presOf" srcId="{91243CB1-5ED0-A741-B229-3F73180BB3D9}" destId="{32503433-A41D-C547-AC62-B7A30380884D}" srcOrd="0" destOrd="0" presId="urn:microsoft.com/office/officeart/2005/8/layout/cycle1"/>
    <dgm:cxn modelId="{1454920F-6E4B-8049-A4CA-32D2B6B40DCF}" type="presOf" srcId="{C538CEE6-4BE7-B342-91DE-883623DFA833}" destId="{E31E854A-9BED-F945-8890-F3EE8849E9A8}" srcOrd="0" destOrd="0" presId="urn:microsoft.com/office/officeart/2005/8/layout/cycle1"/>
    <dgm:cxn modelId="{00B6CADC-6290-2E4B-AB97-87C4E04E7DD2}" srcId="{AB4DFC1B-78A5-3245-878F-7441072E60DB}" destId="{FC8609D1-F246-CE4D-85CB-BFC6CF849D66}" srcOrd="4" destOrd="0" parTransId="{69558F15-53BA-5942-AB20-7CA567ED92C2}" sibTransId="{8C5C89AB-4329-0546-84BC-96491B25E26B}"/>
    <dgm:cxn modelId="{6FE17902-ADAD-0744-8289-7599C84C27B5}" type="presOf" srcId="{D2F80EBD-A771-5642-89A8-F9BCBA90F66E}" destId="{FE606D39-D3E1-BA4F-BB0D-ED28CD2611AF}" srcOrd="0" destOrd="0" presId="urn:microsoft.com/office/officeart/2005/8/layout/cycle1"/>
    <dgm:cxn modelId="{83FDDAFE-AA81-9941-B279-FFD96B341288}" type="presOf" srcId="{FC8609D1-F246-CE4D-85CB-BFC6CF849D66}" destId="{0725F3FE-60BF-2E40-B032-B1CAAE881077}" srcOrd="0" destOrd="0" presId="urn:microsoft.com/office/officeart/2005/8/layout/cycle1"/>
    <dgm:cxn modelId="{5D341B47-5C99-B847-BFFC-A517A870661B}" type="presOf" srcId="{923512B5-6151-4047-87F4-E67C3D098AA5}" destId="{62552DCC-1B24-7049-A78C-38C5BD83AF63}" srcOrd="0" destOrd="0" presId="urn:microsoft.com/office/officeart/2005/8/layout/cycle1"/>
    <dgm:cxn modelId="{5825BDE5-BB9D-FA4E-88DB-2119CAEEFDFC}" type="presParOf" srcId="{675A5538-EA1B-B743-B20C-D09276A22BC1}" destId="{C93DF080-ECC6-834B-903E-9A3865452EFF}" srcOrd="0" destOrd="0" presId="urn:microsoft.com/office/officeart/2005/8/layout/cycle1"/>
    <dgm:cxn modelId="{874BFC00-B60B-8448-BAD2-B87675B647F3}" type="presParOf" srcId="{675A5538-EA1B-B743-B20C-D09276A22BC1}" destId="{FF114140-D6C5-EB4C-8F24-1B791D61BDAB}" srcOrd="1" destOrd="0" presId="urn:microsoft.com/office/officeart/2005/8/layout/cycle1"/>
    <dgm:cxn modelId="{20AF7FE5-B7E3-CF4C-B845-3D82B7FB29DC}" type="presParOf" srcId="{675A5538-EA1B-B743-B20C-D09276A22BC1}" destId="{62552DCC-1B24-7049-A78C-38C5BD83AF63}" srcOrd="2" destOrd="0" presId="urn:microsoft.com/office/officeart/2005/8/layout/cycle1"/>
    <dgm:cxn modelId="{3A5A8B8C-B34E-744B-B6F6-D8B498E4E413}" type="presParOf" srcId="{675A5538-EA1B-B743-B20C-D09276A22BC1}" destId="{FC9729CE-D44E-A94A-AFAF-BDF436940992}" srcOrd="3" destOrd="0" presId="urn:microsoft.com/office/officeart/2005/8/layout/cycle1"/>
    <dgm:cxn modelId="{EF9DFB13-6201-584D-8DCC-1A08DDACB4AA}" type="presParOf" srcId="{675A5538-EA1B-B743-B20C-D09276A22BC1}" destId="{3EDE230D-0A4C-654D-9C7D-B2BC53AA1746}" srcOrd="4" destOrd="0" presId="urn:microsoft.com/office/officeart/2005/8/layout/cycle1"/>
    <dgm:cxn modelId="{E0F5B10B-38FA-0949-942F-CD9EEF7EC2C9}" type="presParOf" srcId="{675A5538-EA1B-B743-B20C-D09276A22BC1}" destId="{32503433-A41D-C547-AC62-B7A30380884D}" srcOrd="5" destOrd="0" presId="urn:microsoft.com/office/officeart/2005/8/layout/cycle1"/>
    <dgm:cxn modelId="{E6372C76-9828-314B-BE80-FAE04F4E4587}" type="presParOf" srcId="{675A5538-EA1B-B743-B20C-D09276A22BC1}" destId="{E84A04EE-5C6F-5745-8452-30418926E25C}" srcOrd="6" destOrd="0" presId="urn:microsoft.com/office/officeart/2005/8/layout/cycle1"/>
    <dgm:cxn modelId="{0504B970-BB1A-2E4B-959F-B122DA5B2BD9}" type="presParOf" srcId="{675A5538-EA1B-B743-B20C-D09276A22BC1}" destId="{B2DAF9B1-6492-C540-AFB1-144FEE75F926}" srcOrd="7" destOrd="0" presId="urn:microsoft.com/office/officeart/2005/8/layout/cycle1"/>
    <dgm:cxn modelId="{B7D82021-400A-3B4D-8780-266D7F70DB04}" type="presParOf" srcId="{675A5538-EA1B-B743-B20C-D09276A22BC1}" destId="{FE606D39-D3E1-BA4F-BB0D-ED28CD2611AF}" srcOrd="8" destOrd="0" presId="urn:microsoft.com/office/officeart/2005/8/layout/cycle1"/>
    <dgm:cxn modelId="{FE32B16C-F57A-3940-BC50-8FB8FAE02418}" type="presParOf" srcId="{675A5538-EA1B-B743-B20C-D09276A22BC1}" destId="{28D42B56-B098-EE4C-8F69-DA163C2F9EF8}" srcOrd="9" destOrd="0" presId="urn:microsoft.com/office/officeart/2005/8/layout/cycle1"/>
    <dgm:cxn modelId="{E4E67BCB-3379-1345-A672-E7FF93D04115}" type="presParOf" srcId="{675A5538-EA1B-B743-B20C-D09276A22BC1}" destId="{E31E854A-9BED-F945-8890-F3EE8849E9A8}" srcOrd="10" destOrd="0" presId="urn:microsoft.com/office/officeart/2005/8/layout/cycle1"/>
    <dgm:cxn modelId="{BF6E2D45-3EC6-6F4B-854E-8A982CE49A1E}" type="presParOf" srcId="{675A5538-EA1B-B743-B20C-D09276A22BC1}" destId="{F9A35056-EFCA-0641-A6F0-C7E38BD02D90}" srcOrd="11" destOrd="0" presId="urn:microsoft.com/office/officeart/2005/8/layout/cycle1"/>
    <dgm:cxn modelId="{FFAD8E6B-4688-BA4E-A04D-CEB5F4E07E1A}" type="presParOf" srcId="{675A5538-EA1B-B743-B20C-D09276A22BC1}" destId="{77BB534F-374D-2048-85D7-E01AD8E4C286}" srcOrd="12" destOrd="0" presId="urn:microsoft.com/office/officeart/2005/8/layout/cycle1"/>
    <dgm:cxn modelId="{6DCC0676-35D8-3243-98FA-DF5EB2497178}" type="presParOf" srcId="{675A5538-EA1B-B743-B20C-D09276A22BC1}" destId="{0725F3FE-60BF-2E40-B032-B1CAAE881077}" srcOrd="13" destOrd="0" presId="urn:microsoft.com/office/officeart/2005/8/layout/cycle1"/>
    <dgm:cxn modelId="{4297D912-1F59-F341-814F-4AB91A9A73F0}" type="presParOf" srcId="{675A5538-EA1B-B743-B20C-D09276A22BC1}" destId="{ECBB1CD4-61E2-D64E-8537-4837FF0E4BB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4DFC1B-78A5-3245-878F-7441072E60DB}" type="doc">
      <dgm:prSet loTypeId="urn:microsoft.com/office/officeart/2005/8/layout/cycle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E40ABAE-74A6-1C4D-A6F9-AAF294A49501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Assess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94D5484D-DD5E-8B47-82DE-6134AC4C8EE3}" type="parTrans" cxnId="{BC10B3AD-8C81-0B47-9FF2-6DB4FA150C26}">
      <dgm:prSet/>
      <dgm:spPr/>
      <dgm:t>
        <a:bodyPr/>
        <a:lstStyle/>
        <a:p>
          <a:endParaRPr lang="en-US"/>
        </a:p>
      </dgm:t>
    </dgm:pt>
    <dgm:pt modelId="{923512B5-6151-4047-87F4-E67C3D098AA5}" type="sibTrans" cxnId="{BC10B3AD-8C81-0B47-9FF2-6DB4FA150C26}">
      <dgm:prSet/>
      <dgm:spPr/>
      <dgm:t>
        <a:bodyPr/>
        <a:lstStyle/>
        <a:p>
          <a:endParaRPr lang="en-US"/>
        </a:p>
      </dgm:t>
    </dgm:pt>
    <dgm:pt modelId="{0FC4D7C4-1431-C84F-8229-DC58B08D38F3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Plan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6057CDF2-776F-3B4E-A95F-57DFE6C01DD9}" type="parTrans" cxnId="{37E61D17-5E8E-B54E-8471-CAD40956A2F0}">
      <dgm:prSet/>
      <dgm:spPr/>
      <dgm:t>
        <a:bodyPr/>
        <a:lstStyle/>
        <a:p>
          <a:endParaRPr lang="en-US"/>
        </a:p>
      </dgm:t>
    </dgm:pt>
    <dgm:pt modelId="{91243CB1-5ED0-A741-B229-3F73180BB3D9}" type="sibTrans" cxnId="{37E61D17-5E8E-B54E-8471-CAD40956A2F0}">
      <dgm:prSet/>
      <dgm:spPr/>
      <dgm:t>
        <a:bodyPr/>
        <a:lstStyle/>
        <a:p>
          <a:endParaRPr lang="en-US"/>
        </a:p>
      </dgm:t>
    </dgm:pt>
    <dgm:pt modelId="{1717E2CE-B91F-654D-9C93-EE3AFDA6AFC1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Design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BD1CCE6C-9B78-294A-A324-B54B4679F064}" type="parTrans" cxnId="{B5CC636C-92BA-6849-B43F-B1F29F14AA70}">
      <dgm:prSet/>
      <dgm:spPr/>
      <dgm:t>
        <a:bodyPr/>
        <a:lstStyle/>
        <a:p>
          <a:endParaRPr lang="en-US"/>
        </a:p>
      </dgm:t>
    </dgm:pt>
    <dgm:pt modelId="{D2F80EBD-A771-5642-89A8-F9BCBA90F66E}" type="sibTrans" cxnId="{B5CC636C-92BA-6849-B43F-B1F29F14AA70}">
      <dgm:prSet/>
      <dgm:spPr/>
      <dgm:t>
        <a:bodyPr/>
        <a:lstStyle/>
        <a:p>
          <a:endParaRPr lang="en-US"/>
        </a:p>
      </dgm:t>
    </dgm:pt>
    <dgm:pt modelId="{C538CEE6-4BE7-B342-91DE-883623DFA833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Learn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DC101D6E-D82A-204D-A80E-C76EE5E1D493}" type="parTrans" cxnId="{397FDFCA-1214-354C-9632-833E51DA936B}">
      <dgm:prSet/>
      <dgm:spPr/>
      <dgm:t>
        <a:bodyPr/>
        <a:lstStyle/>
        <a:p>
          <a:endParaRPr lang="en-US"/>
        </a:p>
      </dgm:t>
    </dgm:pt>
    <dgm:pt modelId="{A5C8565E-79B3-B34D-BA57-4D189356B476}" type="sibTrans" cxnId="{397FDFCA-1214-354C-9632-833E51DA936B}">
      <dgm:prSet/>
      <dgm:spPr/>
      <dgm:t>
        <a:bodyPr/>
        <a:lstStyle/>
        <a:p>
          <a:endParaRPr lang="en-US"/>
        </a:p>
      </dgm:t>
    </dgm:pt>
    <dgm:pt modelId="{FC8609D1-F246-CE4D-85CB-BFC6CF849D66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Transfer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69558F15-53BA-5942-AB20-7CA567ED92C2}" type="parTrans" cxnId="{00B6CADC-6290-2E4B-AB97-87C4E04E7DD2}">
      <dgm:prSet/>
      <dgm:spPr/>
      <dgm:t>
        <a:bodyPr/>
        <a:lstStyle/>
        <a:p>
          <a:endParaRPr lang="en-US"/>
        </a:p>
      </dgm:t>
    </dgm:pt>
    <dgm:pt modelId="{8C5C89AB-4329-0546-84BC-96491B25E26B}" type="sibTrans" cxnId="{00B6CADC-6290-2E4B-AB97-87C4E04E7DD2}">
      <dgm:prSet/>
      <dgm:spPr/>
      <dgm:t>
        <a:bodyPr/>
        <a:lstStyle/>
        <a:p>
          <a:endParaRPr lang="en-US"/>
        </a:p>
      </dgm:t>
    </dgm:pt>
    <dgm:pt modelId="{675A5538-EA1B-B743-B20C-D09276A22BC1}" type="pres">
      <dgm:prSet presAssocID="{AB4DFC1B-78A5-3245-878F-7441072E60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3DF080-ECC6-834B-903E-9A3865452EFF}" type="pres">
      <dgm:prSet presAssocID="{CE40ABAE-74A6-1C4D-A6F9-AAF294A49501}" presName="dummy" presStyleCnt="0"/>
      <dgm:spPr/>
    </dgm:pt>
    <dgm:pt modelId="{FF114140-D6C5-EB4C-8F24-1B791D61BDAB}" type="pres">
      <dgm:prSet presAssocID="{CE40ABAE-74A6-1C4D-A6F9-AAF294A49501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52DCC-1B24-7049-A78C-38C5BD83AF63}" type="pres">
      <dgm:prSet presAssocID="{923512B5-6151-4047-87F4-E67C3D098AA5}" presName="sibTrans" presStyleLbl="node1" presStyleIdx="0" presStyleCnt="5"/>
      <dgm:spPr/>
      <dgm:t>
        <a:bodyPr/>
        <a:lstStyle/>
        <a:p>
          <a:endParaRPr lang="en-US"/>
        </a:p>
      </dgm:t>
    </dgm:pt>
    <dgm:pt modelId="{FC9729CE-D44E-A94A-AFAF-BDF436940992}" type="pres">
      <dgm:prSet presAssocID="{0FC4D7C4-1431-C84F-8229-DC58B08D38F3}" presName="dummy" presStyleCnt="0"/>
      <dgm:spPr/>
    </dgm:pt>
    <dgm:pt modelId="{3EDE230D-0A4C-654D-9C7D-B2BC53AA1746}" type="pres">
      <dgm:prSet presAssocID="{0FC4D7C4-1431-C84F-8229-DC58B08D38F3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03433-A41D-C547-AC62-B7A30380884D}" type="pres">
      <dgm:prSet presAssocID="{91243CB1-5ED0-A741-B229-3F73180BB3D9}" presName="sibTrans" presStyleLbl="node1" presStyleIdx="1" presStyleCnt="5"/>
      <dgm:spPr/>
      <dgm:t>
        <a:bodyPr/>
        <a:lstStyle/>
        <a:p>
          <a:endParaRPr lang="en-US"/>
        </a:p>
      </dgm:t>
    </dgm:pt>
    <dgm:pt modelId="{E84A04EE-5C6F-5745-8452-30418926E25C}" type="pres">
      <dgm:prSet presAssocID="{1717E2CE-B91F-654D-9C93-EE3AFDA6AFC1}" presName="dummy" presStyleCnt="0"/>
      <dgm:spPr/>
    </dgm:pt>
    <dgm:pt modelId="{B2DAF9B1-6492-C540-AFB1-144FEE75F926}" type="pres">
      <dgm:prSet presAssocID="{1717E2CE-B91F-654D-9C93-EE3AFDA6AFC1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06D39-D3E1-BA4F-BB0D-ED28CD2611AF}" type="pres">
      <dgm:prSet presAssocID="{D2F80EBD-A771-5642-89A8-F9BCBA90F66E}" presName="sibTrans" presStyleLbl="node1" presStyleIdx="2" presStyleCnt="5"/>
      <dgm:spPr/>
      <dgm:t>
        <a:bodyPr/>
        <a:lstStyle/>
        <a:p>
          <a:endParaRPr lang="en-US"/>
        </a:p>
      </dgm:t>
    </dgm:pt>
    <dgm:pt modelId="{28D42B56-B098-EE4C-8F69-DA163C2F9EF8}" type="pres">
      <dgm:prSet presAssocID="{C538CEE6-4BE7-B342-91DE-883623DFA833}" presName="dummy" presStyleCnt="0"/>
      <dgm:spPr/>
    </dgm:pt>
    <dgm:pt modelId="{E31E854A-9BED-F945-8890-F3EE8849E9A8}" type="pres">
      <dgm:prSet presAssocID="{C538CEE6-4BE7-B342-91DE-883623DFA833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35056-EFCA-0641-A6F0-C7E38BD02D90}" type="pres">
      <dgm:prSet presAssocID="{A5C8565E-79B3-B34D-BA57-4D189356B476}" presName="sibTrans" presStyleLbl="node1" presStyleIdx="3" presStyleCnt="5"/>
      <dgm:spPr/>
      <dgm:t>
        <a:bodyPr/>
        <a:lstStyle/>
        <a:p>
          <a:endParaRPr lang="en-US"/>
        </a:p>
      </dgm:t>
    </dgm:pt>
    <dgm:pt modelId="{77BB534F-374D-2048-85D7-E01AD8E4C286}" type="pres">
      <dgm:prSet presAssocID="{FC8609D1-F246-CE4D-85CB-BFC6CF849D66}" presName="dummy" presStyleCnt="0"/>
      <dgm:spPr/>
    </dgm:pt>
    <dgm:pt modelId="{0725F3FE-60BF-2E40-B032-B1CAAE881077}" type="pres">
      <dgm:prSet presAssocID="{FC8609D1-F246-CE4D-85CB-BFC6CF849D66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B1CD4-61E2-D64E-8537-4837FF0E4BB8}" type="pres">
      <dgm:prSet presAssocID="{8C5C89AB-4329-0546-84BC-96491B25E26B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E166D5E4-5155-1143-9EF9-441D37940026}" type="presOf" srcId="{CE40ABAE-74A6-1C4D-A6F9-AAF294A49501}" destId="{FF114140-D6C5-EB4C-8F24-1B791D61BDAB}" srcOrd="0" destOrd="0" presId="urn:microsoft.com/office/officeart/2005/8/layout/cycle1"/>
    <dgm:cxn modelId="{84DC9834-31CE-C44D-B2C7-C4776FD83660}" type="presOf" srcId="{923512B5-6151-4047-87F4-E67C3D098AA5}" destId="{62552DCC-1B24-7049-A78C-38C5BD83AF63}" srcOrd="0" destOrd="0" presId="urn:microsoft.com/office/officeart/2005/8/layout/cycle1"/>
    <dgm:cxn modelId="{DCE463EB-DC96-BC40-8235-161E4B0966D0}" type="presOf" srcId="{91243CB1-5ED0-A741-B229-3F73180BB3D9}" destId="{32503433-A41D-C547-AC62-B7A30380884D}" srcOrd="0" destOrd="0" presId="urn:microsoft.com/office/officeart/2005/8/layout/cycle1"/>
    <dgm:cxn modelId="{93EA14F5-6712-3F47-86E2-B1AC1BF8159E}" type="presOf" srcId="{0FC4D7C4-1431-C84F-8229-DC58B08D38F3}" destId="{3EDE230D-0A4C-654D-9C7D-B2BC53AA1746}" srcOrd="0" destOrd="0" presId="urn:microsoft.com/office/officeart/2005/8/layout/cycle1"/>
    <dgm:cxn modelId="{B5CC636C-92BA-6849-B43F-B1F29F14AA70}" srcId="{AB4DFC1B-78A5-3245-878F-7441072E60DB}" destId="{1717E2CE-B91F-654D-9C93-EE3AFDA6AFC1}" srcOrd="2" destOrd="0" parTransId="{BD1CCE6C-9B78-294A-A324-B54B4679F064}" sibTransId="{D2F80EBD-A771-5642-89A8-F9BCBA90F66E}"/>
    <dgm:cxn modelId="{BC10B3AD-8C81-0B47-9FF2-6DB4FA150C26}" srcId="{AB4DFC1B-78A5-3245-878F-7441072E60DB}" destId="{CE40ABAE-74A6-1C4D-A6F9-AAF294A49501}" srcOrd="0" destOrd="0" parTransId="{94D5484D-DD5E-8B47-82DE-6134AC4C8EE3}" sibTransId="{923512B5-6151-4047-87F4-E67C3D098AA5}"/>
    <dgm:cxn modelId="{A9882826-662F-3A45-A951-BB8AFF3D0865}" type="presOf" srcId="{A5C8565E-79B3-B34D-BA57-4D189356B476}" destId="{F9A35056-EFCA-0641-A6F0-C7E38BD02D90}" srcOrd="0" destOrd="0" presId="urn:microsoft.com/office/officeart/2005/8/layout/cycle1"/>
    <dgm:cxn modelId="{37E61D17-5E8E-B54E-8471-CAD40956A2F0}" srcId="{AB4DFC1B-78A5-3245-878F-7441072E60DB}" destId="{0FC4D7C4-1431-C84F-8229-DC58B08D38F3}" srcOrd="1" destOrd="0" parTransId="{6057CDF2-776F-3B4E-A95F-57DFE6C01DD9}" sibTransId="{91243CB1-5ED0-A741-B229-3F73180BB3D9}"/>
    <dgm:cxn modelId="{F4359199-EA91-9F46-9A63-9ACC238EE3EB}" type="presOf" srcId="{C538CEE6-4BE7-B342-91DE-883623DFA833}" destId="{E31E854A-9BED-F945-8890-F3EE8849E9A8}" srcOrd="0" destOrd="0" presId="urn:microsoft.com/office/officeart/2005/8/layout/cycle1"/>
    <dgm:cxn modelId="{C391A85A-1E20-D348-AE47-CEA088A16E77}" type="presOf" srcId="{1717E2CE-B91F-654D-9C93-EE3AFDA6AFC1}" destId="{B2DAF9B1-6492-C540-AFB1-144FEE75F926}" srcOrd="0" destOrd="0" presId="urn:microsoft.com/office/officeart/2005/8/layout/cycle1"/>
    <dgm:cxn modelId="{397FDFCA-1214-354C-9632-833E51DA936B}" srcId="{AB4DFC1B-78A5-3245-878F-7441072E60DB}" destId="{C538CEE6-4BE7-B342-91DE-883623DFA833}" srcOrd="3" destOrd="0" parTransId="{DC101D6E-D82A-204D-A80E-C76EE5E1D493}" sibTransId="{A5C8565E-79B3-B34D-BA57-4D189356B476}"/>
    <dgm:cxn modelId="{93CFE460-8C59-4C49-A870-E0EB8C6A34C9}" type="presOf" srcId="{AB4DFC1B-78A5-3245-878F-7441072E60DB}" destId="{675A5538-EA1B-B743-B20C-D09276A22BC1}" srcOrd="0" destOrd="0" presId="urn:microsoft.com/office/officeart/2005/8/layout/cycle1"/>
    <dgm:cxn modelId="{00B6CADC-6290-2E4B-AB97-87C4E04E7DD2}" srcId="{AB4DFC1B-78A5-3245-878F-7441072E60DB}" destId="{FC8609D1-F246-CE4D-85CB-BFC6CF849D66}" srcOrd="4" destOrd="0" parTransId="{69558F15-53BA-5942-AB20-7CA567ED92C2}" sibTransId="{8C5C89AB-4329-0546-84BC-96491B25E26B}"/>
    <dgm:cxn modelId="{60619EFD-610E-BE4F-869A-19634F950E97}" type="presOf" srcId="{FC8609D1-F246-CE4D-85CB-BFC6CF849D66}" destId="{0725F3FE-60BF-2E40-B032-B1CAAE881077}" srcOrd="0" destOrd="0" presId="urn:microsoft.com/office/officeart/2005/8/layout/cycle1"/>
    <dgm:cxn modelId="{BFEC1AED-DAA7-6B4A-B19D-22B5D0D4D161}" type="presOf" srcId="{D2F80EBD-A771-5642-89A8-F9BCBA90F66E}" destId="{FE606D39-D3E1-BA4F-BB0D-ED28CD2611AF}" srcOrd="0" destOrd="0" presId="urn:microsoft.com/office/officeart/2005/8/layout/cycle1"/>
    <dgm:cxn modelId="{11F33D35-7352-534B-90F0-8F63F256CAD7}" type="presOf" srcId="{8C5C89AB-4329-0546-84BC-96491B25E26B}" destId="{ECBB1CD4-61E2-D64E-8537-4837FF0E4BB8}" srcOrd="0" destOrd="0" presId="urn:microsoft.com/office/officeart/2005/8/layout/cycle1"/>
    <dgm:cxn modelId="{5A17DB1B-F669-8948-82A8-20151E574804}" type="presParOf" srcId="{675A5538-EA1B-B743-B20C-D09276A22BC1}" destId="{C93DF080-ECC6-834B-903E-9A3865452EFF}" srcOrd="0" destOrd="0" presId="urn:microsoft.com/office/officeart/2005/8/layout/cycle1"/>
    <dgm:cxn modelId="{20B6761B-1634-354A-8C53-E36B9192BF72}" type="presParOf" srcId="{675A5538-EA1B-B743-B20C-D09276A22BC1}" destId="{FF114140-D6C5-EB4C-8F24-1B791D61BDAB}" srcOrd="1" destOrd="0" presId="urn:microsoft.com/office/officeart/2005/8/layout/cycle1"/>
    <dgm:cxn modelId="{97A77F55-37C9-0F49-B6C3-3D34E28000A5}" type="presParOf" srcId="{675A5538-EA1B-B743-B20C-D09276A22BC1}" destId="{62552DCC-1B24-7049-A78C-38C5BD83AF63}" srcOrd="2" destOrd="0" presId="urn:microsoft.com/office/officeart/2005/8/layout/cycle1"/>
    <dgm:cxn modelId="{0E4931F6-0B10-0E4A-ABF5-DDEDBE2F8EC9}" type="presParOf" srcId="{675A5538-EA1B-B743-B20C-D09276A22BC1}" destId="{FC9729CE-D44E-A94A-AFAF-BDF436940992}" srcOrd="3" destOrd="0" presId="urn:microsoft.com/office/officeart/2005/8/layout/cycle1"/>
    <dgm:cxn modelId="{0393E542-F2BF-7E4C-A25A-F179F1B5573D}" type="presParOf" srcId="{675A5538-EA1B-B743-B20C-D09276A22BC1}" destId="{3EDE230D-0A4C-654D-9C7D-B2BC53AA1746}" srcOrd="4" destOrd="0" presId="urn:microsoft.com/office/officeart/2005/8/layout/cycle1"/>
    <dgm:cxn modelId="{6E7F5CA6-A8A9-BC48-868A-A445AA69C215}" type="presParOf" srcId="{675A5538-EA1B-B743-B20C-D09276A22BC1}" destId="{32503433-A41D-C547-AC62-B7A30380884D}" srcOrd="5" destOrd="0" presId="urn:microsoft.com/office/officeart/2005/8/layout/cycle1"/>
    <dgm:cxn modelId="{9240F515-367B-A04D-85BC-57AC6640E961}" type="presParOf" srcId="{675A5538-EA1B-B743-B20C-D09276A22BC1}" destId="{E84A04EE-5C6F-5745-8452-30418926E25C}" srcOrd="6" destOrd="0" presId="urn:microsoft.com/office/officeart/2005/8/layout/cycle1"/>
    <dgm:cxn modelId="{0E0857F9-996C-9740-B83E-64AFC141B8DE}" type="presParOf" srcId="{675A5538-EA1B-B743-B20C-D09276A22BC1}" destId="{B2DAF9B1-6492-C540-AFB1-144FEE75F926}" srcOrd="7" destOrd="0" presId="urn:microsoft.com/office/officeart/2005/8/layout/cycle1"/>
    <dgm:cxn modelId="{34257FF9-C83F-0541-ABB3-798C73C71175}" type="presParOf" srcId="{675A5538-EA1B-B743-B20C-D09276A22BC1}" destId="{FE606D39-D3E1-BA4F-BB0D-ED28CD2611AF}" srcOrd="8" destOrd="0" presId="urn:microsoft.com/office/officeart/2005/8/layout/cycle1"/>
    <dgm:cxn modelId="{2547F9A9-0B15-2945-964B-0E1F957707EA}" type="presParOf" srcId="{675A5538-EA1B-B743-B20C-D09276A22BC1}" destId="{28D42B56-B098-EE4C-8F69-DA163C2F9EF8}" srcOrd="9" destOrd="0" presId="urn:microsoft.com/office/officeart/2005/8/layout/cycle1"/>
    <dgm:cxn modelId="{91E466F2-6B97-A54C-B77A-6BBDBA1B419E}" type="presParOf" srcId="{675A5538-EA1B-B743-B20C-D09276A22BC1}" destId="{E31E854A-9BED-F945-8890-F3EE8849E9A8}" srcOrd="10" destOrd="0" presId="urn:microsoft.com/office/officeart/2005/8/layout/cycle1"/>
    <dgm:cxn modelId="{94BAE452-9483-064A-8AD6-453F342ACD82}" type="presParOf" srcId="{675A5538-EA1B-B743-B20C-D09276A22BC1}" destId="{F9A35056-EFCA-0641-A6F0-C7E38BD02D90}" srcOrd="11" destOrd="0" presId="urn:microsoft.com/office/officeart/2005/8/layout/cycle1"/>
    <dgm:cxn modelId="{51657083-638B-3C4E-A442-4BCC5B19F312}" type="presParOf" srcId="{675A5538-EA1B-B743-B20C-D09276A22BC1}" destId="{77BB534F-374D-2048-85D7-E01AD8E4C286}" srcOrd="12" destOrd="0" presId="urn:microsoft.com/office/officeart/2005/8/layout/cycle1"/>
    <dgm:cxn modelId="{3D0D476C-1E51-6341-8474-CB3C7FB6524B}" type="presParOf" srcId="{675A5538-EA1B-B743-B20C-D09276A22BC1}" destId="{0725F3FE-60BF-2E40-B032-B1CAAE881077}" srcOrd="13" destOrd="0" presId="urn:microsoft.com/office/officeart/2005/8/layout/cycle1"/>
    <dgm:cxn modelId="{D20A022B-4403-C347-B6C2-41135E122A1B}" type="presParOf" srcId="{675A5538-EA1B-B743-B20C-D09276A22BC1}" destId="{ECBB1CD4-61E2-D64E-8537-4837FF0E4BB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4DFC1B-78A5-3245-878F-7441072E60DB}" type="doc">
      <dgm:prSet loTypeId="urn:microsoft.com/office/officeart/2005/8/layout/cycle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E40ABAE-74A6-1C4D-A6F9-AAF294A49501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Assess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94D5484D-DD5E-8B47-82DE-6134AC4C8EE3}" type="parTrans" cxnId="{BC10B3AD-8C81-0B47-9FF2-6DB4FA150C26}">
      <dgm:prSet/>
      <dgm:spPr/>
      <dgm:t>
        <a:bodyPr/>
        <a:lstStyle/>
        <a:p>
          <a:endParaRPr lang="en-US"/>
        </a:p>
      </dgm:t>
    </dgm:pt>
    <dgm:pt modelId="{923512B5-6151-4047-87F4-E67C3D098AA5}" type="sibTrans" cxnId="{BC10B3AD-8C81-0B47-9FF2-6DB4FA150C26}">
      <dgm:prSet/>
      <dgm:spPr/>
      <dgm:t>
        <a:bodyPr/>
        <a:lstStyle/>
        <a:p>
          <a:endParaRPr lang="en-US"/>
        </a:p>
      </dgm:t>
    </dgm:pt>
    <dgm:pt modelId="{0FC4D7C4-1431-C84F-8229-DC58B08D38F3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Plan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6057CDF2-776F-3B4E-A95F-57DFE6C01DD9}" type="parTrans" cxnId="{37E61D17-5E8E-B54E-8471-CAD40956A2F0}">
      <dgm:prSet/>
      <dgm:spPr/>
      <dgm:t>
        <a:bodyPr/>
        <a:lstStyle/>
        <a:p>
          <a:endParaRPr lang="en-US"/>
        </a:p>
      </dgm:t>
    </dgm:pt>
    <dgm:pt modelId="{91243CB1-5ED0-A741-B229-3F73180BB3D9}" type="sibTrans" cxnId="{37E61D17-5E8E-B54E-8471-CAD40956A2F0}">
      <dgm:prSet/>
      <dgm:spPr/>
      <dgm:t>
        <a:bodyPr/>
        <a:lstStyle/>
        <a:p>
          <a:endParaRPr lang="en-US"/>
        </a:p>
      </dgm:t>
    </dgm:pt>
    <dgm:pt modelId="{1717E2CE-B91F-654D-9C93-EE3AFDA6AFC1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Design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BD1CCE6C-9B78-294A-A324-B54B4679F064}" type="parTrans" cxnId="{B5CC636C-92BA-6849-B43F-B1F29F14AA70}">
      <dgm:prSet/>
      <dgm:spPr/>
      <dgm:t>
        <a:bodyPr/>
        <a:lstStyle/>
        <a:p>
          <a:endParaRPr lang="en-US"/>
        </a:p>
      </dgm:t>
    </dgm:pt>
    <dgm:pt modelId="{D2F80EBD-A771-5642-89A8-F9BCBA90F66E}" type="sibTrans" cxnId="{B5CC636C-92BA-6849-B43F-B1F29F14AA70}">
      <dgm:prSet/>
      <dgm:spPr/>
      <dgm:t>
        <a:bodyPr/>
        <a:lstStyle/>
        <a:p>
          <a:endParaRPr lang="en-US"/>
        </a:p>
      </dgm:t>
    </dgm:pt>
    <dgm:pt modelId="{C538CEE6-4BE7-B342-91DE-883623DFA833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Learn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DC101D6E-D82A-204D-A80E-C76EE5E1D493}" type="parTrans" cxnId="{397FDFCA-1214-354C-9632-833E51DA936B}">
      <dgm:prSet/>
      <dgm:spPr/>
      <dgm:t>
        <a:bodyPr/>
        <a:lstStyle/>
        <a:p>
          <a:endParaRPr lang="en-US"/>
        </a:p>
      </dgm:t>
    </dgm:pt>
    <dgm:pt modelId="{A5C8565E-79B3-B34D-BA57-4D189356B476}" type="sibTrans" cxnId="{397FDFCA-1214-354C-9632-833E51DA936B}">
      <dgm:prSet/>
      <dgm:spPr/>
      <dgm:t>
        <a:bodyPr/>
        <a:lstStyle/>
        <a:p>
          <a:endParaRPr lang="en-US"/>
        </a:p>
      </dgm:t>
    </dgm:pt>
    <dgm:pt modelId="{FC8609D1-F246-CE4D-85CB-BFC6CF849D66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Transfer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69558F15-53BA-5942-AB20-7CA567ED92C2}" type="parTrans" cxnId="{00B6CADC-6290-2E4B-AB97-87C4E04E7DD2}">
      <dgm:prSet/>
      <dgm:spPr/>
      <dgm:t>
        <a:bodyPr/>
        <a:lstStyle/>
        <a:p>
          <a:endParaRPr lang="en-US"/>
        </a:p>
      </dgm:t>
    </dgm:pt>
    <dgm:pt modelId="{8C5C89AB-4329-0546-84BC-96491B25E26B}" type="sibTrans" cxnId="{00B6CADC-6290-2E4B-AB97-87C4E04E7DD2}">
      <dgm:prSet/>
      <dgm:spPr/>
      <dgm:t>
        <a:bodyPr/>
        <a:lstStyle/>
        <a:p>
          <a:endParaRPr lang="en-US"/>
        </a:p>
      </dgm:t>
    </dgm:pt>
    <dgm:pt modelId="{675A5538-EA1B-B743-B20C-D09276A22BC1}" type="pres">
      <dgm:prSet presAssocID="{AB4DFC1B-78A5-3245-878F-7441072E60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3DF080-ECC6-834B-903E-9A3865452EFF}" type="pres">
      <dgm:prSet presAssocID="{CE40ABAE-74A6-1C4D-A6F9-AAF294A49501}" presName="dummy" presStyleCnt="0"/>
      <dgm:spPr/>
    </dgm:pt>
    <dgm:pt modelId="{FF114140-D6C5-EB4C-8F24-1B791D61BDAB}" type="pres">
      <dgm:prSet presAssocID="{CE40ABAE-74A6-1C4D-A6F9-AAF294A49501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52DCC-1B24-7049-A78C-38C5BD83AF63}" type="pres">
      <dgm:prSet presAssocID="{923512B5-6151-4047-87F4-E67C3D098AA5}" presName="sibTrans" presStyleLbl="node1" presStyleIdx="0" presStyleCnt="5"/>
      <dgm:spPr/>
      <dgm:t>
        <a:bodyPr/>
        <a:lstStyle/>
        <a:p>
          <a:endParaRPr lang="en-US"/>
        </a:p>
      </dgm:t>
    </dgm:pt>
    <dgm:pt modelId="{FC9729CE-D44E-A94A-AFAF-BDF436940992}" type="pres">
      <dgm:prSet presAssocID="{0FC4D7C4-1431-C84F-8229-DC58B08D38F3}" presName="dummy" presStyleCnt="0"/>
      <dgm:spPr/>
    </dgm:pt>
    <dgm:pt modelId="{3EDE230D-0A4C-654D-9C7D-B2BC53AA1746}" type="pres">
      <dgm:prSet presAssocID="{0FC4D7C4-1431-C84F-8229-DC58B08D38F3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03433-A41D-C547-AC62-B7A30380884D}" type="pres">
      <dgm:prSet presAssocID="{91243CB1-5ED0-A741-B229-3F73180BB3D9}" presName="sibTrans" presStyleLbl="node1" presStyleIdx="1" presStyleCnt="5"/>
      <dgm:spPr/>
      <dgm:t>
        <a:bodyPr/>
        <a:lstStyle/>
        <a:p>
          <a:endParaRPr lang="en-US"/>
        </a:p>
      </dgm:t>
    </dgm:pt>
    <dgm:pt modelId="{E84A04EE-5C6F-5745-8452-30418926E25C}" type="pres">
      <dgm:prSet presAssocID="{1717E2CE-B91F-654D-9C93-EE3AFDA6AFC1}" presName="dummy" presStyleCnt="0"/>
      <dgm:spPr/>
    </dgm:pt>
    <dgm:pt modelId="{B2DAF9B1-6492-C540-AFB1-144FEE75F926}" type="pres">
      <dgm:prSet presAssocID="{1717E2CE-B91F-654D-9C93-EE3AFDA6AFC1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06D39-D3E1-BA4F-BB0D-ED28CD2611AF}" type="pres">
      <dgm:prSet presAssocID="{D2F80EBD-A771-5642-89A8-F9BCBA90F66E}" presName="sibTrans" presStyleLbl="node1" presStyleIdx="2" presStyleCnt="5"/>
      <dgm:spPr/>
      <dgm:t>
        <a:bodyPr/>
        <a:lstStyle/>
        <a:p>
          <a:endParaRPr lang="en-US"/>
        </a:p>
      </dgm:t>
    </dgm:pt>
    <dgm:pt modelId="{28D42B56-B098-EE4C-8F69-DA163C2F9EF8}" type="pres">
      <dgm:prSet presAssocID="{C538CEE6-4BE7-B342-91DE-883623DFA833}" presName="dummy" presStyleCnt="0"/>
      <dgm:spPr/>
    </dgm:pt>
    <dgm:pt modelId="{E31E854A-9BED-F945-8890-F3EE8849E9A8}" type="pres">
      <dgm:prSet presAssocID="{C538CEE6-4BE7-B342-91DE-883623DFA833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35056-EFCA-0641-A6F0-C7E38BD02D90}" type="pres">
      <dgm:prSet presAssocID="{A5C8565E-79B3-B34D-BA57-4D189356B476}" presName="sibTrans" presStyleLbl="node1" presStyleIdx="3" presStyleCnt="5"/>
      <dgm:spPr/>
      <dgm:t>
        <a:bodyPr/>
        <a:lstStyle/>
        <a:p>
          <a:endParaRPr lang="en-US"/>
        </a:p>
      </dgm:t>
    </dgm:pt>
    <dgm:pt modelId="{77BB534F-374D-2048-85D7-E01AD8E4C286}" type="pres">
      <dgm:prSet presAssocID="{FC8609D1-F246-CE4D-85CB-BFC6CF849D66}" presName="dummy" presStyleCnt="0"/>
      <dgm:spPr/>
    </dgm:pt>
    <dgm:pt modelId="{0725F3FE-60BF-2E40-B032-B1CAAE881077}" type="pres">
      <dgm:prSet presAssocID="{FC8609D1-F246-CE4D-85CB-BFC6CF849D66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B1CD4-61E2-D64E-8537-4837FF0E4BB8}" type="pres">
      <dgm:prSet presAssocID="{8C5C89AB-4329-0546-84BC-96491B25E26B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48007887-1848-164A-B897-BEB0FBF00D9F}" type="presOf" srcId="{C538CEE6-4BE7-B342-91DE-883623DFA833}" destId="{E31E854A-9BED-F945-8890-F3EE8849E9A8}" srcOrd="0" destOrd="0" presId="urn:microsoft.com/office/officeart/2005/8/layout/cycle1"/>
    <dgm:cxn modelId="{26AAC8A1-0E7B-B548-8C04-23829399CEA3}" type="presOf" srcId="{923512B5-6151-4047-87F4-E67C3D098AA5}" destId="{62552DCC-1B24-7049-A78C-38C5BD83AF63}" srcOrd="0" destOrd="0" presId="urn:microsoft.com/office/officeart/2005/8/layout/cycle1"/>
    <dgm:cxn modelId="{B5CC636C-92BA-6849-B43F-B1F29F14AA70}" srcId="{AB4DFC1B-78A5-3245-878F-7441072E60DB}" destId="{1717E2CE-B91F-654D-9C93-EE3AFDA6AFC1}" srcOrd="2" destOrd="0" parTransId="{BD1CCE6C-9B78-294A-A324-B54B4679F064}" sibTransId="{D2F80EBD-A771-5642-89A8-F9BCBA90F66E}"/>
    <dgm:cxn modelId="{3A5E5407-578B-F546-A553-04B3F147F75C}" type="presOf" srcId="{A5C8565E-79B3-B34D-BA57-4D189356B476}" destId="{F9A35056-EFCA-0641-A6F0-C7E38BD02D90}" srcOrd="0" destOrd="0" presId="urn:microsoft.com/office/officeart/2005/8/layout/cycle1"/>
    <dgm:cxn modelId="{BC10B3AD-8C81-0B47-9FF2-6DB4FA150C26}" srcId="{AB4DFC1B-78A5-3245-878F-7441072E60DB}" destId="{CE40ABAE-74A6-1C4D-A6F9-AAF294A49501}" srcOrd="0" destOrd="0" parTransId="{94D5484D-DD5E-8B47-82DE-6134AC4C8EE3}" sibTransId="{923512B5-6151-4047-87F4-E67C3D098AA5}"/>
    <dgm:cxn modelId="{37E61D17-5E8E-B54E-8471-CAD40956A2F0}" srcId="{AB4DFC1B-78A5-3245-878F-7441072E60DB}" destId="{0FC4D7C4-1431-C84F-8229-DC58B08D38F3}" srcOrd="1" destOrd="0" parTransId="{6057CDF2-776F-3B4E-A95F-57DFE6C01DD9}" sibTransId="{91243CB1-5ED0-A741-B229-3F73180BB3D9}"/>
    <dgm:cxn modelId="{B28B5CA5-8F43-C041-8DC9-EECAB9813D82}" type="presOf" srcId="{1717E2CE-B91F-654D-9C93-EE3AFDA6AFC1}" destId="{B2DAF9B1-6492-C540-AFB1-144FEE75F926}" srcOrd="0" destOrd="0" presId="urn:microsoft.com/office/officeart/2005/8/layout/cycle1"/>
    <dgm:cxn modelId="{ACA4030B-51C6-7243-93AE-EEFD3E2315D2}" type="presOf" srcId="{8C5C89AB-4329-0546-84BC-96491B25E26B}" destId="{ECBB1CD4-61E2-D64E-8537-4837FF0E4BB8}" srcOrd="0" destOrd="0" presId="urn:microsoft.com/office/officeart/2005/8/layout/cycle1"/>
    <dgm:cxn modelId="{2931FCB9-5B63-D445-9101-70E73C5AB563}" type="presOf" srcId="{0FC4D7C4-1431-C84F-8229-DC58B08D38F3}" destId="{3EDE230D-0A4C-654D-9C7D-B2BC53AA1746}" srcOrd="0" destOrd="0" presId="urn:microsoft.com/office/officeart/2005/8/layout/cycle1"/>
    <dgm:cxn modelId="{397FDFCA-1214-354C-9632-833E51DA936B}" srcId="{AB4DFC1B-78A5-3245-878F-7441072E60DB}" destId="{C538CEE6-4BE7-B342-91DE-883623DFA833}" srcOrd="3" destOrd="0" parTransId="{DC101D6E-D82A-204D-A80E-C76EE5E1D493}" sibTransId="{A5C8565E-79B3-B34D-BA57-4D189356B476}"/>
    <dgm:cxn modelId="{9BD7C570-BF04-4D46-B33F-828316BAC1C3}" type="presOf" srcId="{D2F80EBD-A771-5642-89A8-F9BCBA90F66E}" destId="{FE606D39-D3E1-BA4F-BB0D-ED28CD2611AF}" srcOrd="0" destOrd="0" presId="urn:microsoft.com/office/officeart/2005/8/layout/cycle1"/>
    <dgm:cxn modelId="{AC0C57EE-9E29-F245-BA43-4DC105BC9BFA}" type="presOf" srcId="{CE40ABAE-74A6-1C4D-A6F9-AAF294A49501}" destId="{FF114140-D6C5-EB4C-8F24-1B791D61BDAB}" srcOrd="0" destOrd="0" presId="urn:microsoft.com/office/officeart/2005/8/layout/cycle1"/>
    <dgm:cxn modelId="{B7AB2515-226B-C345-90AA-825ED7C79E56}" type="presOf" srcId="{91243CB1-5ED0-A741-B229-3F73180BB3D9}" destId="{32503433-A41D-C547-AC62-B7A30380884D}" srcOrd="0" destOrd="0" presId="urn:microsoft.com/office/officeart/2005/8/layout/cycle1"/>
    <dgm:cxn modelId="{00B6CADC-6290-2E4B-AB97-87C4E04E7DD2}" srcId="{AB4DFC1B-78A5-3245-878F-7441072E60DB}" destId="{FC8609D1-F246-CE4D-85CB-BFC6CF849D66}" srcOrd="4" destOrd="0" parTransId="{69558F15-53BA-5942-AB20-7CA567ED92C2}" sibTransId="{8C5C89AB-4329-0546-84BC-96491B25E26B}"/>
    <dgm:cxn modelId="{09C1A32A-B85F-4742-8DF9-6245DF67F417}" type="presOf" srcId="{FC8609D1-F246-CE4D-85CB-BFC6CF849D66}" destId="{0725F3FE-60BF-2E40-B032-B1CAAE881077}" srcOrd="0" destOrd="0" presId="urn:microsoft.com/office/officeart/2005/8/layout/cycle1"/>
    <dgm:cxn modelId="{69A7C023-A266-1E46-93F2-7B903B1176E7}" type="presOf" srcId="{AB4DFC1B-78A5-3245-878F-7441072E60DB}" destId="{675A5538-EA1B-B743-B20C-D09276A22BC1}" srcOrd="0" destOrd="0" presId="urn:microsoft.com/office/officeart/2005/8/layout/cycle1"/>
    <dgm:cxn modelId="{85BE27B6-F501-884E-98E0-A1BCADB7B6CC}" type="presParOf" srcId="{675A5538-EA1B-B743-B20C-D09276A22BC1}" destId="{C93DF080-ECC6-834B-903E-9A3865452EFF}" srcOrd="0" destOrd="0" presId="urn:microsoft.com/office/officeart/2005/8/layout/cycle1"/>
    <dgm:cxn modelId="{1B56D44D-C4A4-AC4E-924D-4770AEF58C17}" type="presParOf" srcId="{675A5538-EA1B-B743-B20C-D09276A22BC1}" destId="{FF114140-D6C5-EB4C-8F24-1B791D61BDAB}" srcOrd="1" destOrd="0" presId="urn:microsoft.com/office/officeart/2005/8/layout/cycle1"/>
    <dgm:cxn modelId="{E51A5ACA-8814-CE48-9EA2-0917B4E97D07}" type="presParOf" srcId="{675A5538-EA1B-B743-B20C-D09276A22BC1}" destId="{62552DCC-1B24-7049-A78C-38C5BD83AF63}" srcOrd="2" destOrd="0" presId="urn:microsoft.com/office/officeart/2005/8/layout/cycle1"/>
    <dgm:cxn modelId="{2325D2F5-4E6D-1A4C-9BEE-7FAEF3E7C1D4}" type="presParOf" srcId="{675A5538-EA1B-B743-B20C-D09276A22BC1}" destId="{FC9729CE-D44E-A94A-AFAF-BDF436940992}" srcOrd="3" destOrd="0" presId="urn:microsoft.com/office/officeart/2005/8/layout/cycle1"/>
    <dgm:cxn modelId="{4B9037B1-E3F4-F84D-B19B-CA9C46F1EBD6}" type="presParOf" srcId="{675A5538-EA1B-B743-B20C-D09276A22BC1}" destId="{3EDE230D-0A4C-654D-9C7D-B2BC53AA1746}" srcOrd="4" destOrd="0" presId="urn:microsoft.com/office/officeart/2005/8/layout/cycle1"/>
    <dgm:cxn modelId="{D9003256-0A25-CA42-BC85-0ABC13B01239}" type="presParOf" srcId="{675A5538-EA1B-B743-B20C-D09276A22BC1}" destId="{32503433-A41D-C547-AC62-B7A30380884D}" srcOrd="5" destOrd="0" presId="urn:microsoft.com/office/officeart/2005/8/layout/cycle1"/>
    <dgm:cxn modelId="{9806D326-E393-9D40-822C-8E3992673931}" type="presParOf" srcId="{675A5538-EA1B-B743-B20C-D09276A22BC1}" destId="{E84A04EE-5C6F-5745-8452-30418926E25C}" srcOrd="6" destOrd="0" presId="urn:microsoft.com/office/officeart/2005/8/layout/cycle1"/>
    <dgm:cxn modelId="{EAC13661-5724-574F-9448-D22BDA138E81}" type="presParOf" srcId="{675A5538-EA1B-B743-B20C-D09276A22BC1}" destId="{B2DAF9B1-6492-C540-AFB1-144FEE75F926}" srcOrd="7" destOrd="0" presId="urn:microsoft.com/office/officeart/2005/8/layout/cycle1"/>
    <dgm:cxn modelId="{0D57A09F-1B08-6741-BDA4-EA7D3F315388}" type="presParOf" srcId="{675A5538-EA1B-B743-B20C-D09276A22BC1}" destId="{FE606D39-D3E1-BA4F-BB0D-ED28CD2611AF}" srcOrd="8" destOrd="0" presId="urn:microsoft.com/office/officeart/2005/8/layout/cycle1"/>
    <dgm:cxn modelId="{124D2BBC-F8BC-F440-9391-67D7EAE150D0}" type="presParOf" srcId="{675A5538-EA1B-B743-B20C-D09276A22BC1}" destId="{28D42B56-B098-EE4C-8F69-DA163C2F9EF8}" srcOrd="9" destOrd="0" presId="urn:microsoft.com/office/officeart/2005/8/layout/cycle1"/>
    <dgm:cxn modelId="{1FEFAF50-0229-2740-B1E9-CD9E42CD65BB}" type="presParOf" srcId="{675A5538-EA1B-B743-B20C-D09276A22BC1}" destId="{E31E854A-9BED-F945-8890-F3EE8849E9A8}" srcOrd="10" destOrd="0" presId="urn:microsoft.com/office/officeart/2005/8/layout/cycle1"/>
    <dgm:cxn modelId="{DE95D68C-46EC-A645-A75D-66C39AAFFDF1}" type="presParOf" srcId="{675A5538-EA1B-B743-B20C-D09276A22BC1}" destId="{F9A35056-EFCA-0641-A6F0-C7E38BD02D90}" srcOrd="11" destOrd="0" presId="urn:microsoft.com/office/officeart/2005/8/layout/cycle1"/>
    <dgm:cxn modelId="{6D48D034-C082-C640-A63D-80364DF10431}" type="presParOf" srcId="{675A5538-EA1B-B743-B20C-D09276A22BC1}" destId="{77BB534F-374D-2048-85D7-E01AD8E4C286}" srcOrd="12" destOrd="0" presId="urn:microsoft.com/office/officeart/2005/8/layout/cycle1"/>
    <dgm:cxn modelId="{F3F13ADD-73FD-8145-BECC-E752AE6AB216}" type="presParOf" srcId="{675A5538-EA1B-B743-B20C-D09276A22BC1}" destId="{0725F3FE-60BF-2E40-B032-B1CAAE881077}" srcOrd="13" destOrd="0" presId="urn:microsoft.com/office/officeart/2005/8/layout/cycle1"/>
    <dgm:cxn modelId="{880F02F3-68B2-644B-9CE6-FBEA61C2692A}" type="presParOf" srcId="{675A5538-EA1B-B743-B20C-D09276A22BC1}" destId="{ECBB1CD4-61E2-D64E-8537-4837FF0E4BB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4DFC1B-78A5-3245-878F-7441072E60DB}" type="doc">
      <dgm:prSet loTypeId="urn:microsoft.com/office/officeart/2005/8/layout/cycle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E40ABAE-74A6-1C4D-A6F9-AAF294A49501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Assess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94D5484D-DD5E-8B47-82DE-6134AC4C8EE3}" type="parTrans" cxnId="{BC10B3AD-8C81-0B47-9FF2-6DB4FA150C26}">
      <dgm:prSet/>
      <dgm:spPr/>
      <dgm:t>
        <a:bodyPr/>
        <a:lstStyle/>
        <a:p>
          <a:endParaRPr lang="en-US"/>
        </a:p>
      </dgm:t>
    </dgm:pt>
    <dgm:pt modelId="{923512B5-6151-4047-87F4-E67C3D098AA5}" type="sibTrans" cxnId="{BC10B3AD-8C81-0B47-9FF2-6DB4FA150C26}">
      <dgm:prSet/>
      <dgm:spPr/>
      <dgm:t>
        <a:bodyPr/>
        <a:lstStyle/>
        <a:p>
          <a:endParaRPr lang="en-US"/>
        </a:p>
      </dgm:t>
    </dgm:pt>
    <dgm:pt modelId="{0FC4D7C4-1431-C84F-8229-DC58B08D38F3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Plan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6057CDF2-776F-3B4E-A95F-57DFE6C01DD9}" type="parTrans" cxnId="{37E61D17-5E8E-B54E-8471-CAD40956A2F0}">
      <dgm:prSet/>
      <dgm:spPr/>
      <dgm:t>
        <a:bodyPr/>
        <a:lstStyle/>
        <a:p>
          <a:endParaRPr lang="en-US"/>
        </a:p>
      </dgm:t>
    </dgm:pt>
    <dgm:pt modelId="{91243CB1-5ED0-A741-B229-3F73180BB3D9}" type="sibTrans" cxnId="{37E61D17-5E8E-B54E-8471-CAD40956A2F0}">
      <dgm:prSet/>
      <dgm:spPr/>
      <dgm:t>
        <a:bodyPr/>
        <a:lstStyle/>
        <a:p>
          <a:endParaRPr lang="en-US"/>
        </a:p>
      </dgm:t>
    </dgm:pt>
    <dgm:pt modelId="{1717E2CE-B91F-654D-9C93-EE3AFDA6AFC1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Design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BD1CCE6C-9B78-294A-A324-B54B4679F064}" type="parTrans" cxnId="{B5CC636C-92BA-6849-B43F-B1F29F14AA70}">
      <dgm:prSet/>
      <dgm:spPr/>
      <dgm:t>
        <a:bodyPr/>
        <a:lstStyle/>
        <a:p>
          <a:endParaRPr lang="en-US"/>
        </a:p>
      </dgm:t>
    </dgm:pt>
    <dgm:pt modelId="{D2F80EBD-A771-5642-89A8-F9BCBA90F66E}" type="sibTrans" cxnId="{B5CC636C-92BA-6849-B43F-B1F29F14AA70}">
      <dgm:prSet/>
      <dgm:spPr/>
      <dgm:t>
        <a:bodyPr/>
        <a:lstStyle/>
        <a:p>
          <a:endParaRPr lang="en-US"/>
        </a:p>
      </dgm:t>
    </dgm:pt>
    <dgm:pt modelId="{C538CEE6-4BE7-B342-91DE-883623DFA833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Learn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DC101D6E-D82A-204D-A80E-C76EE5E1D493}" type="parTrans" cxnId="{397FDFCA-1214-354C-9632-833E51DA936B}">
      <dgm:prSet/>
      <dgm:spPr/>
      <dgm:t>
        <a:bodyPr/>
        <a:lstStyle/>
        <a:p>
          <a:endParaRPr lang="en-US"/>
        </a:p>
      </dgm:t>
    </dgm:pt>
    <dgm:pt modelId="{A5C8565E-79B3-B34D-BA57-4D189356B476}" type="sibTrans" cxnId="{397FDFCA-1214-354C-9632-833E51DA936B}">
      <dgm:prSet/>
      <dgm:spPr/>
      <dgm:t>
        <a:bodyPr/>
        <a:lstStyle/>
        <a:p>
          <a:endParaRPr lang="en-US"/>
        </a:p>
      </dgm:t>
    </dgm:pt>
    <dgm:pt modelId="{FC8609D1-F246-CE4D-85CB-BFC6CF849D66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Transfer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69558F15-53BA-5942-AB20-7CA567ED92C2}" type="parTrans" cxnId="{00B6CADC-6290-2E4B-AB97-87C4E04E7DD2}">
      <dgm:prSet/>
      <dgm:spPr/>
      <dgm:t>
        <a:bodyPr/>
        <a:lstStyle/>
        <a:p>
          <a:endParaRPr lang="en-US"/>
        </a:p>
      </dgm:t>
    </dgm:pt>
    <dgm:pt modelId="{8C5C89AB-4329-0546-84BC-96491B25E26B}" type="sibTrans" cxnId="{00B6CADC-6290-2E4B-AB97-87C4E04E7DD2}">
      <dgm:prSet/>
      <dgm:spPr/>
      <dgm:t>
        <a:bodyPr/>
        <a:lstStyle/>
        <a:p>
          <a:endParaRPr lang="en-US"/>
        </a:p>
      </dgm:t>
    </dgm:pt>
    <dgm:pt modelId="{675A5538-EA1B-B743-B20C-D09276A22BC1}" type="pres">
      <dgm:prSet presAssocID="{AB4DFC1B-78A5-3245-878F-7441072E60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3DF080-ECC6-834B-903E-9A3865452EFF}" type="pres">
      <dgm:prSet presAssocID="{CE40ABAE-74A6-1C4D-A6F9-AAF294A49501}" presName="dummy" presStyleCnt="0"/>
      <dgm:spPr/>
    </dgm:pt>
    <dgm:pt modelId="{FF114140-D6C5-EB4C-8F24-1B791D61BDAB}" type="pres">
      <dgm:prSet presAssocID="{CE40ABAE-74A6-1C4D-A6F9-AAF294A49501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52DCC-1B24-7049-A78C-38C5BD83AF63}" type="pres">
      <dgm:prSet presAssocID="{923512B5-6151-4047-87F4-E67C3D098AA5}" presName="sibTrans" presStyleLbl="node1" presStyleIdx="0" presStyleCnt="5"/>
      <dgm:spPr/>
      <dgm:t>
        <a:bodyPr/>
        <a:lstStyle/>
        <a:p>
          <a:endParaRPr lang="en-US"/>
        </a:p>
      </dgm:t>
    </dgm:pt>
    <dgm:pt modelId="{FC9729CE-D44E-A94A-AFAF-BDF436940992}" type="pres">
      <dgm:prSet presAssocID="{0FC4D7C4-1431-C84F-8229-DC58B08D38F3}" presName="dummy" presStyleCnt="0"/>
      <dgm:spPr/>
    </dgm:pt>
    <dgm:pt modelId="{3EDE230D-0A4C-654D-9C7D-B2BC53AA1746}" type="pres">
      <dgm:prSet presAssocID="{0FC4D7C4-1431-C84F-8229-DC58B08D38F3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03433-A41D-C547-AC62-B7A30380884D}" type="pres">
      <dgm:prSet presAssocID="{91243CB1-5ED0-A741-B229-3F73180BB3D9}" presName="sibTrans" presStyleLbl="node1" presStyleIdx="1" presStyleCnt="5"/>
      <dgm:spPr/>
      <dgm:t>
        <a:bodyPr/>
        <a:lstStyle/>
        <a:p>
          <a:endParaRPr lang="en-US"/>
        </a:p>
      </dgm:t>
    </dgm:pt>
    <dgm:pt modelId="{E84A04EE-5C6F-5745-8452-30418926E25C}" type="pres">
      <dgm:prSet presAssocID="{1717E2CE-B91F-654D-9C93-EE3AFDA6AFC1}" presName="dummy" presStyleCnt="0"/>
      <dgm:spPr/>
    </dgm:pt>
    <dgm:pt modelId="{B2DAF9B1-6492-C540-AFB1-144FEE75F926}" type="pres">
      <dgm:prSet presAssocID="{1717E2CE-B91F-654D-9C93-EE3AFDA6AFC1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06D39-D3E1-BA4F-BB0D-ED28CD2611AF}" type="pres">
      <dgm:prSet presAssocID="{D2F80EBD-A771-5642-89A8-F9BCBA90F66E}" presName="sibTrans" presStyleLbl="node1" presStyleIdx="2" presStyleCnt="5"/>
      <dgm:spPr/>
      <dgm:t>
        <a:bodyPr/>
        <a:lstStyle/>
        <a:p>
          <a:endParaRPr lang="en-US"/>
        </a:p>
      </dgm:t>
    </dgm:pt>
    <dgm:pt modelId="{28D42B56-B098-EE4C-8F69-DA163C2F9EF8}" type="pres">
      <dgm:prSet presAssocID="{C538CEE6-4BE7-B342-91DE-883623DFA833}" presName="dummy" presStyleCnt="0"/>
      <dgm:spPr/>
    </dgm:pt>
    <dgm:pt modelId="{E31E854A-9BED-F945-8890-F3EE8849E9A8}" type="pres">
      <dgm:prSet presAssocID="{C538CEE6-4BE7-B342-91DE-883623DFA833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35056-EFCA-0641-A6F0-C7E38BD02D90}" type="pres">
      <dgm:prSet presAssocID="{A5C8565E-79B3-B34D-BA57-4D189356B476}" presName="sibTrans" presStyleLbl="node1" presStyleIdx="3" presStyleCnt="5"/>
      <dgm:spPr/>
      <dgm:t>
        <a:bodyPr/>
        <a:lstStyle/>
        <a:p>
          <a:endParaRPr lang="en-US"/>
        </a:p>
      </dgm:t>
    </dgm:pt>
    <dgm:pt modelId="{77BB534F-374D-2048-85D7-E01AD8E4C286}" type="pres">
      <dgm:prSet presAssocID="{FC8609D1-F246-CE4D-85CB-BFC6CF849D66}" presName="dummy" presStyleCnt="0"/>
      <dgm:spPr/>
    </dgm:pt>
    <dgm:pt modelId="{0725F3FE-60BF-2E40-B032-B1CAAE881077}" type="pres">
      <dgm:prSet presAssocID="{FC8609D1-F246-CE4D-85CB-BFC6CF849D66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B1CD4-61E2-D64E-8537-4837FF0E4BB8}" type="pres">
      <dgm:prSet presAssocID="{8C5C89AB-4329-0546-84BC-96491B25E26B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D3661D86-819D-D040-B1BA-208D78EAB23B}" type="presOf" srcId="{A5C8565E-79B3-B34D-BA57-4D189356B476}" destId="{F9A35056-EFCA-0641-A6F0-C7E38BD02D90}" srcOrd="0" destOrd="0" presId="urn:microsoft.com/office/officeart/2005/8/layout/cycle1"/>
    <dgm:cxn modelId="{E5FD8083-058F-7E45-99DE-54C692F1CD64}" type="presOf" srcId="{923512B5-6151-4047-87F4-E67C3D098AA5}" destId="{62552DCC-1B24-7049-A78C-38C5BD83AF63}" srcOrd="0" destOrd="0" presId="urn:microsoft.com/office/officeart/2005/8/layout/cycle1"/>
    <dgm:cxn modelId="{F82E0280-E574-0343-A352-9FB6AB2C733B}" type="presOf" srcId="{FC8609D1-F246-CE4D-85CB-BFC6CF849D66}" destId="{0725F3FE-60BF-2E40-B032-B1CAAE881077}" srcOrd="0" destOrd="0" presId="urn:microsoft.com/office/officeart/2005/8/layout/cycle1"/>
    <dgm:cxn modelId="{AFF9AE98-3B51-E640-907D-705C4C5FD053}" type="presOf" srcId="{CE40ABAE-74A6-1C4D-A6F9-AAF294A49501}" destId="{FF114140-D6C5-EB4C-8F24-1B791D61BDAB}" srcOrd="0" destOrd="0" presId="urn:microsoft.com/office/officeart/2005/8/layout/cycle1"/>
    <dgm:cxn modelId="{B945A576-2045-7D4E-9381-8F2D5CFC8F18}" type="presOf" srcId="{1717E2CE-B91F-654D-9C93-EE3AFDA6AFC1}" destId="{B2DAF9B1-6492-C540-AFB1-144FEE75F926}" srcOrd="0" destOrd="0" presId="urn:microsoft.com/office/officeart/2005/8/layout/cycle1"/>
    <dgm:cxn modelId="{B5CC636C-92BA-6849-B43F-B1F29F14AA70}" srcId="{AB4DFC1B-78A5-3245-878F-7441072E60DB}" destId="{1717E2CE-B91F-654D-9C93-EE3AFDA6AFC1}" srcOrd="2" destOrd="0" parTransId="{BD1CCE6C-9B78-294A-A324-B54B4679F064}" sibTransId="{D2F80EBD-A771-5642-89A8-F9BCBA90F66E}"/>
    <dgm:cxn modelId="{BC10B3AD-8C81-0B47-9FF2-6DB4FA150C26}" srcId="{AB4DFC1B-78A5-3245-878F-7441072E60DB}" destId="{CE40ABAE-74A6-1C4D-A6F9-AAF294A49501}" srcOrd="0" destOrd="0" parTransId="{94D5484D-DD5E-8B47-82DE-6134AC4C8EE3}" sibTransId="{923512B5-6151-4047-87F4-E67C3D098AA5}"/>
    <dgm:cxn modelId="{EADF1E14-3995-9B44-BEDE-8A469B491BC6}" type="presOf" srcId="{0FC4D7C4-1431-C84F-8229-DC58B08D38F3}" destId="{3EDE230D-0A4C-654D-9C7D-B2BC53AA1746}" srcOrd="0" destOrd="0" presId="urn:microsoft.com/office/officeart/2005/8/layout/cycle1"/>
    <dgm:cxn modelId="{37E61D17-5E8E-B54E-8471-CAD40956A2F0}" srcId="{AB4DFC1B-78A5-3245-878F-7441072E60DB}" destId="{0FC4D7C4-1431-C84F-8229-DC58B08D38F3}" srcOrd="1" destOrd="0" parTransId="{6057CDF2-776F-3B4E-A95F-57DFE6C01DD9}" sibTransId="{91243CB1-5ED0-A741-B229-3F73180BB3D9}"/>
    <dgm:cxn modelId="{ACDE2C78-1D44-534E-83F8-56630A6820F3}" type="presOf" srcId="{AB4DFC1B-78A5-3245-878F-7441072E60DB}" destId="{675A5538-EA1B-B743-B20C-D09276A22BC1}" srcOrd="0" destOrd="0" presId="urn:microsoft.com/office/officeart/2005/8/layout/cycle1"/>
    <dgm:cxn modelId="{84E6E3B2-A84E-5F45-97B4-9F9EE32F6DCE}" type="presOf" srcId="{D2F80EBD-A771-5642-89A8-F9BCBA90F66E}" destId="{FE606D39-D3E1-BA4F-BB0D-ED28CD2611AF}" srcOrd="0" destOrd="0" presId="urn:microsoft.com/office/officeart/2005/8/layout/cycle1"/>
    <dgm:cxn modelId="{397FDFCA-1214-354C-9632-833E51DA936B}" srcId="{AB4DFC1B-78A5-3245-878F-7441072E60DB}" destId="{C538CEE6-4BE7-B342-91DE-883623DFA833}" srcOrd="3" destOrd="0" parTransId="{DC101D6E-D82A-204D-A80E-C76EE5E1D493}" sibTransId="{A5C8565E-79B3-B34D-BA57-4D189356B476}"/>
    <dgm:cxn modelId="{00B6CADC-6290-2E4B-AB97-87C4E04E7DD2}" srcId="{AB4DFC1B-78A5-3245-878F-7441072E60DB}" destId="{FC8609D1-F246-CE4D-85CB-BFC6CF849D66}" srcOrd="4" destOrd="0" parTransId="{69558F15-53BA-5942-AB20-7CA567ED92C2}" sibTransId="{8C5C89AB-4329-0546-84BC-96491B25E26B}"/>
    <dgm:cxn modelId="{2436ACE6-391F-714C-913F-0408AA0FC893}" type="presOf" srcId="{91243CB1-5ED0-A741-B229-3F73180BB3D9}" destId="{32503433-A41D-C547-AC62-B7A30380884D}" srcOrd="0" destOrd="0" presId="urn:microsoft.com/office/officeart/2005/8/layout/cycle1"/>
    <dgm:cxn modelId="{B7E0E16C-EF26-D84C-8DFD-4699CF5BBFC3}" type="presOf" srcId="{8C5C89AB-4329-0546-84BC-96491B25E26B}" destId="{ECBB1CD4-61E2-D64E-8537-4837FF0E4BB8}" srcOrd="0" destOrd="0" presId="urn:microsoft.com/office/officeart/2005/8/layout/cycle1"/>
    <dgm:cxn modelId="{7CD3EEC1-A135-C544-B9AB-EFF1987C848F}" type="presOf" srcId="{C538CEE6-4BE7-B342-91DE-883623DFA833}" destId="{E31E854A-9BED-F945-8890-F3EE8849E9A8}" srcOrd="0" destOrd="0" presId="urn:microsoft.com/office/officeart/2005/8/layout/cycle1"/>
    <dgm:cxn modelId="{1A79FE7B-8119-DC41-BBD7-EB4F78517F1F}" type="presParOf" srcId="{675A5538-EA1B-B743-B20C-D09276A22BC1}" destId="{C93DF080-ECC6-834B-903E-9A3865452EFF}" srcOrd="0" destOrd="0" presId="urn:microsoft.com/office/officeart/2005/8/layout/cycle1"/>
    <dgm:cxn modelId="{DD477898-532C-1D4C-9E0E-7D91483EB02F}" type="presParOf" srcId="{675A5538-EA1B-B743-B20C-D09276A22BC1}" destId="{FF114140-D6C5-EB4C-8F24-1B791D61BDAB}" srcOrd="1" destOrd="0" presId="urn:microsoft.com/office/officeart/2005/8/layout/cycle1"/>
    <dgm:cxn modelId="{B2A2023C-C5C2-7545-9DE2-367FB7AE6625}" type="presParOf" srcId="{675A5538-EA1B-B743-B20C-D09276A22BC1}" destId="{62552DCC-1B24-7049-A78C-38C5BD83AF63}" srcOrd="2" destOrd="0" presId="urn:microsoft.com/office/officeart/2005/8/layout/cycle1"/>
    <dgm:cxn modelId="{6C9C87F4-C365-DF43-B47A-1D92ABE8E541}" type="presParOf" srcId="{675A5538-EA1B-B743-B20C-D09276A22BC1}" destId="{FC9729CE-D44E-A94A-AFAF-BDF436940992}" srcOrd="3" destOrd="0" presId="urn:microsoft.com/office/officeart/2005/8/layout/cycle1"/>
    <dgm:cxn modelId="{E0FF3006-7464-764E-9DC4-9708CA14B7AF}" type="presParOf" srcId="{675A5538-EA1B-B743-B20C-D09276A22BC1}" destId="{3EDE230D-0A4C-654D-9C7D-B2BC53AA1746}" srcOrd="4" destOrd="0" presId="urn:microsoft.com/office/officeart/2005/8/layout/cycle1"/>
    <dgm:cxn modelId="{CCF4391C-FFC9-4643-9FC0-22B31775A786}" type="presParOf" srcId="{675A5538-EA1B-B743-B20C-D09276A22BC1}" destId="{32503433-A41D-C547-AC62-B7A30380884D}" srcOrd="5" destOrd="0" presId="urn:microsoft.com/office/officeart/2005/8/layout/cycle1"/>
    <dgm:cxn modelId="{BE462AD4-DD42-5744-9314-AA1FAA537566}" type="presParOf" srcId="{675A5538-EA1B-B743-B20C-D09276A22BC1}" destId="{E84A04EE-5C6F-5745-8452-30418926E25C}" srcOrd="6" destOrd="0" presId="urn:microsoft.com/office/officeart/2005/8/layout/cycle1"/>
    <dgm:cxn modelId="{98BD47B5-4A8A-8642-AA83-3E8F0B527E76}" type="presParOf" srcId="{675A5538-EA1B-B743-B20C-D09276A22BC1}" destId="{B2DAF9B1-6492-C540-AFB1-144FEE75F926}" srcOrd="7" destOrd="0" presId="urn:microsoft.com/office/officeart/2005/8/layout/cycle1"/>
    <dgm:cxn modelId="{15DAE5EE-9E3C-AA46-8347-A2D799EFC8FC}" type="presParOf" srcId="{675A5538-EA1B-B743-B20C-D09276A22BC1}" destId="{FE606D39-D3E1-BA4F-BB0D-ED28CD2611AF}" srcOrd="8" destOrd="0" presId="urn:microsoft.com/office/officeart/2005/8/layout/cycle1"/>
    <dgm:cxn modelId="{E37486F7-30EB-8B43-9F7E-B69BE45E6063}" type="presParOf" srcId="{675A5538-EA1B-B743-B20C-D09276A22BC1}" destId="{28D42B56-B098-EE4C-8F69-DA163C2F9EF8}" srcOrd="9" destOrd="0" presId="urn:microsoft.com/office/officeart/2005/8/layout/cycle1"/>
    <dgm:cxn modelId="{90C28D1C-7A4E-DB43-BAFE-04EAA63EAFB1}" type="presParOf" srcId="{675A5538-EA1B-B743-B20C-D09276A22BC1}" destId="{E31E854A-9BED-F945-8890-F3EE8849E9A8}" srcOrd="10" destOrd="0" presId="urn:microsoft.com/office/officeart/2005/8/layout/cycle1"/>
    <dgm:cxn modelId="{884B8805-C3F0-F542-BB22-152F5D88742C}" type="presParOf" srcId="{675A5538-EA1B-B743-B20C-D09276A22BC1}" destId="{F9A35056-EFCA-0641-A6F0-C7E38BD02D90}" srcOrd="11" destOrd="0" presId="urn:microsoft.com/office/officeart/2005/8/layout/cycle1"/>
    <dgm:cxn modelId="{6A16B70C-4454-1D48-8999-0EB73AF4C8F2}" type="presParOf" srcId="{675A5538-EA1B-B743-B20C-D09276A22BC1}" destId="{77BB534F-374D-2048-85D7-E01AD8E4C286}" srcOrd="12" destOrd="0" presId="urn:microsoft.com/office/officeart/2005/8/layout/cycle1"/>
    <dgm:cxn modelId="{796DEBDC-8E2D-EB46-BF0E-BBEDD8C613B6}" type="presParOf" srcId="{675A5538-EA1B-B743-B20C-D09276A22BC1}" destId="{0725F3FE-60BF-2E40-B032-B1CAAE881077}" srcOrd="13" destOrd="0" presId="urn:microsoft.com/office/officeart/2005/8/layout/cycle1"/>
    <dgm:cxn modelId="{4F68CC74-9264-2F4A-B115-C67BE25723A8}" type="presParOf" srcId="{675A5538-EA1B-B743-B20C-D09276A22BC1}" destId="{ECBB1CD4-61E2-D64E-8537-4837FF0E4BB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B4DFC1B-78A5-3245-878F-7441072E60DB}" type="doc">
      <dgm:prSet loTypeId="urn:microsoft.com/office/officeart/2005/8/layout/cycle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E40ABAE-74A6-1C4D-A6F9-AAF294A49501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Assess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94D5484D-DD5E-8B47-82DE-6134AC4C8EE3}" type="parTrans" cxnId="{BC10B3AD-8C81-0B47-9FF2-6DB4FA150C26}">
      <dgm:prSet/>
      <dgm:spPr/>
      <dgm:t>
        <a:bodyPr/>
        <a:lstStyle/>
        <a:p>
          <a:endParaRPr lang="en-US"/>
        </a:p>
      </dgm:t>
    </dgm:pt>
    <dgm:pt modelId="{923512B5-6151-4047-87F4-E67C3D098AA5}" type="sibTrans" cxnId="{BC10B3AD-8C81-0B47-9FF2-6DB4FA150C26}">
      <dgm:prSet/>
      <dgm:spPr/>
      <dgm:t>
        <a:bodyPr/>
        <a:lstStyle/>
        <a:p>
          <a:endParaRPr lang="en-US"/>
        </a:p>
      </dgm:t>
    </dgm:pt>
    <dgm:pt modelId="{0FC4D7C4-1431-C84F-8229-DC58B08D38F3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Plan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6057CDF2-776F-3B4E-A95F-57DFE6C01DD9}" type="parTrans" cxnId="{37E61D17-5E8E-B54E-8471-CAD40956A2F0}">
      <dgm:prSet/>
      <dgm:spPr/>
      <dgm:t>
        <a:bodyPr/>
        <a:lstStyle/>
        <a:p>
          <a:endParaRPr lang="en-US"/>
        </a:p>
      </dgm:t>
    </dgm:pt>
    <dgm:pt modelId="{91243CB1-5ED0-A741-B229-3F73180BB3D9}" type="sibTrans" cxnId="{37E61D17-5E8E-B54E-8471-CAD40956A2F0}">
      <dgm:prSet/>
      <dgm:spPr/>
      <dgm:t>
        <a:bodyPr/>
        <a:lstStyle/>
        <a:p>
          <a:endParaRPr lang="en-US"/>
        </a:p>
      </dgm:t>
    </dgm:pt>
    <dgm:pt modelId="{1717E2CE-B91F-654D-9C93-EE3AFDA6AFC1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Design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BD1CCE6C-9B78-294A-A324-B54B4679F064}" type="parTrans" cxnId="{B5CC636C-92BA-6849-B43F-B1F29F14AA70}">
      <dgm:prSet/>
      <dgm:spPr/>
      <dgm:t>
        <a:bodyPr/>
        <a:lstStyle/>
        <a:p>
          <a:endParaRPr lang="en-US"/>
        </a:p>
      </dgm:t>
    </dgm:pt>
    <dgm:pt modelId="{D2F80EBD-A771-5642-89A8-F9BCBA90F66E}" type="sibTrans" cxnId="{B5CC636C-92BA-6849-B43F-B1F29F14AA70}">
      <dgm:prSet/>
      <dgm:spPr/>
      <dgm:t>
        <a:bodyPr/>
        <a:lstStyle/>
        <a:p>
          <a:endParaRPr lang="en-US"/>
        </a:p>
      </dgm:t>
    </dgm:pt>
    <dgm:pt modelId="{C538CEE6-4BE7-B342-91DE-883623DFA833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Learn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DC101D6E-D82A-204D-A80E-C76EE5E1D493}" type="parTrans" cxnId="{397FDFCA-1214-354C-9632-833E51DA936B}">
      <dgm:prSet/>
      <dgm:spPr/>
      <dgm:t>
        <a:bodyPr/>
        <a:lstStyle/>
        <a:p>
          <a:endParaRPr lang="en-US"/>
        </a:p>
      </dgm:t>
    </dgm:pt>
    <dgm:pt modelId="{A5C8565E-79B3-B34D-BA57-4D189356B476}" type="sibTrans" cxnId="{397FDFCA-1214-354C-9632-833E51DA936B}">
      <dgm:prSet/>
      <dgm:spPr/>
      <dgm:t>
        <a:bodyPr/>
        <a:lstStyle/>
        <a:p>
          <a:endParaRPr lang="en-US"/>
        </a:p>
      </dgm:t>
    </dgm:pt>
    <dgm:pt modelId="{FC8609D1-F246-CE4D-85CB-BFC6CF849D66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latin typeface="Candara"/>
              <a:cs typeface="Candara"/>
            </a:rPr>
            <a:t>Transfer</a:t>
          </a:r>
          <a:endParaRPr lang="en-US" dirty="0">
            <a:solidFill>
              <a:srgbClr val="FFFFFF"/>
            </a:solidFill>
            <a:latin typeface="Candara"/>
            <a:cs typeface="Candara"/>
          </a:endParaRPr>
        </a:p>
      </dgm:t>
    </dgm:pt>
    <dgm:pt modelId="{69558F15-53BA-5942-AB20-7CA567ED92C2}" type="parTrans" cxnId="{00B6CADC-6290-2E4B-AB97-87C4E04E7DD2}">
      <dgm:prSet/>
      <dgm:spPr/>
      <dgm:t>
        <a:bodyPr/>
        <a:lstStyle/>
        <a:p>
          <a:endParaRPr lang="en-US"/>
        </a:p>
      </dgm:t>
    </dgm:pt>
    <dgm:pt modelId="{8C5C89AB-4329-0546-84BC-96491B25E26B}" type="sibTrans" cxnId="{00B6CADC-6290-2E4B-AB97-87C4E04E7DD2}">
      <dgm:prSet/>
      <dgm:spPr/>
      <dgm:t>
        <a:bodyPr/>
        <a:lstStyle/>
        <a:p>
          <a:endParaRPr lang="en-US"/>
        </a:p>
      </dgm:t>
    </dgm:pt>
    <dgm:pt modelId="{675A5538-EA1B-B743-B20C-D09276A22BC1}" type="pres">
      <dgm:prSet presAssocID="{AB4DFC1B-78A5-3245-878F-7441072E60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3DF080-ECC6-834B-903E-9A3865452EFF}" type="pres">
      <dgm:prSet presAssocID="{CE40ABAE-74A6-1C4D-A6F9-AAF294A49501}" presName="dummy" presStyleCnt="0"/>
      <dgm:spPr/>
    </dgm:pt>
    <dgm:pt modelId="{FF114140-D6C5-EB4C-8F24-1B791D61BDAB}" type="pres">
      <dgm:prSet presAssocID="{CE40ABAE-74A6-1C4D-A6F9-AAF294A49501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52DCC-1B24-7049-A78C-38C5BD83AF63}" type="pres">
      <dgm:prSet presAssocID="{923512B5-6151-4047-87F4-E67C3D098AA5}" presName="sibTrans" presStyleLbl="node1" presStyleIdx="0" presStyleCnt="5"/>
      <dgm:spPr/>
      <dgm:t>
        <a:bodyPr/>
        <a:lstStyle/>
        <a:p>
          <a:endParaRPr lang="en-US"/>
        </a:p>
      </dgm:t>
    </dgm:pt>
    <dgm:pt modelId="{FC9729CE-D44E-A94A-AFAF-BDF436940992}" type="pres">
      <dgm:prSet presAssocID="{0FC4D7C4-1431-C84F-8229-DC58B08D38F3}" presName="dummy" presStyleCnt="0"/>
      <dgm:spPr/>
    </dgm:pt>
    <dgm:pt modelId="{3EDE230D-0A4C-654D-9C7D-B2BC53AA1746}" type="pres">
      <dgm:prSet presAssocID="{0FC4D7C4-1431-C84F-8229-DC58B08D38F3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03433-A41D-C547-AC62-B7A30380884D}" type="pres">
      <dgm:prSet presAssocID="{91243CB1-5ED0-A741-B229-3F73180BB3D9}" presName="sibTrans" presStyleLbl="node1" presStyleIdx="1" presStyleCnt="5"/>
      <dgm:spPr/>
      <dgm:t>
        <a:bodyPr/>
        <a:lstStyle/>
        <a:p>
          <a:endParaRPr lang="en-US"/>
        </a:p>
      </dgm:t>
    </dgm:pt>
    <dgm:pt modelId="{E84A04EE-5C6F-5745-8452-30418926E25C}" type="pres">
      <dgm:prSet presAssocID="{1717E2CE-B91F-654D-9C93-EE3AFDA6AFC1}" presName="dummy" presStyleCnt="0"/>
      <dgm:spPr/>
    </dgm:pt>
    <dgm:pt modelId="{B2DAF9B1-6492-C540-AFB1-144FEE75F926}" type="pres">
      <dgm:prSet presAssocID="{1717E2CE-B91F-654D-9C93-EE3AFDA6AFC1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06D39-D3E1-BA4F-BB0D-ED28CD2611AF}" type="pres">
      <dgm:prSet presAssocID="{D2F80EBD-A771-5642-89A8-F9BCBA90F66E}" presName="sibTrans" presStyleLbl="node1" presStyleIdx="2" presStyleCnt="5"/>
      <dgm:spPr/>
      <dgm:t>
        <a:bodyPr/>
        <a:lstStyle/>
        <a:p>
          <a:endParaRPr lang="en-US"/>
        </a:p>
      </dgm:t>
    </dgm:pt>
    <dgm:pt modelId="{28D42B56-B098-EE4C-8F69-DA163C2F9EF8}" type="pres">
      <dgm:prSet presAssocID="{C538CEE6-4BE7-B342-91DE-883623DFA833}" presName="dummy" presStyleCnt="0"/>
      <dgm:spPr/>
    </dgm:pt>
    <dgm:pt modelId="{E31E854A-9BED-F945-8890-F3EE8849E9A8}" type="pres">
      <dgm:prSet presAssocID="{C538CEE6-4BE7-B342-91DE-883623DFA833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35056-EFCA-0641-A6F0-C7E38BD02D90}" type="pres">
      <dgm:prSet presAssocID="{A5C8565E-79B3-B34D-BA57-4D189356B476}" presName="sibTrans" presStyleLbl="node1" presStyleIdx="3" presStyleCnt="5"/>
      <dgm:spPr/>
      <dgm:t>
        <a:bodyPr/>
        <a:lstStyle/>
        <a:p>
          <a:endParaRPr lang="en-US"/>
        </a:p>
      </dgm:t>
    </dgm:pt>
    <dgm:pt modelId="{77BB534F-374D-2048-85D7-E01AD8E4C286}" type="pres">
      <dgm:prSet presAssocID="{FC8609D1-F246-CE4D-85CB-BFC6CF849D66}" presName="dummy" presStyleCnt="0"/>
      <dgm:spPr/>
    </dgm:pt>
    <dgm:pt modelId="{0725F3FE-60BF-2E40-B032-B1CAAE881077}" type="pres">
      <dgm:prSet presAssocID="{FC8609D1-F246-CE4D-85CB-BFC6CF849D66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B1CD4-61E2-D64E-8537-4837FF0E4BB8}" type="pres">
      <dgm:prSet presAssocID="{8C5C89AB-4329-0546-84BC-96491B25E26B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1155D610-A54F-F94A-B4F1-CB4BFD1F0664}" type="presOf" srcId="{FC8609D1-F246-CE4D-85CB-BFC6CF849D66}" destId="{0725F3FE-60BF-2E40-B032-B1CAAE881077}" srcOrd="0" destOrd="0" presId="urn:microsoft.com/office/officeart/2005/8/layout/cycle1"/>
    <dgm:cxn modelId="{B5CC636C-92BA-6849-B43F-B1F29F14AA70}" srcId="{AB4DFC1B-78A5-3245-878F-7441072E60DB}" destId="{1717E2CE-B91F-654D-9C93-EE3AFDA6AFC1}" srcOrd="2" destOrd="0" parTransId="{BD1CCE6C-9B78-294A-A324-B54B4679F064}" sibTransId="{D2F80EBD-A771-5642-89A8-F9BCBA90F66E}"/>
    <dgm:cxn modelId="{BC10B3AD-8C81-0B47-9FF2-6DB4FA150C26}" srcId="{AB4DFC1B-78A5-3245-878F-7441072E60DB}" destId="{CE40ABAE-74A6-1C4D-A6F9-AAF294A49501}" srcOrd="0" destOrd="0" parTransId="{94D5484D-DD5E-8B47-82DE-6134AC4C8EE3}" sibTransId="{923512B5-6151-4047-87F4-E67C3D098AA5}"/>
    <dgm:cxn modelId="{306243DE-7F02-B047-97E7-0F9EDC31FD01}" type="presOf" srcId="{91243CB1-5ED0-A741-B229-3F73180BB3D9}" destId="{32503433-A41D-C547-AC62-B7A30380884D}" srcOrd="0" destOrd="0" presId="urn:microsoft.com/office/officeart/2005/8/layout/cycle1"/>
    <dgm:cxn modelId="{19833EF0-4646-704A-8E39-643DED3D9E81}" type="presOf" srcId="{0FC4D7C4-1431-C84F-8229-DC58B08D38F3}" destId="{3EDE230D-0A4C-654D-9C7D-B2BC53AA1746}" srcOrd="0" destOrd="0" presId="urn:microsoft.com/office/officeart/2005/8/layout/cycle1"/>
    <dgm:cxn modelId="{37E61D17-5E8E-B54E-8471-CAD40956A2F0}" srcId="{AB4DFC1B-78A5-3245-878F-7441072E60DB}" destId="{0FC4D7C4-1431-C84F-8229-DC58B08D38F3}" srcOrd="1" destOrd="0" parTransId="{6057CDF2-776F-3B4E-A95F-57DFE6C01DD9}" sibTransId="{91243CB1-5ED0-A741-B229-3F73180BB3D9}"/>
    <dgm:cxn modelId="{10D48726-3713-3F48-B4BB-8DD3B723889F}" type="presOf" srcId="{923512B5-6151-4047-87F4-E67C3D098AA5}" destId="{62552DCC-1B24-7049-A78C-38C5BD83AF63}" srcOrd="0" destOrd="0" presId="urn:microsoft.com/office/officeart/2005/8/layout/cycle1"/>
    <dgm:cxn modelId="{B4D654FD-F33F-2D4E-9E87-48764E6D5D6B}" type="presOf" srcId="{8C5C89AB-4329-0546-84BC-96491B25E26B}" destId="{ECBB1CD4-61E2-D64E-8537-4837FF0E4BB8}" srcOrd="0" destOrd="0" presId="urn:microsoft.com/office/officeart/2005/8/layout/cycle1"/>
    <dgm:cxn modelId="{652BDC15-D672-BE42-81AB-9D1878014A90}" type="presOf" srcId="{AB4DFC1B-78A5-3245-878F-7441072E60DB}" destId="{675A5538-EA1B-B743-B20C-D09276A22BC1}" srcOrd="0" destOrd="0" presId="urn:microsoft.com/office/officeart/2005/8/layout/cycle1"/>
    <dgm:cxn modelId="{2986C21E-0FCD-2342-BF4F-E9DE2240F77F}" type="presOf" srcId="{A5C8565E-79B3-B34D-BA57-4D189356B476}" destId="{F9A35056-EFCA-0641-A6F0-C7E38BD02D90}" srcOrd="0" destOrd="0" presId="urn:microsoft.com/office/officeart/2005/8/layout/cycle1"/>
    <dgm:cxn modelId="{397FDFCA-1214-354C-9632-833E51DA936B}" srcId="{AB4DFC1B-78A5-3245-878F-7441072E60DB}" destId="{C538CEE6-4BE7-B342-91DE-883623DFA833}" srcOrd="3" destOrd="0" parTransId="{DC101D6E-D82A-204D-A80E-C76EE5E1D493}" sibTransId="{A5C8565E-79B3-B34D-BA57-4D189356B476}"/>
    <dgm:cxn modelId="{D7EFEB37-1985-B540-83BD-300956B1616B}" type="presOf" srcId="{C538CEE6-4BE7-B342-91DE-883623DFA833}" destId="{E31E854A-9BED-F945-8890-F3EE8849E9A8}" srcOrd="0" destOrd="0" presId="urn:microsoft.com/office/officeart/2005/8/layout/cycle1"/>
    <dgm:cxn modelId="{85E014BF-1238-3342-AF2D-D3BC21189C03}" type="presOf" srcId="{D2F80EBD-A771-5642-89A8-F9BCBA90F66E}" destId="{FE606D39-D3E1-BA4F-BB0D-ED28CD2611AF}" srcOrd="0" destOrd="0" presId="urn:microsoft.com/office/officeart/2005/8/layout/cycle1"/>
    <dgm:cxn modelId="{00B6CADC-6290-2E4B-AB97-87C4E04E7DD2}" srcId="{AB4DFC1B-78A5-3245-878F-7441072E60DB}" destId="{FC8609D1-F246-CE4D-85CB-BFC6CF849D66}" srcOrd="4" destOrd="0" parTransId="{69558F15-53BA-5942-AB20-7CA567ED92C2}" sibTransId="{8C5C89AB-4329-0546-84BC-96491B25E26B}"/>
    <dgm:cxn modelId="{A0238FB0-C51B-F04D-A529-233B837A412C}" type="presOf" srcId="{1717E2CE-B91F-654D-9C93-EE3AFDA6AFC1}" destId="{B2DAF9B1-6492-C540-AFB1-144FEE75F926}" srcOrd="0" destOrd="0" presId="urn:microsoft.com/office/officeart/2005/8/layout/cycle1"/>
    <dgm:cxn modelId="{0EFB85BD-9C09-4B4A-8485-2D59ABD9CCD7}" type="presOf" srcId="{CE40ABAE-74A6-1C4D-A6F9-AAF294A49501}" destId="{FF114140-D6C5-EB4C-8F24-1B791D61BDAB}" srcOrd="0" destOrd="0" presId="urn:microsoft.com/office/officeart/2005/8/layout/cycle1"/>
    <dgm:cxn modelId="{957ECC5F-866D-A541-B7E5-0FE97CF2126E}" type="presParOf" srcId="{675A5538-EA1B-B743-B20C-D09276A22BC1}" destId="{C93DF080-ECC6-834B-903E-9A3865452EFF}" srcOrd="0" destOrd="0" presId="urn:microsoft.com/office/officeart/2005/8/layout/cycle1"/>
    <dgm:cxn modelId="{12D6E9E0-C26F-FC4E-B67D-A2FDD7102602}" type="presParOf" srcId="{675A5538-EA1B-B743-B20C-D09276A22BC1}" destId="{FF114140-D6C5-EB4C-8F24-1B791D61BDAB}" srcOrd="1" destOrd="0" presId="urn:microsoft.com/office/officeart/2005/8/layout/cycle1"/>
    <dgm:cxn modelId="{71E9A6FF-6AA9-F84B-80CB-CB55371ECEA0}" type="presParOf" srcId="{675A5538-EA1B-B743-B20C-D09276A22BC1}" destId="{62552DCC-1B24-7049-A78C-38C5BD83AF63}" srcOrd="2" destOrd="0" presId="urn:microsoft.com/office/officeart/2005/8/layout/cycle1"/>
    <dgm:cxn modelId="{3A92C3AF-8DE7-2240-852E-7204CE847D62}" type="presParOf" srcId="{675A5538-EA1B-B743-B20C-D09276A22BC1}" destId="{FC9729CE-D44E-A94A-AFAF-BDF436940992}" srcOrd="3" destOrd="0" presId="urn:microsoft.com/office/officeart/2005/8/layout/cycle1"/>
    <dgm:cxn modelId="{1B74FCA8-A59D-FC4C-AEF2-6A4452FE6E9E}" type="presParOf" srcId="{675A5538-EA1B-B743-B20C-D09276A22BC1}" destId="{3EDE230D-0A4C-654D-9C7D-B2BC53AA1746}" srcOrd="4" destOrd="0" presId="urn:microsoft.com/office/officeart/2005/8/layout/cycle1"/>
    <dgm:cxn modelId="{C443D5AF-E74A-9F4A-B3C4-5641DEC49D41}" type="presParOf" srcId="{675A5538-EA1B-B743-B20C-D09276A22BC1}" destId="{32503433-A41D-C547-AC62-B7A30380884D}" srcOrd="5" destOrd="0" presId="urn:microsoft.com/office/officeart/2005/8/layout/cycle1"/>
    <dgm:cxn modelId="{27E0869F-93DD-5F48-9653-8276A115E086}" type="presParOf" srcId="{675A5538-EA1B-B743-B20C-D09276A22BC1}" destId="{E84A04EE-5C6F-5745-8452-30418926E25C}" srcOrd="6" destOrd="0" presId="urn:microsoft.com/office/officeart/2005/8/layout/cycle1"/>
    <dgm:cxn modelId="{2300C6E9-CD4D-274D-BD52-99D789932F33}" type="presParOf" srcId="{675A5538-EA1B-B743-B20C-D09276A22BC1}" destId="{B2DAF9B1-6492-C540-AFB1-144FEE75F926}" srcOrd="7" destOrd="0" presId="urn:microsoft.com/office/officeart/2005/8/layout/cycle1"/>
    <dgm:cxn modelId="{11373CB9-DA32-DE46-91EE-C18EF80E8E65}" type="presParOf" srcId="{675A5538-EA1B-B743-B20C-D09276A22BC1}" destId="{FE606D39-D3E1-BA4F-BB0D-ED28CD2611AF}" srcOrd="8" destOrd="0" presId="urn:microsoft.com/office/officeart/2005/8/layout/cycle1"/>
    <dgm:cxn modelId="{8FEF3D9B-4E3F-FE45-BC07-AA05E440E118}" type="presParOf" srcId="{675A5538-EA1B-B743-B20C-D09276A22BC1}" destId="{28D42B56-B098-EE4C-8F69-DA163C2F9EF8}" srcOrd="9" destOrd="0" presId="urn:microsoft.com/office/officeart/2005/8/layout/cycle1"/>
    <dgm:cxn modelId="{AADF26AB-D35A-1C40-B6CD-7C4EB4FCA7E4}" type="presParOf" srcId="{675A5538-EA1B-B743-B20C-D09276A22BC1}" destId="{E31E854A-9BED-F945-8890-F3EE8849E9A8}" srcOrd="10" destOrd="0" presId="urn:microsoft.com/office/officeart/2005/8/layout/cycle1"/>
    <dgm:cxn modelId="{A86809D5-AEEC-E849-89FB-BCBE9CB9911A}" type="presParOf" srcId="{675A5538-EA1B-B743-B20C-D09276A22BC1}" destId="{F9A35056-EFCA-0641-A6F0-C7E38BD02D90}" srcOrd="11" destOrd="0" presId="urn:microsoft.com/office/officeart/2005/8/layout/cycle1"/>
    <dgm:cxn modelId="{C8E9FEFB-9C77-944F-9146-AC9C93F5286F}" type="presParOf" srcId="{675A5538-EA1B-B743-B20C-D09276A22BC1}" destId="{77BB534F-374D-2048-85D7-E01AD8E4C286}" srcOrd="12" destOrd="0" presId="urn:microsoft.com/office/officeart/2005/8/layout/cycle1"/>
    <dgm:cxn modelId="{6D4FB988-685F-4543-B4B1-4711BA43F598}" type="presParOf" srcId="{675A5538-EA1B-B743-B20C-D09276A22BC1}" destId="{0725F3FE-60BF-2E40-B032-B1CAAE881077}" srcOrd="13" destOrd="0" presId="urn:microsoft.com/office/officeart/2005/8/layout/cycle1"/>
    <dgm:cxn modelId="{A7A77625-8010-4D49-A901-31B205C3F35C}" type="presParOf" srcId="{675A5538-EA1B-B743-B20C-D09276A22BC1}" destId="{ECBB1CD4-61E2-D64E-8537-4837FF0E4BB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14140-D6C5-EB4C-8F24-1B791D61BDAB}">
      <dsp:nvSpPr>
        <dsp:cNvPr id="0" name=""/>
        <dsp:cNvSpPr/>
      </dsp:nvSpPr>
      <dsp:spPr>
        <a:xfrm>
          <a:off x="3789763" y="31839"/>
          <a:ext cx="1124073" cy="1124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ndara"/>
              <a:cs typeface="Candara"/>
            </a:rPr>
            <a:t>Assess</a:t>
          </a:r>
          <a:endParaRPr lang="en-US" sz="2400" kern="1200" dirty="0">
            <a:latin typeface="Candara"/>
            <a:cs typeface="Candara"/>
          </a:endParaRPr>
        </a:p>
      </dsp:txBody>
      <dsp:txXfrm>
        <a:off x="3789763" y="31839"/>
        <a:ext cx="1124073" cy="1124073"/>
      </dsp:txXfrm>
    </dsp:sp>
    <dsp:sp modelId="{62552DCC-1B24-7049-A78C-38C5BD83AF63}">
      <dsp:nvSpPr>
        <dsp:cNvPr id="0" name=""/>
        <dsp:cNvSpPr/>
      </dsp:nvSpPr>
      <dsp:spPr>
        <a:xfrm>
          <a:off x="1142251" y="-1075"/>
          <a:ext cx="4218611" cy="4218611"/>
        </a:xfrm>
        <a:prstGeom prst="circularArrow">
          <a:avLst>
            <a:gd name="adj1" fmla="val 5196"/>
            <a:gd name="adj2" fmla="val 335602"/>
            <a:gd name="adj3" fmla="val 21294509"/>
            <a:gd name="adj4" fmla="val 19765128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DE230D-0A4C-654D-9C7D-B2BC53AA1746}">
      <dsp:nvSpPr>
        <dsp:cNvPr id="0" name=""/>
        <dsp:cNvSpPr/>
      </dsp:nvSpPr>
      <dsp:spPr>
        <a:xfrm>
          <a:off x="4469751" y="2124626"/>
          <a:ext cx="1124073" cy="1124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ndara"/>
              <a:cs typeface="Candara"/>
            </a:rPr>
            <a:t>Plan</a:t>
          </a:r>
          <a:endParaRPr lang="en-US" sz="2400" kern="1200" dirty="0">
            <a:latin typeface="Candara"/>
            <a:cs typeface="Candara"/>
          </a:endParaRPr>
        </a:p>
      </dsp:txBody>
      <dsp:txXfrm>
        <a:off x="4469751" y="2124626"/>
        <a:ext cx="1124073" cy="1124073"/>
      </dsp:txXfrm>
    </dsp:sp>
    <dsp:sp modelId="{32503433-A41D-C547-AC62-B7A30380884D}">
      <dsp:nvSpPr>
        <dsp:cNvPr id="0" name=""/>
        <dsp:cNvSpPr/>
      </dsp:nvSpPr>
      <dsp:spPr>
        <a:xfrm>
          <a:off x="1142251" y="-1075"/>
          <a:ext cx="4218611" cy="4218611"/>
        </a:xfrm>
        <a:prstGeom prst="circularArrow">
          <a:avLst>
            <a:gd name="adj1" fmla="val 5196"/>
            <a:gd name="adj2" fmla="val 335602"/>
            <a:gd name="adj3" fmla="val 4016012"/>
            <a:gd name="adj4" fmla="val 2252226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DAF9B1-6492-C540-AFB1-144FEE75F926}">
      <dsp:nvSpPr>
        <dsp:cNvPr id="0" name=""/>
        <dsp:cNvSpPr/>
      </dsp:nvSpPr>
      <dsp:spPr>
        <a:xfrm>
          <a:off x="2689520" y="3418039"/>
          <a:ext cx="1124073" cy="1124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ndara"/>
              <a:cs typeface="Candara"/>
            </a:rPr>
            <a:t>Design</a:t>
          </a:r>
          <a:endParaRPr lang="en-US" sz="2400" kern="1200" dirty="0">
            <a:latin typeface="Candara"/>
            <a:cs typeface="Candara"/>
          </a:endParaRPr>
        </a:p>
      </dsp:txBody>
      <dsp:txXfrm>
        <a:off x="2689520" y="3418039"/>
        <a:ext cx="1124073" cy="1124073"/>
      </dsp:txXfrm>
    </dsp:sp>
    <dsp:sp modelId="{FE606D39-D3E1-BA4F-BB0D-ED28CD2611AF}">
      <dsp:nvSpPr>
        <dsp:cNvPr id="0" name=""/>
        <dsp:cNvSpPr/>
      </dsp:nvSpPr>
      <dsp:spPr>
        <a:xfrm>
          <a:off x="1142251" y="-1075"/>
          <a:ext cx="4218611" cy="4218611"/>
        </a:xfrm>
        <a:prstGeom prst="circularArrow">
          <a:avLst>
            <a:gd name="adj1" fmla="val 5196"/>
            <a:gd name="adj2" fmla="val 335602"/>
            <a:gd name="adj3" fmla="val 8212172"/>
            <a:gd name="adj4" fmla="val 6448386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1E854A-9BED-F945-8890-F3EE8849E9A8}">
      <dsp:nvSpPr>
        <dsp:cNvPr id="0" name=""/>
        <dsp:cNvSpPr/>
      </dsp:nvSpPr>
      <dsp:spPr>
        <a:xfrm>
          <a:off x="909289" y="2124626"/>
          <a:ext cx="1124073" cy="1124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ndara"/>
              <a:cs typeface="Candara"/>
            </a:rPr>
            <a:t>Learn</a:t>
          </a:r>
          <a:endParaRPr lang="en-US" sz="2400" kern="1200" dirty="0">
            <a:latin typeface="Candara"/>
            <a:cs typeface="Candara"/>
          </a:endParaRPr>
        </a:p>
      </dsp:txBody>
      <dsp:txXfrm>
        <a:off x="909289" y="2124626"/>
        <a:ext cx="1124073" cy="1124073"/>
      </dsp:txXfrm>
    </dsp:sp>
    <dsp:sp modelId="{F9A35056-EFCA-0641-A6F0-C7E38BD02D90}">
      <dsp:nvSpPr>
        <dsp:cNvPr id="0" name=""/>
        <dsp:cNvSpPr/>
      </dsp:nvSpPr>
      <dsp:spPr>
        <a:xfrm>
          <a:off x="1142251" y="-1075"/>
          <a:ext cx="4218611" cy="4218611"/>
        </a:xfrm>
        <a:prstGeom prst="circularArrow">
          <a:avLst>
            <a:gd name="adj1" fmla="val 5196"/>
            <a:gd name="adj2" fmla="val 335602"/>
            <a:gd name="adj3" fmla="val 12299270"/>
            <a:gd name="adj4" fmla="val 10769889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25F3FE-60BF-2E40-B032-B1CAAE881077}">
      <dsp:nvSpPr>
        <dsp:cNvPr id="0" name=""/>
        <dsp:cNvSpPr/>
      </dsp:nvSpPr>
      <dsp:spPr>
        <a:xfrm>
          <a:off x="1589277" y="31839"/>
          <a:ext cx="1124073" cy="1124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ndara"/>
              <a:cs typeface="Candara"/>
            </a:rPr>
            <a:t>Transfer</a:t>
          </a:r>
          <a:endParaRPr lang="en-US" sz="2400" kern="1200" dirty="0">
            <a:latin typeface="Candara"/>
            <a:cs typeface="Candara"/>
          </a:endParaRPr>
        </a:p>
      </dsp:txBody>
      <dsp:txXfrm>
        <a:off x="1589277" y="31839"/>
        <a:ext cx="1124073" cy="1124073"/>
      </dsp:txXfrm>
    </dsp:sp>
    <dsp:sp modelId="{ECBB1CD4-61E2-D64E-8537-4837FF0E4BB8}">
      <dsp:nvSpPr>
        <dsp:cNvPr id="0" name=""/>
        <dsp:cNvSpPr/>
      </dsp:nvSpPr>
      <dsp:spPr>
        <a:xfrm>
          <a:off x="1142251" y="-1075"/>
          <a:ext cx="4218611" cy="4218611"/>
        </a:xfrm>
        <a:prstGeom prst="circularArrow">
          <a:avLst>
            <a:gd name="adj1" fmla="val 5196"/>
            <a:gd name="adj2" fmla="val 335602"/>
            <a:gd name="adj3" fmla="val 16866996"/>
            <a:gd name="adj4" fmla="val 15197402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14140-D6C5-EB4C-8F24-1B791D61BDAB}">
      <dsp:nvSpPr>
        <dsp:cNvPr id="0" name=""/>
        <dsp:cNvSpPr/>
      </dsp:nvSpPr>
      <dsp:spPr>
        <a:xfrm>
          <a:off x="1922731" y="20474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Assess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1922731" y="20474"/>
        <a:ext cx="713368" cy="713368"/>
      </dsp:txXfrm>
    </dsp:sp>
    <dsp:sp modelId="{62552DCC-1B24-7049-A78C-38C5BD83AF63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21294556"/>
            <a:gd name="adj4" fmla="val 19765088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DE230D-0A4C-654D-9C7D-B2BC53AA1746}">
      <dsp:nvSpPr>
        <dsp:cNvPr id="0" name=""/>
        <dsp:cNvSpPr/>
      </dsp:nvSpPr>
      <dsp:spPr>
        <a:xfrm>
          <a:off x="2354285" y="1348660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Plan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2354285" y="1348660"/>
        <a:ext cx="713368" cy="713368"/>
      </dsp:txXfrm>
    </dsp:sp>
    <dsp:sp modelId="{32503433-A41D-C547-AC62-B7A30380884D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4016060"/>
            <a:gd name="adj4" fmla="val 2252182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DAF9B1-6492-C540-AFB1-144FEE75F926}">
      <dsp:nvSpPr>
        <dsp:cNvPr id="0" name=""/>
        <dsp:cNvSpPr/>
      </dsp:nvSpPr>
      <dsp:spPr>
        <a:xfrm>
          <a:off x="1224462" y="2169525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Design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1224462" y="2169525"/>
        <a:ext cx="713368" cy="713368"/>
      </dsp:txXfrm>
    </dsp:sp>
    <dsp:sp modelId="{FE606D39-D3E1-BA4F-BB0D-ED28CD2611AF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8212227"/>
            <a:gd name="adj4" fmla="val 6448350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1E854A-9BED-F945-8890-F3EE8849E9A8}">
      <dsp:nvSpPr>
        <dsp:cNvPr id="0" name=""/>
        <dsp:cNvSpPr/>
      </dsp:nvSpPr>
      <dsp:spPr>
        <a:xfrm>
          <a:off x="94638" y="1348660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Learn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94638" y="1348660"/>
        <a:ext cx="713368" cy="713368"/>
      </dsp:txXfrm>
    </dsp:sp>
    <dsp:sp modelId="{F9A35056-EFCA-0641-A6F0-C7E38BD02D90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12299322"/>
            <a:gd name="adj4" fmla="val 10769854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25F3FE-60BF-2E40-B032-B1CAAE881077}">
      <dsp:nvSpPr>
        <dsp:cNvPr id="0" name=""/>
        <dsp:cNvSpPr/>
      </dsp:nvSpPr>
      <dsp:spPr>
        <a:xfrm>
          <a:off x="526192" y="20474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Transfer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526192" y="20474"/>
        <a:ext cx="713368" cy="713368"/>
      </dsp:txXfrm>
    </dsp:sp>
    <dsp:sp modelId="{ECBB1CD4-61E2-D64E-8537-4837FF0E4BB8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16867044"/>
            <a:gd name="adj4" fmla="val 15197365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14140-D6C5-EB4C-8F24-1B791D61BDAB}">
      <dsp:nvSpPr>
        <dsp:cNvPr id="0" name=""/>
        <dsp:cNvSpPr/>
      </dsp:nvSpPr>
      <dsp:spPr>
        <a:xfrm>
          <a:off x="1922731" y="20474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Assess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1922731" y="20474"/>
        <a:ext cx="713368" cy="713368"/>
      </dsp:txXfrm>
    </dsp:sp>
    <dsp:sp modelId="{62552DCC-1B24-7049-A78C-38C5BD83AF63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21294556"/>
            <a:gd name="adj4" fmla="val 19765088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DE230D-0A4C-654D-9C7D-B2BC53AA1746}">
      <dsp:nvSpPr>
        <dsp:cNvPr id="0" name=""/>
        <dsp:cNvSpPr/>
      </dsp:nvSpPr>
      <dsp:spPr>
        <a:xfrm>
          <a:off x="2354285" y="1348660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Plan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2354285" y="1348660"/>
        <a:ext cx="713368" cy="713368"/>
      </dsp:txXfrm>
    </dsp:sp>
    <dsp:sp modelId="{32503433-A41D-C547-AC62-B7A30380884D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4016060"/>
            <a:gd name="adj4" fmla="val 2252182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DAF9B1-6492-C540-AFB1-144FEE75F926}">
      <dsp:nvSpPr>
        <dsp:cNvPr id="0" name=""/>
        <dsp:cNvSpPr/>
      </dsp:nvSpPr>
      <dsp:spPr>
        <a:xfrm>
          <a:off x="1224462" y="2169525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Design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1224462" y="2169525"/>
        <a:ext cx="713368" cy="713368"/>
      </dsp:txXfrm>
    </dsp:sp>
    <dsp:sp modelId="{FE606D39-D3E1-BA4F-BB0D-ED28CD2611AF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8212227"/>
            <a:gd name="adj4" fmla="val 6448350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1E854A-9BED-F945-8890-F3EE8849E9A8}">
      <dsp:nvSpPr>
        <dsp:cNvPr id="0" name=""/>
        <dsp:cNvSpPr/>
      </dsp:nvSpPr>
      <dsp:spPr>
        <a:xfrm>
          <a:off x="94638" y="1348660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Learn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94638" y="1348660"/>
        <a:ext cx="713368" cy="713368"/>
      </dsp:txXfrm>
    </dsp:sp>
    <dsp:sp modelId="{F9A35056-EFCA-0641-A6F0-C7E38BD02D90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12299322"/>
            <a:gd name="adj4" fmla="val 10769854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25F3FE-60BF-2E40-B032-B1CAAE881077}">
      <dsp:nvSpPr>
        <dsp:cNvPr id="0" name=""/>
        <dsp:cNvSpPr/>
      </dsp:nvSpPr>
      <dsp:spPr>
        <a:xfrm>
          <a:off x="526192" y="20474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Transfer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526192" y="20474"/>
        <a:ext cx="713368" cy="713368"/>
      </dsp:txXfrm>
    </dsp:sp>
    <dsp:sp modelId="{ECBB1CD4-61E2-D64E-8537-4837FF0E4BB8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16867044"/>
            <a:gd name="adj4" fmla="val 15197365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14140-D6C5-EB4C-8F24-1B791D61BDAB}">
      <dsp:nvSpPr>
        <dsp:cNvPr id="0" name=""/>
        <dsp:cNvSpPr/>
      </dsp:nvSpPr>
      <dsp:spPr>
        <a:xfrm>
          <a:off x="1922731" y="20474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Assess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1922731" y="20474"/>
        <a:ext cx="713368" cy="713368"/>
      </dsp:txXfrm>
    </dsp:sp>
    <dsp:sp modelId="{62552DCC-1B24-7049-A78C-38C5BD83AF63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21294556"/>
            <a:gd name="adj4" fmla="val 19765088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DE230D-0A4C-654D-9C7D-B2BC53AA1746}">
      <dsp:nvSpPr>
        <dsp:cNvPr id="0" name=""/>
        <dsp:cNvSpPr/>
      </dsp:nvSpPr>
      <dsp:spPr>
        <a:xfrm>
          <a:off x="2354285" y="1348660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Plan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2354285" y="1348660"/>
        <a:ext cx="713368" cy="713368"/>
      </dsp:txXfrm>
    </dsp:sp>
    <dsp:sp modelId="{32503433-A41D-C547-AC62-B7A30380884D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4016060"/>
            <a:gd name="adj4" fmla="val 2252182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DAF9B1-6492-C540-AFB1-144FEE75F926}">
      <dsp:nvSpPr>
        <dsp:cNvPr id="0" name=""/>
        <dsp:cNvSpPr/>
      </dsp:nvSpPr>
      <dsp:spPr>
        <a:xfrm>
          <a:off x="1224462" y="2169525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Design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1224462" y="2169525"/>
        <a:ext cx="713368" cy="713368"/>
      </dsp:txXfrm>
    </dsp:sp>
    <dsp:sp modelId="{FE606D39-D3E1-BA4F-BB0D-ED28CD2611AF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8212227"/>
            <a:gd name="adj4" fmla="val 6448350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1E854A-9BED-F945-8890-F3EE8849E9A8}">
      <dsp:nvSpPr>
        <dsp:cNvPr id="0" name=""/>
        <dsp:cNvSpPr/>
      </dsp:nvSpPr>
      <dsp:spPr>
        <a:xfrm>
          <a:off x="94638" y="1348660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Learn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94638" y="1348660"/>
        <a:ext cx="713368" cy="713368"/>
      </dsp:txXfrm>
    </dsp:sp>
    <dsp:sp modelId="{F9A35056-EFCA-0641-A6F0-C7E38BD02D90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12299322"/>
            <a:gd name="adj4" fmla="val 10769854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25F3FE-60BF-2E40-B032-B1CAAE881077}">
      <dsp:nvSpPr>
        <dsp:cNvPr id="0" name=""/>
        <dsp:cNvSpPr/>
      </dsp:nvSpPr>
      <dsp:spPr>
        <a:xfrm>
          <a:off x="526192" y="20474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Transfer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526192" y="20474"/>
        <a:ext cx="713368" cy="713368"/>
      </dsp:txXfrm>
    </dsp:sp>
    <dsp:sp modelId="{ECBB1CD4-61E2-D64E-8537-4837FF0E4BB8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16867044"/>
            <a:gd name="adj4" fmla="val 15197365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14140-D6C5-EB4C-8F24-1B791D61BDAB}">
      <dsp:nvSpPr>
        <dsp:cNvPr id="0" name=""/>
        <dsp:cNvSpPr/>
      </dsp:nvSpPr>
      <dsp:spPr>
        <a:xfrm>
          <a:off x="1922731" y="20474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Assess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1922731" y="20474"/>
        <a:ext cx="713368" cy="713368"/>
      </dsp:txXfrm>
    </dsp:sp>
    <dsp:sp modelId="{62552DCC-1B24-7049-A78C-38C5BD83AF63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21294556"/>
            <a:gd name="adj4" fmla="val 19765088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DE230D-0A4C-654D-9C7D-B2BC53AA1746}">
      <dsp:nvSpPr>
        <dsp:cNvPr id="0" name=""/>
        <dsp:cNvSpPr/>
      </dsp:nvSpPr>
      <dsp:spPr>
        <a:xfrm>
          <a:off x="2354285" y="1348660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Plan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2354285" y="1348660"/>
        <a:ext cx="713368" cy="713368"/>
      </dsp:txXfrm>
    </dsp:sp>
    <dsp:sp modelId="{32503433-A41D-C547-AC62-B7A30380884D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4016060"/>
            <a:gd name="adj4" fmla="val 2252182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DAF9B1-6492-C540-AFB1-144FEE75F926}">
      <dsp:nvSpPr>
        <dsp:cNvPr id="0" name=""/>
        <dsp:cNvSpPr/>
      </dsp:nvSpPr>
      <dsp:spPr>
        <a:xfrm>
          <a:off x="1224462" y="2169525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Design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1224462" y="2169525"/>
        <a:ext cx="713368" cy="713368"/>
      </dsp:txXfrm>
    </dsp:sp>
    <dsp:sp modelId="{FE606D39-D3E1-BA4F-BB0D-ED28CD2611AF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8212227"/>
            <a:gd name="adj4" fmla="val 6448350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1E854A-9BED-F945-8890-F3EE8849E9A8}">
      <dsp:nvSpPr>
        <dsp:cNvPr id="0" name=""/>
        <dsp:cNvSpPr/>
      </dsp:nvSpPr>
      <dsp:spPr>
        <a:xfrm>
          <a:off x="94638" y="1348660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Learn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94638" y="1348660"/>
        <a:ext cx="713368" cy="713368"/>
      </dsp:txXfrm>
    </dsp:sp>
    <dsp:sp modelId="{F9A35056-EFCA-0641-A6F0-C7E38BD02D90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12299322"/>
            <a:gd name="adj4" fmla="val 10769854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25F3FE-60BF-2E40-B032-B1CAAE881077}">
      <dsp:nvSpPr>
        <dsp:cNvPr id="0" name=""/>
        <dsp:cNvSpPr/>
      </dsp:nvSpPr>
      <dsp:spPr>
        <a:xfrm>
          <a:off x="526192" y="20474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Transfer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526192" y="20474"/>
        <a:ext cx="713368" cy="713368"/>
      </dsp:txXfrm>
    </dsp:sp>
    <dsp:sp modelId="{ECBB1CD4-61E2-D64E-8537-4837FF0E4BB8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16867044"/>
            <a:gd name="adj4" fmla="val 15197365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14140-D6C5-EB4C-8F24-1B791D61BDAB}">
      <dsp:nvSpPr>
        <dsp:cNvPr id="0" name=""/>
        <dsp:cNvSpPr/>
      </dsp:nvSpPr>
      <dsp:spPr>
        <a:xfrm>
          <a:off x="1922731" y="20474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Assess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1922731" y="20474"/>
        <a:ext cx="713368" cy="713368"/>
      </dsp:txXfrm>
    </dsp:sp>
    <dsp:sp modelId="{62552DCC-1B24-7049-A78C-38C5BD83AF63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21294556"/>
            <a:gd name="adj4" fmla="val 19765088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DE230D-0A4C-654D-9C7D-B2BC53AA1746}">
      <dsp:nvSpPr>
        <dsp:cNvPr id="0" name=""/>
        <dsp:cNvSpPr/>
      </dsp:nvSpPr>
      <dsp:spPr>
        <a:xfrm>
          <a:off x="2354285" y="1348660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Plan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2354285" y="1348660"/>
        <a:ext cx="713368" cy="713368"/>
      </dsp:txXfrm>
    </dsp:sp>
    <dsp:sp modelId="{32503433-A41D-C547-AC62-B7A30380884D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4016060"/>
            <a:gd name="adj4" fmla="val 2252182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DAF9B1-6492-C540-AFB1-144FEE75F926}">
      <dsp:nvSpPr>
        <dsp:cNvPr id="0" name=""/>
        <dsp:cNvSpPr/>
      </dsp:nvSpPr>
      <dsp:spPr>
        <a:xfrm>
          <a:off x="1224462" y="2169525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Design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1224462" y="2169525"/>
        <a:ext cx="713368" cy="713368"/>
      </dsp:txXfrm>
    </dsp:sp>
    <dsp:sp modelId="{FE606D39-D3E1-BA4F-BB0D-ED28CD2611AF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8212227"/>
            <a:gd name="adj4" fmla="val 6448350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1E854A-9BED-F945-8890-F3EE8849E9A8}">
      <dsp:nvSpPr>
        <dsp:cNvPr id="0" name=""/>
        <dsp:cNvSpPr/>
      </dsp:nvSpPr>
      <dsp:spPr>
        <a:xfrm>
          <a:off x="94638" y="1348660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Learn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94638" y="1348660"/>
        <a:ext cx="713368" cy="713368"/>
      </dsp:txXfrm>
    </dsp:sp>
    <dsp:sp modelId="{F9A35056-EFCA-0641-A6F0-C7E38BD02D90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12299322"/>
            <a:gd name="adj4" fmla="val 10769854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25F3FE-60BF-2E40-B032-B1CAAE881077}">
      <dsp:nvSpPr>
        <dsp:cNvPr id="0" name=""/>
        <dsp:cNvSpPr/>
      </dsp:nvSpPr>
      <dsp:spPr>
        <a:xfrm>
          <a:off x="526192" y="20474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Transfer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526192" y="20474"/>
        <a:ext cx="713368" cy="713368"/>
      </dsp:txXfrm>
    </dsp:sp>
    <dsp:sp modelId="{ECBB1CD4-61E2-D64E-8537-4837FF0E4BB8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16867044"/>
            <a:gd name="adj4" fmla="val 15197365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14140-D6C5-EB4C-8F24-1B791D61BDAB}">
      <dsp:nvSpPr>
        <dsp:cNvPr id="0" name=""/>
        <dsp:cNvSpPr/>
      </dsp:nvSpPr>
      <dsp:spPr>
        <a:xfrm>
          <a:off x="1922731" y="20474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Assess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1922731" y="20474"/>
        <a:ext cx="713368" cy="713368"/>
      </dsp:txXfrm>
    </dsp:sp>
    <dsp:sp modelId="{62552DCC-1B24-7049-A78C-38C5BD83AF63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21294556"/>
            <a:gd name="adj4" fmla="val 19765088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DE230D-0A4C-654D-9C7D-B2BC53AA1746}">
      <dsp:nvSpPr>
        <dsp:cNvPr id="0" name=""/>
        <dsp:cNvSpPr/>
      </dsp:nvSpPr>
      <dsp:spPr>
        <a:xfrm>
          <a:off x="2354285" y="1348660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Plan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2354285" y="1348660"/>
        <a:ext cx="713368" cy="713368"/>
      </dsp:txXfrm>
    </dsp:sp>
    <dsp:sp modelId="{32503433-A41D-C547-AC62-B7A30380884D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4016060"/>
            <a:gd name="adj4" fmla="val 2252182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DAF9B1-6492-C540-AFB1-144FEE75F926}">
      <dsp:nvSpPr>
        <dsp:cNvPr id="0" name=""/>
        <dsp:cNvSpPr/>
      </dsp:nvSpPr>
      <dsp:spPr>
        <a:xfrm>
          <a:off x="1224462" y="2169525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Design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1224462" y="2169525"/>
        <a:ext cx="713368" cy="713368"/>
      </dsp:txXfrm>
    </dsp:sp>
    <dsp:sp modelId="{FE606D39-D3E1-BA4F-BB0D-ED28CD2611AF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8212227"/>
            <a:gd name="adj4" fmla="val 6448350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1E854A-9BED-F945-8890-F3EE8849E9A8}">
      <dsp:nvSpPr>
        <dsp:cNvPr id="0" name=""/>
        <dsp:cNvSpPr/>
      </dsp:nvSpPr>
      <dsp:spPr>
        <a:xfrm>
          <a:off x="94638" y="1348660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Learn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94638" y="1348660"/>
        <a:ext cx="713368" cy="713368"/>
      </dsp:txXfrm>
    </dsp:sp>
    <dsp:sp modelId="{F9A35056-EFCA-0641-A6F0-C7E38BD02D90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12299322"/>
            <a:gd name="adj4" fmla="val 10769854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25F3FE-60BF-2E40-B032-B1CAAE881077}">
      <dsp:nvSpPr>
        <dsp:cNvPr id="0" name=""/>
        <dsp:cNvSpPr/>
      </dsp:nvSpPr>
      <dsp:spPr>
        <a:xfrm>
          <a:off x="526192" y="20474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Transfer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526192" y="20474"/>
        <a:ext cx="713368" cy="713368"/>
      </dsp:txXfrm>
    </dsp:sp>
    <dsp:sp modelId="{ECBB1CD4-61E2-D64E-8537-4837FF0E4BB8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16867044"/>
            <a:gd name="adj4" fmla="val 15197365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14140-D6C5-EB4C-8F24-1B791D61BDAB}">
      <dsp:nvSpPr>
        <dsp:cNvPr id="0" name=""/>
        <dsp:cNvSpPr/>
      </dsp:nvSpPr>
      <dsp:spPr>
        <a:xfrm>
          <a:off x="1922731" y="20474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Assess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1922731" y="20474"/>
        <a:ext cx="713368" cy="713368"/>
      </dsp:txXfrm>
    </dsp:sp>
    <dsp:sp modelId="{62552DCC-1B24-7049-A78C-38C5BD83AF63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21294556"/>
            <a:gd name="adj4" fmla="val 19765088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DE230D-0A4C-654D-9C7D-B2BC53AA1746}">
      <dsp:nvSpPr>
        <dsp:cNvPr id="0" name=""/>
        <dsp:cNvSpPr/>
      </dsp:nvSpPr>
      <dsp:spPr>
        <a:xfrm>
          <a:off x="2354285" y="1348660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Plan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2354285" y="1348660"/>
        <a:ext cx="713368" cy="713368"/>
      </dsp:txXfrm>
    </dsp:sp>
    <dsp:sp modelId="{32503433-A41D-C547-AC62-B7A30380884D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4016060"/>
            <a:gd name="adj4" fmla="val 2252182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DAF9B1-6492-C540-AFB1-144FEE75F926}">
      <dsp:nvSpPr>
        <dsp:cNvPr id="0" name=""/>
        <dsp:cNvSpPr/>
      </dsp:nvSpPr>
      <dsp:spPr>
        <a:xfrm>
          <a:off x="1224462" y="2169525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Design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1224462" y="2169525"/>
        <a:ext cx="713368" cy="713368"/>
      </dsp:txXfrm>
    </dsp:sp>
    <dsp:sp modelId="{FE606D39-D3E1-BA4F-BB0D-ED28CD2611AF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8212227"/>
            <a:gd name="adj4" fmla="val 6448350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1E854A-9BED-F945-8890-F3EE8849E9A8}">
      <dsp:nvSpPr>
        <dsp:cNvPr id="0" name=""/>
        <dsp:cNvSpPr/>
      </dsp:nvSpPr>
      <dsp:spPr>
        <a:xfrm>
          <a:off x="94638" y="1348660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Learn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94638" y="1348660"/>
        <a:ext cx="713368" cy="713368"/>
      </dsp:txXfrm>
    </dsp:sp>
    <dsp:sp modelId="{F9A35056-EFCA-0641-A6F0-C7E38BD02D90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12299322"/>
            <a:gd name="adj4" fmla="val 10769854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25F3FE-60BF-2E40-B032-B1CAAE881077}">
      <dsp:nvSpPr>
        <dsp:cNvPr id="0" name=""/>
        <dsp:cNvSpPr/>
      </dsp:nvSpPr>
      <dsp:spPr>
        <a:xfrm>
          <a:off x="526192" y="20474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Transfer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526192" y="20474"/>
        <a:ext cx="713368" cy="713368"/>
      </dsp:txXfrm>
    </dsp:sp>
    <dsp:sp modelId="{ECBB1CD4-61E2-D64E-8537-4837FF0E4BB8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16867044"/>
            <a:gd name="adj4" fmla="val 15197365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14140-D6C5-EB4C-8F24-1B791D61BDAB}">
      <dsp:nvSpPr>
        <dsp:cNvPr id="0" name=""/>
        <dsp:cNvSpPr/>
      </dsp:nvSpPr>
      <dsp:spPr>
        <a:xfrm>
          <a:off x="2430870" y="22411"/>
          <a:ext cx="766976" cy="766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ndara"/>
              <a:cs typeface="Candara"/>
            </a:rPr>
            <a:t>Assess</a:t>
          </a:r>
          <a:endParaRPr lang="en-US" sz="1600" kern="1200" dirty="0">
            <a:latin typeface="Candara"/>
            <a:cs typeface="Candara"/>
          </a:endParaRPr>
        </a:p>
      </dsp:txBody>
      <dsp:txXfrm>
        <a:off x="2430870" y="22411"/>
        <a:ext cx="766976" cy="766976"/>
      </dsp:txXfrm>
    </dsp:sp>
    <dsp:sp modelId="{62552DCC-1B24-7049-A78C-38C5BD83AF63}">
      <dsp:nvSpPr>
        <dsp:cNvPr id="0" name=""/>
        <dsp:cNvSpPr/>
      </dsp:nvSpPr>
      <dsp:spPr>
        <a:xfrm>
          <a:off x="625616" y="96"/>
          <a:ext cx="2876935" cy="2876935"/>
        </a:xfrm>
        <a:prstGeom prst="circularArrow">
          <a:avLst>
            <a:gd name="adj1" fmla="val 5199"/>
            <a:gd name="adj2" fmla="val 335800"/>
            <a:gd name="adj3" fmla="val 21293703"/>
            <a:gd name="adj4" fmla="val 19765835"/>
            <a:gd name="adj5" fmla="val 606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DE230D-0A4C-654D-9C7D-B2BC53AA1746}">
      <dsp:nvSpPr>
        <dsp:cNvPr id="0" name=""/>
        <dsp:cNvSpPr/>
      </dsp:nvSpPr>
      <dsp:spPr>
        <a:xfrm>
          <a:off x="2894566" y="1449518"/>
          <a:ext cx="766976" cy="766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ndara"/>
              <a:cs typeface="Candara"/>
            </a:rPr>
            <a:t>Plan</a:t>
          </a:r>
          <a:endParaRPr lang="en-US" sz="1600" kern="1200" dirty="0">
            <a:latin typeface="Candara"/>
            <a:cs typeface="Candara"/>
          </a:endParaRPr>
        </a:p>
      </dsp:txBody>
      <dsp:txXfrm>
        <a:off x="2894566" y="1449518"/>
        <a:ext cx="766976" cy="766976"/>
      </dsp:txXfrm>
    </dsp:sp>
    <dsp:sp modelId="{32503433-A41D-C547-AC62-B7A30380884D}">
      <dsp:nvSpPr>
        <dsp:cNvPr id="0" name=""/>
        <dsp:cNvSpPr/>
      </dsp:nvSpPr>
      <dsp:spPr>
        <a:xfrm>
          <a:off x="625616" y="96"/>
          <a:ext cx="2876935" cy="2876935"/>
        </a:xfrm>
        <a:prstGeom prst="circularArrow">
          <a:avLst>
            <a:gd name="adj1" fmla="val 5199"/>
            <a:gd name="adj2" fmla="val 335800"/>
            <a:gd name="adj3" fmla="val 4015176"/>
            <a:gd name="adj4" fmla="val 2252993"/>
            <a:gd name="adj5" fmla="val 606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DAF9B1-6492-C540-AFB1-144FEE75F926}">
      <dsp:nvSpPr>
        <dsp:cNvPr id="0" name=""/>
        <dsp:cNvSpPr/>
      </dsp:nvSpPr>
      <dsp:spPr>
        <a:xfrm>
          <a:off x="1680596" y="2331519"/>
          <a:ext cx="766976" cy="766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ndara"/>
              <a:cs typeface="Candara"/>
            </a:rPr>
            <a:t>Design</a:t>
          </a:r>
          <a:endParaRPr lang="en-US" sz="1600" kern="1200" dirty="0">
            <a:latin typeface="Candara"/>
            <a:cs typeface="Candara"/>
          </a:endParaRPr>
        </a:p>
      </dsp:txBody>
      <dsp:txXfrm>
        <a:off x="1680596" y="2331519"/>
        <a:ext cx="766976" cy="766976"/>
      </dsp:txXfrm>
    </dsp:sp>
    <dsp:sp modelId="{FE606D39-D3E1-BA4F-BB0D-ED28CD2611AF}">
      <dsp:nvSpPr>
        <dsp:cNvPr id="0" name=""/>
        <dsp:cNvSpPr/>
      </dsp:nvSpPr>
      <dsp:spPr>
        <a:xfrm>
          <a:off x="625616" y="96"/>
          <a:ext cx="2876935" cy="2876935"/>
        </a:xfrm>
        <a:prstGeom prst="circularArrow">
          <a:avLst>
            <a:gd name="adj1" fmla="val 5199"/>
            <a:gd name="adj2" fmla="val 335800"/>
            <a:gd name="adj3" fmla="val 8211207"/>
            <a:gd name="adj4" fmla="val 6449024"/>
            <a:gd name="adj5" fmla="val 606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1E854A-9BED-F945-8890-F3EE8849E9A8}">
      <dsp:nvSpPr>
        <dsp:cNvPr id="0" name=""/>
        <dsp:cNvSpPr/>
      </dsp:nvSpPr>
      <dsp:spPr>
        <a:xfrm>
          <a:off x="466625" y="1449518"/>
          <a:ext cx="766976" cy="766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ndara"/>
              <a:cs typeface="Candara"/>
            </a:rPr>
            <a:t>Learn</a:t>
          </a:r>
          <a:endParaRPr lang="en-US" sz="1600" kern="1200" dirty="0">
            <a:latin typeface="Candara"/>
            <a:cs typeface="Candara"/>
          </a:endParaRPr>
        </a:p>
      </dsp:txBody>
      <dsp:txXfrm>
        <a:off x="466625" y="1449518"/>
        <a:ext cx="766976" cy="766976"/>
      </dsp:txXfrm>
    </dsp:sp>
    <dsp:sp modelId="{F9A35056-EFCA-0641-A6F0-C7E38BD02D90}">
      <dsp:nvSpPr>
        <dsp:cNvPr id="0" name=""/>
        <dsp:cNvSpPr/>
      </dsp:nvSpPr>
      <dsp:spPr>
        <a:xfrm>
          <a:off x="625616" y="96"/>
          <a:ext cx="2876935" cy="2876935"/>
        </a:xfrm>
        <a:prstGeom prst="circularArrow">
          <a:avLst>
            <a:gd name="adj1" fmla="val 5199"/>
            <a:gd name="adj2" fmla="val 335800"/>
            <a:gd name="adj3" fmla="val 12298366"/>
            <a:gd name="adj4" fmla="val 10770497"/>
            <a:gd name="adj5" fmla="val 606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25F3FE-60BF-2E40-B032-B1CAAE881077}">
      <dsp:nvSpPr>
        <dsp:cNvPr id="0" name=""/>
        <dsp:cNvSpPr/>
      </dsp:nvSpPr>
      <dsp:spPr>
        <a:xfrm>
          <a:off x="930321" y="22411"/>
          <a:ext cx="766976" cy="766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ndara"/>
              <a:cs typeface="Candara"/>
            </a:rPr>
            <a:t>Transfer</a:t>
          </a:r>
          <a:endParaRPr lang="en-US" sz="1600" kern="1200" dirty="0">
            <a:latin typeface="Candara"/>
            <a:cs typeface="Candara"/>
          </a:endParaRPr>
        </a:p>
      </dsp:txBody>
      <dsp:txXfrm>
        <a:off x="930321" y="22411"/>
        <a:ext cx="766976" cy="766976"/>
      </dsp:txXfrm>
    </dsp:sp>
    <dsp:sp modelId="{ECBB1CD4-61E2-D64E-8537-4837FF0E4BB8}">
      <dsp:nvSpPr>
        <dsp:cNvPr id="0" name=""/>
        <dsp:cNvSpPr/>
      </dsp:nvSpPr>
      <dsp:spPr>
        <a:xfrm>
          <a:off x="625616" y="96"/>
          <a:ext cx="2876935" cy="2876935"/>
        </a:xfrm>
        <a:prstGeom prst="circularArrow">
          <a:avLst>
            <a:gd name="adj1" fmla="val 5199"/>
            <a:gd name="adj2" fmla="val 335800"/>
            <a:gd name="adj3" fmla="val 16866163"/>
            <a:gd name="adj4" fmla="val 15198037"/>
            <a:gd name="adj5" fmla="val 606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14140-D6C5-EB4C-8F24-1B791D61BDAB}">
      <dsp:nvSpPr>
        <dsp:cNvPr id="0" name=""/>
        <dsp:cNvSpPr/>
      </dsp:nvSpPr>
      <dsp:spPr>
        <a:xfrm>
          <a:off x="1922731" y="20474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tx1"/>
              </a:solidFill>
              <a:latin typeface="Candara"/>
              <a:cs typeface="Candara"/>
            </a:rPr>
            <a:t>Assess</a:t>
          </a:r>
        </a:p>
      </dsp:txBody>
      <dsp:txXfrm>
        <a:off x="1922731" y="20474"/>
        <a:ext cx="713368" cy="713368"/>
      </dsp:txXfrm>
    </dsp:sp>
    <dsp:sp modelId="{62552DCC-1B24-7049-A78C-38C5BD83AF63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21294556"/>
            <a:gd name="adj4" fmla="val 19765088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DE230D-0A4C-654D-9C7D-B2BC53AA1746}">
      <dsp:nvSpPr>
        <dsp:cNvPr id="0" name=""/>
        <dsp:cNvSpPr/>
      </dsp:nvSpPr>
      <dsp:spPr>
        <a:xfrm>
          <a:off x="2354285" y="1348660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rgbClr val="000000"/>
              </a:solidFill>
              <a:latin typeface="Candara"/>
              <a:cs typeface="Candara"/>
            </a:rPr>
            <a:t>Plan</a:t>
          </a:r>
        </a:p>
      </dsp:txBody>
      <dsp:txXfrm>
        <a:off x="2354285" y="1348660"/>
        <a:ext cx="713368" cy="713368"/>
      </dsp:txXfrm>
    </dsp:sp>
    <dsp:sp modelId="{32503433-A41D-C547-AC62-B7A30380884D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4016060"/>
            <a:gd name="adj4" fmla="val 2252182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DAF9B1-6492-C540-AFB1-144FEE75F926}">
      <dsp:nvSpPr>
        <dsp:cNvPr id="0" name=""/>
        <dsp:cNvSpPr/>
      </dsp:nvSpPr>
      <dsp:spPr>
        <a:xfrm>
          <a:off x="1224462" y="2169525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rgbClr val="000000"/>
              </a:solidFill>
              <a:latin typeface="Candara"/>
              <a:cs typeface="Candara"/>
            </a:rPr>
            <a:t>Design</a:t>
          </a:r>
        </a:p>
      </dsp:txBody>
      <dsp:txXfrm>
        <a:off x="1224462" y="2169525"/>
        <a:ext cx="713368" cy="713368"/>
      </dsp:txXfrm>
    </dsp:sp>
    <dsp:sp modelId="{FE606D39-D3E1-BA4F-BB0D-ED28CD2611AF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8212227"/>
            <a:gd name="adj4" fmla="val 6448350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1E854A-9BED-F945-8890-F3EE8849E9A8}">
      <dsp:nvSpPr>
        <dsp:cNvPr id="0" name=""/>
        <dsp:cNvSpPr/>
      </dsp:nvSpPr>
      <dsp:spPr>
        <a:xfrm>
          <a:off x="94638" y="1348660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tx1"/>
              </a:solidFill>
              <a:latin typeface="Candara"/>
              <a:cs typeface="Candara"/>
            </a:rPr>
            <a:t>Learn</a:t>
          </a:r>
        </a:p>
      </dsp:txBody>
      <dsp:txXfrm>
        <a:off x="94638" y="1348660"/>
        <a:ext cx="713368" cy="713368"/>
      </dsp:txXfrm>
    </dsp:sp>
    <dsp:sp modelId="{F9A35056-EFCA-0641-A6F0-C7E38BD02D90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12299322"/>
            <a:gd name="adj4" fmla="val 10769854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25F3FE-60BF-2E40-B032-B1CAAE881077}">
      <dsp:nvSpPr>
        <dsp:cNvPr id="0" name=""/>
        <dsp:cNvSpPr/>
      </dsp:nvSpPr>
      <dsp:spPr>
        <a:xfrm>
          <a:off x="526192" y="20474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tx1"/>
              </a:solidFill>
              <a:latin typeface="Candara"/>
              <a:cs typeface="Candara"/>
            </a:rPr>
            <a:t>Transfer</a:t>
          </a:r>
        </a:p>
      </dsp:txBody>
      <dsp:txXfrm>
        <a:off x="526192" y="20474"/>
        <a:ext cx="713368" cy="713368"/>
      </dsp:txXfrm>
    </dsp:sp>
    <dsp:sp modelId="{ECBB1CD4-61E2-D64E-8537-4837FF0E4BB8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16867044"/>
            <a:gd name="adj4" fmla="val 15197365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14140-D6C5-EB4C-8F24-1B791D61BDAB}">
      <dsp:nvSpPr>
        <dsp:cNvPr id="0" name=""/>
        <dsp:cNvSpPr/>
      </dsp:nvSpPr>
      <dsp:spPr>
        <a:xfrm>
          <a:off x="1922731" y="20474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Assess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1922731" y="20474"/>
        <a:ext cx="713368" cy="713368"/>
      </dsp:txXfrm>
    </dsp:sp>
    <dsp:sp modelId="{62552DCC-1B24-7049-A78C-38C5BD83AF63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21294556"/>
            <a:gd name="adj4" fmla="val 19765088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DE230D-0A4C-654D-9C7D-B2BC53AA1746}">
      <dsp:nvSpPr>
        <dsp:cNvPr id="0" name=""/>
        <dsp:cNvSpPr/>
      </dsp:nvSpPr>
      <dsp:spPr>
        <a:xfrm>
          <a:off x="2354285" y="1348660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Plan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2354285" y="1348660"/>
        <a:ext cx="713368" cy="713368"/>
      </dsp:txXfrm>
    </dsp:sp>
    <dsp:sp modelId="{32503433-A41D-C547-AC62-B7A30380884D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4016060"/>
            <a:gd name="adj4" fmla="val 2252182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DAF9B1-6492-C540-AFB1-144FEE75F926}">
      <dsp:nvSpPr>
        <dsp:cNvPr id="0" name=""/>
        <dsp:cNvSpPr/>
      </dsp:nvSpPr>
      <dsp:spPr>
        <a:xfrm>
          <a:off x="1224462" y="2169525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Design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1224462" y="2169525"/>
        <a:ext cx="713368" cy="713368"/>
      </dsp:txXfrm>
    </dsp:sp>
    <dsp:sp modelId="{FE606D39-D3E1-BA4F-BB0D-ED28CD2611AF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8212227"/>
            <a:gd name="adj4" fmla="val 6448350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1E854A-9BED-F945-8890-F3EE8849E9A8}">
      <dsp:nvSpPr>
        <dsp:cNvPr id="0" name=""/>
        <dsp:cNvSpPr/>
      </dsp:nvSpPr>
      <dsp:spPr>
        <a:xfrm>
          <a:off x="94638" y="1348660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Learn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94638" y="1348660"/>
        <a:ext cx="713368" cy="713368"/>
      </dsp:txXfrm>
    </dsp:sp>
    <dsp:sp modelId="{F9A35056-EFCA-0641-A6F0-C7E38BD02D90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12299322"/>
            <a:gd name="adj4" fmla="val 10769854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25F3FE-60BF-2E40-B032-B1CAAE881077}">
      <dsp:nvSpPr>
        <dsp:cNvPr id="0" name=""/>
        <dsp:cNvSpPr/>
      </dsp:nvSpPr>
      <dsp:spPr>
        <a:xfrm>
          <a:off x="526192" y="20474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Transfer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526192" y="20474"/>
        <a:ext cx="713368" cy="713368"/>
      </dsp:txXfrm>
    </dsp:sp>
    <dsp:sp modelId="{ECBB1CD4-61E2-D64E-8537-4837FF0E4BB8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16867044"/>
            <a:gd name="adj4" fmla="val 15197365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14140-D6C5-EB4C-8F24-1B791D61BDAB}">
      <dsp:nvSpPr>
        <dsp:cNvPr id="0" name=""/>
        <dsp:cNvSpPr/>
      </dsp:nvSpPr>
      <dsp:spPr>
        <a:xfrm>
          <a:off x="1922731" y="20474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Assess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1922731" y="20474"/>
        <a:ext cx="713368" cy="713368"/>
      </dsp:txXfrm>
    </dsp:sp>
    <dsp:sp modelId="{62552DCC-1B24-7049-A78C-38C5BD83AF63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21294556"/>
            <a:gd name="adj4" fmla="val 19765088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DE230D-0A4C-654D-9C7D-B2BC53AA1746}">
      <dsp:nvSpPr>
        <dsp:cNvPr id="0" name=""/>
        <dsp:cNvSpPr/>
      </dsp:nvSpPr>
      <dsp:spPr>
        <a:xfrm>
          <a:off x="2354285" y="1348660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Plan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2354285" y="1348660"/>
        <a:ext cx="713368" cy="713368"/>
      </dsp:txXfrm>
    </dsp:sp>
    <dsp:sp modelId="{32503433-A41D-C547-AC62-B7A30380884D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4016060"/>
            <a:gd name="adj4" fmla="val 2252182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DAF9B1-6492-C540-AFB1-144FEE75F926}">
      <dsp:nvSpPr>
        <dsp:cNvPr id="0" name=""/>
        <dsp:cNvSpPr/>
      </dsp:nvSpPr>
      <dsp:spPr>
        <a:xfrm>
          <a:off x="1224462" y="2169525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Design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1224462" y="2169525"/>
        <a:ext cx="713368" cy="713368"/>
      </dsp:txXfrm>
    </dsp:sp>
    <dsp:sp modelId="{FE606D39-D3E1-BA4F-BB0D-ED28CD2611AF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8212227"/>
            <a:gd name="adj4" fmla="val 6448350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1E854A-9BED-F945-8890-F3EE8849E9A8}">
      <dsp:nvSpPr>
        <dsp:cNvPr id="0" name=""/>
        <dsp:cNvSpPr/>
      </dsp:nvSpPr>
      <dsp:spPr>
        <a:xfrm>
          <a:off x="94638" y="1348660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Learn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94638" y="1348660"/>
        <a:ext cx="713368" cy="713368"/>
      </dsp:txXfrm>
    </dsp:sp>
    <dsp:sp modelId="{F9A35056-EFCA-0641-A6F0-C7E38BD02D90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12299322"/>
            <a:gd name="adj4" fmla="val 10769854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25F3FE-60BF-2E40-B032-B1CAAE881077}">
      <dsp:nvSpPr>
        <dsp:cNvPr id="0" name=""/>
        <dsp:cNvSpPr/>
      </dsp:nvSpPr>
      <dsp:spPr>
        <a:xfrm>
          <a:off x="526192" y="20474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Transfer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526192" y="20474"/>
        <a:ext cx="713368" cy="713368"/>
      </dsp:txXfrm>
    </dsp:sp>
    <dsp:sp modelId="{ECBB1CD4-61E2-D64E-8537-4837FF0E4BB8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16867044"/>
            <a:gd name="adj4" fmla="val 15197365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14140-D6C5-EB4C-8F24-1B791D61BDAB}">
      <dsp:nvSpPr>
        <dsp:cNvPr id="0" name=""/>
        <dsp:cNvSpPr/>
      </dsp:nvSpPr>
      <dsp:spPr>
        <a:xfrm>
          <a:off x="1922731" y="20474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Assess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1922731" y="20474"/>
        <a:ext cx="713368" cy="713368"/>
      </dsp:txXfrm>
    </dsp:sp>
    <dsp:sp modelId="{62552DCC-1B24-7049-A78C-38C5BD83AF63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21294556"/>
            <a:gd name="adj4" fmla="val 19765088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DE230D-0A4C-654D-9C7D-B2BC53AA1746}">
      <dsp:nvSpPr>
        <dsp:cNvPr id="0" name=""/>
        <dsp:cNvSpPr/>
      </dsp:nvSpPr>
      <dsp:spPr>
        <a:xfrm>
          <a:off x="2354285" y="1348660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Plan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2354285" y="1348660"/>
        <a:ext cx="713368" cy="713368"/>
      </dsp:txXfrm>
    </dsp:sp>
    <dsp:sp modelId="{32503433-A41D-C547-AC62-B7A30380884D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4016060"/>
            <a:gd name="adj4" fmla="val 2252182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DAF9B1-6492-C540-AFB1-144FEE75F926}">
      <dsp:nvSpPr>
        <dsp:cNvPr id="0" name=""/>
        <dsp:cNvSpPr/>
      </dsp:nvSpPr>
      <dsp:spPr>
        <a:xfrm>
          <a:off x="1224462" y="2169525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Design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1224462" y="2169525"/>
        <a:ext cx="713368" cy="713368"/>
      </dsp:txXfrm>
    </dsp:sp>
    <dsp:sp modelId="{FE606D39-D3E1-BA4F-BB0D-ED28CD2611AF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8212227"/>
            <a:gd name="adj4" fmla="val 6448350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1E854A-9BED-F945-8890-F3EE8849E9A8}">
      <dsp:nvSpPr>
        <dsp:cNvPr id="0" name=""/>
        <dsp:cNvSpPr/>
      </dsp:nvSpPr>
      <dsp:spPr>
        <a:xfrm>
          <a:off x="94638" y="1348660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Learn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94638" y="1348660"/>
        <a:ext cx="713368" cy="713368"/>
      </dsp:txXfrm>
    </dsp:sp>
    <dsp:sp modelId="{F9A35056-EFCA-0641-A6F0-C7E38BD02D90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12299322"/>
            <a:gd name="adj4" fmla="val 10769854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25F3FE-60BF-2E40-B032-B1CAAE881077}">
      <dsp:nvSpPr>
        <dsp:cNvPr id="0" name=""/>
        <dsp:cNvSpPr/>
      </dsp:nvSpPr>
      <dsp:spPr>
        <a:xfrm>
          <a:off x="526192" y="20474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Transfer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526192" y="20474"/>
        <a:ext cx="713368" cy="713368"/>
      </dsp:txXfrm>
    </dsp:sp>
    <dsp:sp modelId="{ECBB1CD4-61E2-D64E-8537-4837FF0E4BB8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16867044"/>
            <a:gd name="adj4" fmla="val 15197365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14140-D6C5-EB4C-8F24-1B791D61BDAB}">
      <dsp:nvSpPr>
        <dsp:cNvPr id="0" name=""/>
        <dsp:cNvSpPr/>
      </dsp:nvSpPr>
      <dsp:spPr>
        <a:xfrm>
          <a:off x="1922731" y="20474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Assess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1922731" y="20474"/>
        <a:ext cx="713368" cy="713368"/>
      </dsp:txXfrm>
    </dsp:sp>
    <dsp:sp modelId="{62552DCC-1B24-7049-A78C-38C5BD83AF63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21294556"/>
            <a:gd name="adj4" fmla="val 19765088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DE230D-0A4C-654D-9C7D-B2BC53AA1746}">
      <dsp:nvSpPr>
        <dsp:cNvPr id="0" name=""/>
        <dsp:cNvSpPr/>
      </dsp:nvSpPr>
      <dsp:spPr>
        <a:xfrm>
          <a:off x="2354285" y="1348660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Plan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2354285" y="1348660"/>
        <a:ext cx="713368" cy="713368"/>
      </dsp:txXfrm>
    </dsp:sp>
    <dsp:sp modelId="{32503433-A41D-C547-AC62-B7A30380884D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4016060"/>
            <a:gd name="adj4" fmla="val 2252182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DAF9B1-6492-C540-AFB1-144FEE75F926}">
      <dsp:nvSpPr>
        <dsp:cNvPr id="0" name=""/>
        <dsp:cNvSpPr/>
      </dsp:nvSpPr>
      <dsp:spPr>
        <a:xfrm>
          <a:off x="1224462" y="2169525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Design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1224462" y="2169525"/>
        <a:ext cx="713368" cy="713368"/>
      </dsp:txXfrm>
    </dsp:sp>
    <dsp:sp modelId="{FE606D39-D3E1-BA4F-BB0D-ED28CD2611AF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8212227"/>
            <a:gd name="adj4" fmla="val 6448350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1E854A-9BED-F945-8890-F3EE8849E9A8}">
      <dsp:nvSpPr>
        <dsp:cNvPr id="0" name=""/>
        <dsp:cNvSpPr/>
      </dsp:nvSpPr>
      <dsp:spPr>
        <a:xfrm>
          <a:off x="94638" y="1348660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Learn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94638" y="1348660"/>
        <a:ext cx="713368" cy="713368"/>
      </dsp:txXfrm>
    </dsp:sp>
    <dsp:sp modelId="{F9A35056-EFCA-0641-A6F0-C7E38BD02D90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12299322"/>
            <a:gd name="adj4" fmla="val 10769854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25F3FE-60BF-2E40-B032-B1CAAE881077}">
      <dsp:nvSpPr>
        <dsp:cNvPr id="0" name=""/>
        <dsp:cNvSpPr/>
      </dsp:nvSpPr>
      <dsp:spPr>
        <a:xfrm>
          <a:off x="526192" y="20474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Transfer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526192" y="20474"/>
        <a:ext cx="713368" cy="713368"/>
      </dsp:txXfrm>
    </dsp:sp>
    <dsp:sp modelId="{ECBB1CD4-61E2-D64E-8537-4837FF0E4BB8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16867044"/>
            <a:gd name="adj4" fmla="val 15197365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14140-D6C5-EB4C-8F24-1B791D61BDAB}">
      <dsp:nvSpPr>
        <dsp:cNvPr id="0" name=""/>
        <dsp:cNvSpPr/>
      </dsp:nvSpPr>
      <dsp:spPr>
        <a:xfrm>
          <a:off x="1922731" y="20474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Assess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1922731" y="20474"/>
        <a:ext cx="713368" cy="713368"/>
      </dsp:txXfrm>
    </dsp:sp>
    <dsp:sp modelId="{62552DCC-1B24-7049-A78C-38C5BD83AF63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21294556"/>
            <a:gd name="adj4" fmla="val 19765088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DE230D-0A4C-654D-9C7D-B2BC53AA1746}">
      <dsp:nvSpPr>
        <dsp:cNvPr id="0" name=""/>
        <dsp:cNvSpPr/>
      </dsp:nvSpPr>
      <dsp:spPr>
        <a:xfrm>
          <a:off x="2354285" y="1348660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Plan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2354285" y="1348660"/>
        <a:ext cx="713368" cy="713368"/>
      </dsp:txXfrm>
    </dsp:sp>
    <dsp:sp modelId="{32503433-A41D-C547-AC62-B7A30380884D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4016060"/>
            <a:gd name="adj4" fmla="val 2252182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DAF9B1-6492-C540-AFB1-144FEE75F926}">
      <dsp:nvSpPr>
        <dsp:cNvPr id="0" name=""/>
        <dsp:cNvSpPr/>
      </dsp:nvSpPr>
      <dsp:spPr>
        <a:xfrm>
          <a:off x="1224462" y="2169525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Design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1224462" y="2169525"/>
        <a:ext cx="713368" cy="713368"/>
      </dsp:txXfrm>
    </dsp:sp>
    <dsp:sp modelId="{FE606D39-D3E1-BA4F-BB0D-ED28CD2611AF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8212227"/>
            <a:gd name="adj4" fmla="val 6448350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1E854A-9BED-F945-8890-F3EE8849E9A8}">
      <dsp:nvSpPr>
        <dsp:cNvPr id="0" name=""/>
        <dsp:cNvSpPr/>
      </dsp:nvSpPr>
      <dsp:spPr>
        <a:xfrm>
          <a:off x="94638" y="1348660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Learn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94638" y="1348660"/>
        <a:ext cx="713368" cy="713368"/>
      </dsp:txXfrm>
    </dsp:sp>
    <dsp:sp modelId="{F9A35056-EFCA-0641-A6F0-C7E38BD02D90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12299322"/>
            <a:gd name="adj4" fmla="val 10769854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25F3FE-60BF-2E40-B032-B1CAAE881077}">
      <dsp:nvSpPr>
        <dsp:cNvPr id="0" name=""/>
        <dsp:cNvSpPr/>
      </dsp:nvSpPr>
      <dsp:spPr>
        <a:xfrm>
          <a:off x="526192" y="20474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Transfer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526192" y="20474"/>
        <a:ext cx="713368" cy="713368"/>
      </dsp:txXfrm>
    </dsp:sp>
    <dsp:sp modelId="{ECBB1CD4-61E2-D64E-8537-4837FF0E4BB8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16867044"/>
            <a:gd name="adj4" fmla="val 15197365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14140-D6C5-EB4C-8F24-1B791D61BDAB}">
      <dsp:nvSpPr>
        <dsp:cNvPr id="0" name=""/>
        <dsp:cNvSpPr/>
      </dsp:nvSpPr>
      <dsp:spPr>
        <a:xfrm>
          <a:off x="1922731" y="20474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Assess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1922731" y="20474"/>
        <a:ext cx="713368" cy="713368"/>
      </dsp:txXfrm>
    </dsp:sp>
    <dsp:sp modelId="{62552DCC-1B24-7049-A78C-38C5BD83AF63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21294556"/>
            <a:gd name="adj4" fmla="val 19765088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DE230D-0A4C-654D-9C7D-B2BC53AA1746}">
      <dsp:nvSpPr>
        <dsp:cNvPr id="0" name=""/>
        <dsp:cNvSpPr/>
      </dsp:nvSpPr>
      <dsp:spPr>
        <a:xfrm>
          <a:off x="2354285" y="1348660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Plan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2354285" y="1348660"/>
        <a:ext cx="713368" cy="713368"/>
      </dsp:txXfrm>
    </dsp:sp>
    <dsp:sp modelId="{32503433-A41D-C547-AC62-B7A30380884D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4016060"/>
            <a:gd name="adj4" fmla="val 2252182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DAF9B1-6492-C540-AFB1-144FEE75F926}">
      <dsp:nvSpPr>
        <dsp:cNvPr id="0" name=""/>
        <dsp:cNvSpPr/>
      </dsp:nvSpPr>
      <dsp:spPr>
        <a:xfrm>
          <a:off x="1224462" y="2169525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Design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1224462" y="2169525"/>
        <a:ext cx="713368" cy="713368"/>
      </dsp:txXfrm>
    </dsp:sp>
    <dsp:sp modelId="{FE606D39-D3E1-BA4F-BB0D-ED28CD2611AF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8212227"/>
            <a:gd name="adj4" fmla="val 6448350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1E854A-9BED-F945-8890-F3EE8849E9A8}">
      <dsp:nvSpPr>
        <dsp:cNvPr id="0" name=""/>
        <dsp:cNvSpPr/>
      </dsp:nvSpPr>
      <dsp:spPr>
        <a:xfrm>
          <a:off x="94638" y="1348660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Learn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94638" y="1348660"/>
        <a:ext cx="713368" cy="713368"/>
      </dsp:txXfrm>
    </dsp:sp>
    <dsp:sp modelId="{F9A35056-EFCA-0641-A6F0-C7E38BD02D90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12299322"/>
            <a:gd name="adj4" fmla="val 10769854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25F3FE-60BF-2E40-B032-B1CAAE881077}">
      <dsp:nvSpPr>
        <dsp:cNvPr id="0" name=""/>
        <dsp:cNvSpPr/>
      </dsp:nvSpPr>
      <dsp:spPr>
        <a:xfrm>
          <a:off x="526192" y="20474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Transfer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526192" y="20474"/>
        <a:ext cx="713368" cy="713368"/>
      </dsp:txXfrm>
    </dsp:sp>
    <dsp:sp modelId="{ECBB1CD4-61E2-D64E-8537-4837FF0E4BB8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16867044"/>
            <a:gd name="adj4" fmla="val 15197365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14140-D6C5-EB4C-8F24-1B791D61BDAB}">
      <dsp:nvSpPr>
        <dsp:cNvPr id="0" name=""/>
        <dsp:cNvSpPr/>
      </dsp:nvSpPr>
      <dsp:spPr>
        <a:xfrm>
          <a:off x="1922731" y="20474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Assess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1922731" y="20474"/>
        <a:ext cx="713368" cy="713368"/>
      </dsp:txXfrm>
    </dsp:sp>
    <dsp:sp modelId="{62552DCC-1B24-7049-A78C-38C5BD83AF63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21294556"/>
            <a:gd name="adj4" fmla="val 19765088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DE230D-0A4C-654D-9C7D-B2BC53AA1746}">
      <dsp:nvSpPr>
        <dsp:cNvPr id="0" name=""/>
        <dsp:cNvSpPr/>
      </dsp:nvSpPr>
      <dsp:spPr>
        <a:xfrm>
          <a:off x="2354285" y="1348660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Plan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2354285" y="1348660"/>
        <a:ext cx="713368" cy="713368"/>
      </dsp:txXfrm>
    </dsp:sp>
    <dsp:sp modelId="{32503433-A41D-C547-AC62-B7A30380884D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4016060"/>
            <a:gd name="adj4" fmla="val 2252182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DAF9B1-6492-C540-AFB1-144FEE75F926}">
      <dsp:nvSpPr>
        <dsp:cNvPr id="0" name=""/>
        <dsp:cNvSpPr/>
      </dsp:nvSpPr>
      <dsp:spPr>
        <a:xfrm>
          <a:off x="1224462" y="2169525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Design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1224462" y="2169525"/>
        <a:ext cx="713368" cy="713368"/>
      </dsp:txXfrm>
    </dsp:sp>
    <dsp:sp modelId="{FE606D39-D3E1-BA4F-BB0D-ED28CD2611AF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8212227"/>
            <a:gd name="adj4" fmla="val 6448350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1E854A-9BED-F945-8890-F3EE8849E9A8}">
      <dsp:nvSpPr>
        <dsp:cNvPr id="0" name=""/>
        <dsp:cNvSpPr/>
      </dsp:nvSpPr>
      <dsp:spPr>
        <a:xfrm>
          <a:off x="94638" y="1348660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Learn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94638" y="1348660"/>
        <a:ext cx="713368" cy="713368"/>
      </dsp:txXfrm>
    </dsp:sp>
    <dsp:sp modelId="{F9A35056-EFCA-0641-A6F0-C7E38BD02D90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12299322"/>
            <a:gd name="adj4" fmla="val 10769854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25F3FE-60BF-2E40-B032-B1CAAE881077}">
      <dsp:nvSpPr>
        <dsp:cNvPr id="0" name=""/>
        <dsp:cNvSpPr/>
      </dsp:nvSpPr>
      <dsp:spPr>
        <a:xfrm>
          <a:off x="526192" y="20474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Transfer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526192" y="20474"/>
        <a:ext cx="713368" cy="713368"/>
      </dsp:txXfrm>
    </dsp:sp>
    <dsp:sp modelId="{ECBB1CD4-61E2-D64E-8537-4837FF0E4BB8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16867044"/>
            <a:gd name="adj4" fmla="val 15197365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14140-D6C5-EB4C-8F24-1B791D61BDAB}">
      <dsp:nvSpPr>
        <dsp:cNvPr id="0" name=""/>
        <dsp:cNvSpPr/>
      </dsp:nvSpPr>
      <dsp:spPr>
        <a:xfrm>
          <a:off x="1922731" y="20474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Assess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1922731" y="20474"/>
        <a:ext cx="713368" cy="713368"/>
      </dsp:txXfrm>
    </dsp:sp>
    <dsp:sp modelId="{62552DCC-1B24-7049-A78C-38C5BD83AF63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21294556"/>
            <a:gd name="adj4" fmla="val 19765088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DE230D-0A4C-654D-9C7D-B2BC53AA1746}">
      <dsp:nvSpPr>
        <dsp:cNvPr id="0" name=""/>
        <dsp:cNvSpPr/>
      </dsp:nvSpPr>
      <dsp:spPr>
        <a:xfrm>
          <a:off x="2354285" y="1348660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Plan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2354285" y="1348660"/>
        <a:ext cx="713368" cy="713368"/>
      </dsp:txXfrm>
    </dsp:sp>
    <dsp:sp modelId="{32503433-A41D-C547-AC62-B7A30380884D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4016060"/>
            <a:gd name="adj4" fmla="val 2252182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DAF9B1-6492-C540-AFB1-144FEE75F926}">
      <dsp:nvSpPr>
        <dsp:cNvPr id="0" name=""/>
        <dsp:cNvSpPr/>
      </dsp:nvSpPr>
      <dsp:spPr>
        <a:xfrm>
          <a:off x="1224462" y="2169525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Design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1224462" y="2169525"/>
        <a:ext cx="713368" cy="713368"/>
      </dsp:txXfrm>
    </dsp:sp>
    <dsp:sp modelId="{FE606D39-D3E1-BA4F-BB0D-ED28CD2611AF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8212227"/>
            <a:gd name="adj4" fmla="val 6448350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1E854A-9BED-F945-8890-F3EE8849E9A8}">
      <dsp:nvSpPr>
        <dsp:cNvPr id="0" name=""/>
        <dsp:cNvSpPr/>
      </dsp:nvSpPr>
      <dsp:spPr>
        <a:xfrm>
          <a:off x="94638" y="1348660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Learn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94638" y="1348660"/>
        <a:ext cx="713368" cy="713368"/>
      </dsp:txXfrm>
    </dsp:sp>
    <dsp:sp modelId="{F9A35056-EFCA-0641-A6F0-C7E38BD02D90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12299322"/>
            <a:gd name="adj4" fmla="val 10769854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25F3FE-60BF-2E40-B032-B1CAAE881077}">
      <dsp:nvSpPr>
        <dsp:cNvPr id="0" name=""/>
        <dsp:cNvSpPr/>
      </dsp:nvSpPr>
      <dsp:spPr>
        <a:xfrm>
          <a:off x="526192" y="20474"/>
          <a:ext cx="713368" cy="71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  <a:latin typeface="Candara"/>
              <a:cs typeface="Candara"/>
            </a:rPr>
            <a:t>Transfer</a:t>
          </a:r>
          <a:endParaRPr lang="en-US" sz="1500" kern="1200" dirty="0">
            <a:solidFill>
              <a:srgbClr val="FFFFFF"/>
            </a:solidFill>
            <a:latin typeface="Candara"/>
            <a:cs typeface="Candara"/>
          </a:endParaRPr>
        </a:p>
      </dsp:txBody>
      <dsp:txXfrm>
        <a:off x="526192" y="20474"/>
        <a:ext cx="713368" cy="713368"/>
      </dsp:txXfrm>
    </dsp:sp>
    <dsp:sp modelId="{ECBB1CD4-61E2-D64E-8537-4837FF0E4BB8}">
      <dsp:nvSpPr>
        <dsp:cNvPr id="0" name=""/>
        <dsp:cNvSpPr/>
      </dsp:nvSpPr>
      <dsp:spPr>
        <a:xfrm>
          <a:off x="242480" y="-422"/>
          <a:ext cx="2677331" cy="2677331"/>
        </a:xfrm>
        <a:prstGeom prst="circularArrow">
          <a:avLst>
            <a:gd name="adj1" fmla="val 5196"/>
            <a:gd name="adj2" fmla="val 335591"/>
            <a:gd name="adj3" fmla="val 16867044"/>
            <a:gd name="adj4" fmla="val 15197365"/>
            <a:gd name="adj5" fmla="val 6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79714" y="0"/>
            <a:ext cx="4826000" cy="895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 algn="ctr"/>
            <a:r>
              <a:rPr lang="en-US" sz="1800" dirty="0" smtClean="0">
                <a:latin typeface="+mj-lt"/>
              </a:rPr>
              <a:t>Building an Effective Learning Culture: Introductory Webinar</a:t>
            </a:r>
            <a:endParaRPr lang="en-US" sz="1800" dirty="0"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817811" y="0"/>
            <a:ext cx="1038602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11/01/2016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979714" y="8164286"/>
            <a:ext cx="4826000" cy="978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 algn="just"/>
            <a:r>
              <a:rPr lang="en-US" sz="900" dirty="0" err="1">
                <a:latin typeface="+mj-lt"/>
              </a:rPr>
              <a:t>Infopeople</a:t>
            </a:r>
            <a:r>
              <a:rPr lang="en-US" sz="900" dirty="0">
                <a:latin typeface="+mj-lt"/>
              </a:rPr>
              <a:t>, a grant project of the </a:t>
            </a:r>
            <a:r>
              <a:rPr lang="en-US" sz="900" dirty="0" err="1">
                <a:latin typeface="+mj-lt"/>
              </a:rPr>
              <a:t>Califa</a:t>
            </a:r>
            <a:r>
              <a:rPr lang="en-US" sz="900" dirty="0">
                <a:latin typeface="+mj-lt"/>
              </a:rPr>
              <a:t> </a:t>
            </a:r>
            <a:r>
              <a:rPr lang="en-US" sz="900" dirty="0" smtClean="0">
                <a:latin typeface="+mj-lt"/>
              </a:rPr>
              <a:t>Group, </a:t>
            </a:r>
            <a:r>
              <a:rPr lang="en-US" sz="900" dirty="0">
                <a:latin typeface="+mj-lt"/>
              </a:rPr>
              <a:t>is supported in part by the U.S. Institute of Museum and Library Services under the provisions of the Library Services and Technology Act, administered in California by the State Librarian. </a:t>
            </a:r>
            <a:endParaRPr lang="en-US" sz="9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817809" y="8685213"/>
            <a:ext cx="10386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7975B-1F65-C948-9360-8EC14B0CB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1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09F39-2BAC-48C2-84A8-EAAF66E21CDE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03ABE-022C-42F0-BCBB-06B9A093B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3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03ABE-022C-42F0-BCBB-06B9A093BD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81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pixabay.com</a:t>
            </a:r>
            <a:r>
              <a:rPr lang="en-US" dirty="0" smtClean="0"/>
              <a:t>/en/checklist-list-check-check-list-911840/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03ABE-022C-42F0-BCBB-06B9A093BD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11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pixabay.com</a:t>
            </a:r>
            <a:r>
              <a:rPr lang="en-US" dirty="0" smtClean="0"/>
              <a:t>/en/puzzle-missing-particles-654963/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03ABE-022C-42F0-BCBB-06B9A093BD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11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pixabay.com</a:t>
            </a:r>
            <a:r>
              <a:rPr lang="en-US" dirty="0" smtClean="0"/>
              <a:t>/en/big-data-data-blocks-info-graphic-1514977/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03ABE-022C-42F0-BCBB-06B9A093BD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11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03ABE-022C-42F0-BCBB-06B9A093BD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75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03ABE-022C-42F0-BCBB-06B9A093BD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97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03ABE-022C-42F0-BCBB-06B9A093BD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03ABE-022C-42F0-BCBB-06B9A093BD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45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03ABE-022C-42F0-BCBB-06B9A093BD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77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03ABE-022C-42F0-BCBB-06B9A093BD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19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6CD0-DBD8-3E42-AFEF-04A034E1187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98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6CD0-DBD8-3E42-AFEF-04A034E1187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81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6CD0-DBD8-3E42-AFEF-04A034E11878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989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6CD0-DBD8-3E42-AFEF-04A034E11878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98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6CD0-DBD8-3E42-AFEF-04A034E11878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989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6CD0-DBD8-3E42-AFEF-04A034E11878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989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6CD0-DBD8-3E42-AFEF-04A034E11878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989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6CD0-DBD8-3E42-AFEF-04A034E11878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989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03ABE-022C-42F0-BCBB-06B9A093BD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730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03ABE-022C-42F0-BCBB-06B9A093BDC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682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03ABE-022C-42F0-BCBB-06B9A093BDC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351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www.graphicstock.com</a:t>
            </a:r>
            <a:r>
              <a:rPr lang="en-US" smtClean="0"/>
              <a:t>/stock-image/painting-metal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03ABE-022C-42F0-BCBB-06B9A093BDC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11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6CD0-DBD8-3E42-AFEF-04A034E1187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819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pixabay.com</a:t>
            </a:r>
            <a:r>
              <a:rPr lang="en-US" dirty="0" smtClean="0"/>
              <a:t>/en/chat-discussion-meeting-talk-23713/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03ABE-022C-42F0-BCBB-06B9A093BDC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118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www.graphicstock.com</a:t>
            </a:r>
            <a:r>
              <a:rPr lang="en-US" dirty="0" smtClean="0"/>
              <a:t>/stock-image/great-job-note-shows-praise-or-approval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03ABE-022C-42F0-BCBB-06B9A093BDC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118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6CD0-DBD8-3E42-AFEF-04A034E11878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989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6CD0-DBD8-3E42-AFEF-04A034E11878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989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03ABE-022C-42F0-BCBB-06B9A093BDC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118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86D88-D2D1-499C-ADDB-D1C00210BB9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87625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03ABE-022C-42F0-BCBB-06B9A093BDC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118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6CD0-DBD8-3E42-AFEF-04A034E1187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3844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6CD0-DBD8-3E42-AFEF-04A034E1187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47219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6CD0-DBD8-3E42-AFEF-04A034E1187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929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6CD0-DBD8-3E42-AFEF-04A034E1187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819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6CD0-DBD8-3E42-AFEF-04A034E1187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92935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6CD0-DBD8-3E42-AFEF-04A034E1187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92935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6CD0-DBD8-3E42-AFEF-04A034E1187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92935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6CD0-DBD8-3E42-AFEF-04A034E1187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92935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6CD0-DBD8-3E42-AFEF-04A034E1187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92935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6CD0-DBD8-3E42-AFEF-04A034E1187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92935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6CD0-DBD8-3E42-AFEF-04A034E1187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92935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6CD0-DBD8-3E42-AFEF-04A034E1187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10696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6CD0-DBD8-3E42-AFEF-04A034E1187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72425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03ABE-022C-42F0-BCBB-06B9A093BDC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81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6CD0-DBD8-3E42-AFEF-04A034E1187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02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6CD0-DBD8-3E42-AFEF-04A034E1187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575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6CD0-DBD8-3E42-AFEF-04A034E1187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98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6CD0-DBD8-3E42-AFEF-04A034E1187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98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03ABE-022C-42F0-BCBB-06B9A093BD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1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73BE-4A1D-4A87-9154-DCB310FCA56E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B354-1F23-4539-AE91-7F5ABEAD5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3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73BE-4A1D-4A87-9154-DCB310FCA56E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B354-1F23-4539-AE91-7F5ABEAD5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9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73BE-4A1D-4A87-9154-DCB310FCA56E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B354-1F23-4539-AE91-7F5ABEAD5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23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D9EFF-368C-734A-AB17-77C253B210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80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0D22D-53EF-D347-B77C-C0D6CC3BB4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172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FA9C6B-BECC-394F-80D3-D44BBE0E5B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70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91FDB7-74E9-934E-81C9-6E604DDE1A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46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521F4-488F-C54F-A8B4-989FDDA479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31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B72C5-D282-DD4E-A09E-D86A071778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76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7B50A-FE48-8C43-9599-8F2955FFCA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50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ECA11-3894-6943-A68A-2F1758F420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73BE-4A1D-4A87-9154-DCB310FCA56E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B354-1F23-4539-AE91-7F5ABEAD5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65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48F128-EC6B-F244-B476-FF0F9D8230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0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EFE2F-3588-6A4A-91ED-DD42C8E75A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69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612F6-639B-024D-8D7B-ECAE7657B4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551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1633-D64D-4EA2-BA9F-8693D515C4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48F7-3880-4734-93D1-800FD173E5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607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1633-D64D-4EA2-BA9F-8693D515C4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48F7-3880-4734-93D1-800FD173E5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3145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1633-D64D-4EA2-BA9F-8693D515C4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48F7-3880-4734-93D1-800FD173E5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42536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1633-D64D-4EA2-BA9F-8693D515C4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48F7-3880-4734-93D1-800FD173E5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4758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1633-D64D-4EA2-BA9F-8693D515C4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48F7-3880-4734-93D1-800FD173E5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7154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1633-D64D-4EA2-BA9F-8693D515C4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48F7-3880-4734-93D1-800FD173E5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5667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1633-D64D-4EA2-BA9F-8693D515C4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48F7-3880-4734-93D1-800FD173E5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387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73BE-4A1D-4A87-9154-DCB310FCA56E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B354-1F23-4539-AE91-7F5ABEAD5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89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1633-D64D-4EA2-BA9F-8693D515C4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48F7-3880-4734-93D1-800FD173E5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8146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1633-D64D-4EA2-BA9F-8693D515C4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48F7-3880-4734-93D1-800FD173E5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787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1633-D64D-4EA2-BA9F-8693D515C4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48F7-3880-4734-93D1-800FD173E5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0061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1633-D64D-4EA2-BA9F-8693D515C4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48F7-3880-4734-93D1-800FD173E5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9301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73BE-4A1D-4A87-9154-DCB310FCA5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B354-1F23-4539-AE91-7F5ABEAD5E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45152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73BE-4A1D-4A87-9154-DCB310FCA5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B354-1F23-4539-AE91-7F5ABEAD5E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2519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73BE-4A1D-4A87-9154-DCB310FCA5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B354-1F23-4539-AE91-7F5ABEAD5E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9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73BE-4A1D-4A87-9154-DCB310FCA5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B354-1F23-4539-AE91-7F5ABEAD5E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15392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73BE-4A1D-4A87-9154-DCB310FCA5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B354-1F23-4539-AE91-7F5ABEAD5E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14809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73BE-4A1D-4A87-9154-DCB310FCA5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B354-1F23-4539-AE91-7F5ABEAD5E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668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73BE-4A1D-4A87-9154-DCB310FCA56E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B354-1F23-4539-AE91-7F5ABEAD5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13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73BE-4A1D-4A87-9154-DCB310FCA5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B354-1F23-4539-AE91-7F5ABEAD5E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76805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73BE-4A1D-4A87-9154-DCB310FCA5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B354-1F23-4539-AE91-7F5ABEAD5E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40281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73BE-4A1D-4A87-9154-DCB310FCA5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B354-1F23-4539-AE91-7F5ABEAD5E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68587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73BE-4A1D-4A87-9154-DCB310FCA5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B354-1F23-4539-AE91-7F5ABEAD5E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12780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73BE-4A1D-4A87-9154-DCB310FCA5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B354-1F23-4539-AE91-7F5ABEAD5E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9814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4DE-39BD-2E49-BE4C-CF70B78A2F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4414-785D-F743-B34C-A246B0A6F9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18126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4DE-39BD-2E49-BE4C-CF70B78A2F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4414-785D-F743-B34C-A246B0A6F9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86082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4DE-39BD-2E49-BE4C-CF70B78A2F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4414-785D-F743-B34C-A246B0A6F9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00735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4DE-39BD-2E49-BE4C-CF70B78A2F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4414-785D-F743-B34C-A246B0A6F9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03426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4DE-39BD-2E49-BE4C-CF70B78A2F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4414-785D-F743-B34C-A246B0A6F9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058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73BE-4A1D-4A87-9154-DCB310FCA56E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B354-1F23-4539-AE91-7F5ABEAD5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385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4DE-39BD-2E49-BE4C-CF70B78A2F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4414-785D-F743-B34C-A246B0A6F9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80472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4DE-39BD-2E49-BE4C-CF70B78A2F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4414-785D-F743-B34C-A246B0A6F9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08999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4DE-39BD-2E49-BE4C-CF70B78A2F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4414-785D-F743-B34C-A246B0A6F9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35246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4DE-39BD-2E49-BE4C-CF70B78A2F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4414-785D-F743-B34C-A246B0A6F9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78356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4DE-39BD-2E49-BE4C-CF70B78A2F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4414-785D-F743-B34C-A246B0A6F9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95566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4DE-39BD-2E49-BE4C-CF70B78A2F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4414-785D-F743-B34C-A246B0A6F9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926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73BE-4A1D-4A87-9154-DCB310FCA56E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B354-1F23-4539-AE91-7F5ABEAD5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3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73BE-4A1D-4A87-9154-DCB310FCA56E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B354-1F23-4539-AE91-7F5ABEAD5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1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73BE-4A1D-4A87-9154-DCB310FCA56E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B354-1F23-4539-AE91-7F5ABEAD5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4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73BE-4A1D-4A87-9154-DCB310FCA56E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B354-1F23-4539-AE91-7F5ABEAD5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0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673BE-4A1D-4A87-9154-DCB310FCA56E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AB354-1F23-4539-AE91-7F5ABEAD5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1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E120AA-AF16-7B48-B563-9003B069D5BA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2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11633-D64D-4EA2-BA9F-8693D515C4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848F7-3880-4734-93D1-800FD173E5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531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673BE-4A1D-4A87-9154-DCB310FCA5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AB354-1F23-4539-AE91-7F5ABEAD5E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677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A3E24DE-39BD-2E49-BE4C-CF70B78A2F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10/27/16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CE14414-785D-F743-B34C-A246B0A6F9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994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5" Type="http://schemas.openxmlformats.org/officeDocument/2006/relationships/diagramData" Target="../diagrams/data2.xml"/><Relationship Id="rId6" Type="http://schemas.openxmlformats.org/officeDocument/2006/relationships/diagramLayout" Target="../diagrams/layout2.xml"/><Relationship Id="rId7" Type="http://schemas.openxmlformats.org/officeDocument/2006/relationships/diagramQuickStyle" Target="../diagrams/quickStyle2.xml"/><Relationship Id="rId8" Type="http://schemas.openxmlformats.org/officeDocument/2006/relationships/diagramColors" Target="../diagrams/colors2.xml"/><Relationship Id="rId9" Type="http://schemas.microsoft.com/office/2007/relationships/diagramDrawing" Target="../diagrams/drawing2.xml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5" Type="http://schemas.openxmlformats.org/officeDocument/2006/relationships/diagramData" Target="../diagrams/data3.xml"/><Relationship Id="rId6" Type="http://schemas.openxmlformats.org/officeDocument/2006/relationships/diagramLayout" Target="../diagrams/layout3.xml"/><Relationship Id="rId7" Type="http://schemas.openxmlformats.org/officeDocument/2006/relationships/diagramQuickStyle" Target="../diagrams/quickStyle3.xml"/><Relationship Id="rId8" Type="http://schemas.openxmlformats.org/officeDocument/2006/relationships/diagramColors" Target="../diagrams/colors3.xml"/><Relationship Id="rId9" Type="http://schemas.microsoft.com/office/2007/relationships/diagramDrawing" Target="../diagrams/drawing3.xml"/><Relationship Id="rId10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5" Type="http://schemas.openxmlformats.org/officeDocument/2006/relationships/diagramData" Target="../diagrams/data4.xml"/><Relationship Id="rId6" Type="http://schemas.openxmlformats.org/officeDocument/2006/relationships/diagramLayout" Target="../diagrams/layout4.xml"/><Relationship Id="rId7" Type="http://schemas.openxmlformats.org/officeDocument/2006/relationships/diagramQuickStyle" Target="../diagrams/quickStyle4.xml"/><Relationship Id="rId8" Type="http://schemas.openxmlformats.org/officeDocument/2006/relationships/diagramColors" Target="../diagrams/colors4.xml"/><Relationship Id="rId9" Type="http://schemas.microsoft.com/office/2007/relationships/diagramDrawing" Target="../diagrams/drawing4.xml"/><Relationship Id="rId10" Type="http://schemas.openxmlformats.org/officeDocument/2006/relationships/image" Target="../media/image12.jpeg"/><Relationship Id="rId11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jpeg"/><Relationship Id="rId5" Type="http://schemas.openxmlformats.org/officeDocument/2006/relationships/diagramData" Target="../diagrams/data5.xml"/><Relationship Id="rId6" Type="http://schemas.openxmlformats.org/officeDocument/2006/relationships/diagramLayout" Target="../diagrams/layout5.xml"/><Relationship Id="rId7" Type="http://schemas.openxmlformats.org/officeDocument/2006/relationships/diagramQuickStyle" Target="../diagrams/quickStyle5.xml"/><Relationship Id="rId8" Type="http://schemas.openxmlformats.org/officeDocument/2006/relationships/diagramColors" Target="../diagrams/colors5.xml"/><Relationship Id="rId9" Type="http://schemas.microsoft.com/office/2007/relationships/diagramDrawing" Target="../diagrams/drawing5.xml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diagramData" Target="../diagrams/data6.xml"/><Relationship Id="rId5" Type="http://schemas.openxmlformats.org/officeDocument/2006/relationships/diagramLayout" Target="../diagrams/layout6.xml"/><Relationship Id="rId6" Type="http://schemas.openxmlformats.org/officeDocument/2006/relationships/diagramQuickStyle" Target="../diagrams/quickStyle6.xml"/><Relationship Id="rId7" Type="http://schemas.openxmlformats.org/officeDocument/2006/relationships/diagramColors" Target="../diagrams/colors6.xml"/><Relationship Id="rId8" Type="http://schemas.microsoft.com/office/2007/relationships/diagramDrawing" Target="../diagrams/drawing6.xml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2.png"/><Relationship Id="rId5" Type="http://schemas.openxmlformats.org/officeDocument/2006/relationships/image" Target="../media/image13.jpeg"/><Relationship Id="rId6" Type="http://schemas.openxmlformats.org/officeDocument/2006/relationships/diagramData" Target="../diagrams/data7.xml"/><Relationship Id="rId7" Type="http://schemas.openxmlformats.org/officeDocument/2006/relationships/diagramLayout" Target="../diagrams/layout7.xml"/><Relationship Id="rId8" Type="http://schemas.openxmlformats.org/officeDocument/2006/relationships/diagramQuickStyle" Target="../diagrams/quickStyle7.xml"/><Relationship Id="rId9" Type="http://schemas.openxmlformats.org/officeDocument/2006/relationships/diagramColors" Target="../diagrams/colors7.xml"/><Relationship Id="rId10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jpeg"/><Relationship Id="rId5" Type="http://schemas.openxmlformats.org/officeDocument/2006/relationships/diagramData" Target="../diagrams/data8.xml"/><Relationship Id="rId6" Type="http://schemas.openxmlformats.org/officeDocument/2006/relationships/diagramLayout" Target="../diagrams/layout8.xml"/><Relationship Id="rId7" Type="http://schemas.openxmlformats.org/officeDocument/2006/relationships/diagramQuickStyle" Target="../diagrams/quickStyle8.xml"/><Relationship Id="rId8" Type="http://schemas.openxmlformats.org/officeDocument/2006/relationships/diagramColors" Target="../diagrams/colors8.xml"/><Relationship Id="rId9" Type="http://schemas.microsoft.com/office/2007/relationships/diagramDrawing" Target="../diagrams/drawing8.xml"/><Relationship Id="rId10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jpeg"/><Relationship Id="rId5" Type="http://schemas.openxmlformats.org/officeDocument/2006/relationships/diagramData" Target="../diagrams/data9.xml"/><Relationship Id="rId6" Type="http://schemas.openxmlformats.org/officeDocument/2006/relationships/diagramLayout" Target="../diagrams/layout9.xml"/><Relationship Id="rId7" Type="http://schemas.openxmlformats.org/officeDocument/2006/relationships/diagramQuickStyle" Target="../diagrams/quickStyle9.xml"/><Relationship Id="rId8" Type="http://schemas.openxmlformats.org/officeDocument/2006/relationships/diagramColors" Target="../diagrams/colors9.xml"/><Relationship Id="rId9" Type="http://schemas.microsoft.com/office/2007/relationships/diagramDrawing" Target="../diagrams/drawing9.xml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jpeg"/><Relationship Id="rId5" Type="http://schemas.openxmlformats.org/officeDocument/2006/relationships/diagramData" Target="../diagrams/data10.xml"/><Relationship Id="rId6" Type="http://schemas.openxmlformats.org/officeDocument/2006/relationships/diagramLayout" Target="../diagrams/layout10.xml"/><Relationship Id="rId7" Type="http://schemas.openxmlformats.org/officeDocument/2006/relationships/diagramQuickStyle" Target="../diagrams/quickStyle10.xml"/><Relationship Id="rId8" Type="http://schemas.openxmlformats.org/officeDocument/2006/relationships/diagramColors" Target="../diagrams/colors10.xml"/><Relationship Id="rId9" Type="http://schemas.microsoft.com/office/2007/relationships/diagramDrawing" Target="../diagrams/drawing10.xml"/><Relationship Id="rId1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image" Target="../media/image4.jpe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jpeg"/><Relationship Id="rId5" Type="http://schemas.openxmlformats.org/officeDocument/2006/relationships/diagramData" Target="../diagrams/data11.xml"/><Relationship Id="rId6" Type="http://schemas.openxmlformats.org/officeDocument/2006/relationships/diagramLayout" Target="../diagrams/layout11.xml"/><Relationship Id="rId7" Type="http://schemas.openxmlformats.org/officeDocument/2006/relationships/diagramQuickStyle" Target="../diagrams/quickStyle11.xml"/><Relationship Id="rId8" Type="http://schemas.openxmlformats.org/officeDocument/2006/relationships/diagramColors" Target="../diagrams/colors11.xml"/><Relationship Id="rId9" Type="http://schemas.microsoft.com/office/2007/relationships/diagramDrawing" Target="../diagrams/drawing11.xml"/><Relationship Id="rId10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jpeg"/><Relationship Id="rId5" Type="http://schemas.openxmlformats.org/officeDocument/2006/relationships/diagramData" Target="../diagrams/data12.xml"/><Relationship Id="rId6" Type="http://schemas.openxmlformats.org/officeDocument/2006/relationships/diagramLayout" Target="../diagrams/layout12.xml"/><Relationship Id="rId7" Type="http://schemas.openxmlformats.org/officeDocument/2006/relationships/diagramQuickStyle" Target="../diagrams/quickStyle12.xml"/><Relationship Id="rId8" Type="http://schemas.openxmlformats.org/officeDocument/2006/relationships/diagramColors" Target="../diagrams/colors12.xml"/><Relationship Id="rId9" Type="http://schemas.microsoft.com/office/2007/relationships/diagramDrawing" Target="../diagrams/drawing12.xml"/><Relationship Id="rId10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jpeg"/><Relationship Id="rId5" Type="http://schemas.openxmlformats.org/officeDocument/2006/relationships/diagramData" Target="../diagrams/data13.xml"/><Relationship Id="rId6" Type="http://schemas.openxmlformats.org/officeDocument/2006/relationships/diagramLayout" Target="../diagrams/layout13.xml"/><Relationship Id="rId7" Type="http://schemas.openxmlformats.org/officeDocument/2006/relationships/diagramQuickStyle" Target="../diagrams/quickStyle13.xml"/><Relationship Id="rId8" Type="http://schemas.openxmlformats.org/officeDocument/2006/relationships/diagramColors" Target="../diagrams/colors13.xml"/><Relationship Id="rId9" Type="http://schemas.microsoft.com/office/2007/relationships/diagramDrawing" Target="../diagrams/drawing13.xml"/><Relationship Id="rId10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5" Type="http://schemas.openxmlformats.org/officeDocument/2006/relationships/diagramData" Target="../diagrams/data14.xml"/><Relationship Id="rId6" Type="http://schemas.openxmlformats.org/officeDocument/2006/relationships/diagramLayout" Target="../diagrams/layout14.xml"/><Relationship Id="rId7" Type="http://schemas.openxmlformats.org/officeDocument/2006/relationships/diagramQuickStyle" Target="../diagrams/quickStyle14.xml"/><Relationship Id="rId8" Type="http://schemas.openxmlformats.org/officeDocument/2006/relationships/diagramColors" Target="../diagrams/colors14.xml"/><Relationship Id="rId9" Type="http://schemas.microsoft.com/office/2007/relationships/diagramDrawing" Target="../diagrams/drawing14.xml"/><Relationship Id="rId10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5" Type="http://schemas.openxmlformats.org/officeDocument/2006/relationships/diagramData" Target="../diagrams/data15.xml"/><Relationship Id="rId6" Type="http://schemas.openxmlformats.org/officeDocument/2006/relationships/diagramLayout" Target="../diagrams/layout15.xml"/><Relationship Id="rId7" Type="http://schemas.openxmlformats.org/officeDocument/2006/relationships/diagramQuickStyle" Target="../diagrams/quickStyle15.xml"/><Relationship Id="rId8" Type="http://schemas.openxmlformats.org/officeDocument/2006/relationships/diagramColors" Target="../diagrams/colors15.xml"/><Relationship Id="rId9" Type="http://schemas.microsoft.com/office/2007/relationships/diagramDrawing" Target="../diagrams/drawing15.xml"/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5" Type="http://schemas.openxmlformats.org/officeDocument/2006/relationships/diagramData" Target="../diagrams/data16.xml"/><Relationship Id="rId6" Type="http://schemas.openxmlformats.org/officeDocument/2006/relationships/diagramLayout" Target="../diagrams/layout16.xml"/><Relationship Id="rId7" Type="http://schemas.openxmlformats.org/officeDocument/2006/relationships/diagramQuickStyle" Target="../diagrams/quickStyle16.xml"/><Relationship Id="rId8" Type="http://schemas.openxmlformats.org/officeDocument/2006/relationships/diagramColors" Target="../diagrams/colors16.xml"/><Relationship Id="rId9" Type="http://schemas.microsoft.com/office/2007/relationships/diagramDrawing" Target="../diagrams/drawing16.xml"/><Relationship Id="rId10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5" Type="http://schemas.openxmlformats.org/officeDocument/2006/relationships/diagramData" Target="../diagrams/data17.xml"/><Relationship Id="rId6" Type="http://schemas.openxmlformats.org/officeDocument/2006/relationships/diagramLayout" Target="../diagrams/layout17.xml"/><Relationship Id="rId7" Type="http://schemas.openxmlformats.org/officeDocument/2006/relationships/diagramQuickStyle" Target="../diagrams/quickStyle17.xml"/><Relationship Id="rId8" Type="http://schemas.openxmlformats.org/officeDocument/2006/relationships/diagramColors" Target="../diagrams/colors17.xml"/><Relationship Id="rId9" Type="http://schemas.microsoft.com/office/2007/relationships/diagramDrawing" Target="../diagrams/drawing17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3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1.png"/><Relationship Id="rId5" Type="http://schemas.openxmlformats.org/officeDocument/2006/relationships/image" Target="../media/image2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32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oleObject" Target="../embeddings/oleObject5.bin"/><Relationship Id="rId5" Type="http://schemas.openxmlformats.org/officeDocument/2006/relationships/image" Target="../media/image3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oleObject" Target="../embeddings/oleObject6.bin"/><Relationship Id="rId5" Type="http://schemas.openxmlformats.org/officeDocument/2006/relationships/image" Target="../media/image34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5" Type="http://schemas.openxmlformats.org/officeDocument/2006/relationships/diagramData" Target="../diagrams/data18.xml"/><Relationship Id="rId6" Type="http://schemas.openxmlformats.org/officeDocument/2006/relationships/diagramLayout" Target="../diagrams/layout18.xml"/><Relationship Id="rId7" Type="http://schemas.openxmlformats.org/officeDocument/2006/relationships/diagramQuickStyle" Target="../diagrams/quickStyle18.xml"/><Relationship Id="rId8" Type="http://schemas.openxmlformats.org/officeDocument/2006/relationships/diagramColors" Target="../diagrams/colors18.xml"/><Relationship Id="rId9" Type="http://schemas.microsoft.com/office/2007/relationships/diagramDrawing" Target="../diagrams/drawing18.xml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4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4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4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4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4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4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www.infopeople.org/belcupdates" TargetMode="External"/><Relationship Id="rId5" Type="http://schemas.openxmlformats.org/officeDocument/2006/relationships/hyperlink" Target="mailto:assist@infopeople.org?subject=BELC%20Inquiry" TargetMode="External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38.jpg"/><Relationship Id="rId3" Type="http://schemas.openxmlformats.org/officeDocument/2006/relationships/hyperlink" Target="http://creativecommons.org/licenses/by-nc-sa/4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3996" y="1330366"/>
            <a:ext cx="32040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6C8CA8"/>
                </a:solidFill>
                <a:latin typeface="Candara" panose="020E0502030303020204" pitchFamily="34" charset="0"/>
              </a:rPr>
              <a:t>A.  </a:t>
            </a:r>
            <a:r>
              <a:rPr lang="en-US" sz="4400" b="1" dirty="0">
                <a:solidFill>
                  <a:srgbClr val="6C8CA8"/>
                </a:solidFill>
                <a:latin typeface="Candara" panose="020E0502030303020204" pitchFamily="34" charset="0"/>
              </a:rPr>
              <a:t>Webinars</a:t>
            </a:r>
            <a:endParaRPr lang="en-US" sz="4400" b="1" dirty="0">
              <a:solidFill>
                <a:srgbClr val="6C8CA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89264" y="1321413"/>
            <a:ext cx="45245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6C8CA8"/>
                </a:solidFill>
                <a:latin typeface="Candara" panose="020E0502030303020204" pitchFamily="34" charset="0"/>
              </a:rPr>
              <a:t>B.  </a:t>
            </a:r>
            <a:r>
              <a:rPr lang="en-US" sz="4400" b="1" dirty="0">
                <a:solidFill>
                  <a:srgbClr val="6C8CA8"/>
                </a:solidFill>
                <a:latin typeface="Candara" panose="020E0502030303020204" pitchFamily="34" charset="0"/>
              </a:rPr>
              <a:t>Online Courses</a:t>
            </a:r>
            <a:endParaRPr lang="en-US" sz="4400" b="1" dirty="0">
              <a:solidFill>
                <a:srgbClr val="6C8CA8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2660291" y="-2673712"/>
            <a:ext cx="6871420" cy="12192003"/>
          </a:xfrm>
          <a:prstGeom prst="rect">
            <a:avLst/>
          </a:prstGeom>
          <a:solidFill>
            <a:srgbClr val="23A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78971" y="965549"/>
            <a:ext cx="10483439" cy="5111732"/>
          </a:xfrm>
          <a:prstGeom prst="rect">
            <a:avLst/>
          </a:prstGeom>
          <a:solidFill>
            <a:schemeClr val="bg1"/>
          </a:solidFill>
          <a:ln w="76200">
            <a:solidFill>
              <a:srgbClr val="F58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hared Learn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257" y="1064101"/>
            <a:ext cx="3295976" cy="1761699"/>
          </a:xfrm>
          <a:prstGeom prst="rect">
            <a:avLst/>
          </a:prstGeom>
        </p:spPr>
      </p:pic>
      <p:pic>
        <p:nvPicPr>
          <p:cNvPr id="26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133" y="5179481"/>
            <a:ext cx="2305051" cy="704491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4" name="Rectangle 3"/>
          <p:cNvSpPr/>
          <p:nvPr/>
        </p:nvSpPr>
        <p:spPr>
          <a:xfrm>
            <a:off x="1130932" y="877408"/>
            <a:ext cx="7351216" cy="507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83E6D"/>
                </a:solidFill>
                <a:latin typeface="Candara" panose="020E0502030303020204" pitchFamily="34" charset="0"/>
              </a:rPr>
              <a:t>Building an Effective </a:t>
            </a:r>
          </a:p>
          <a:p>
            <a:r>
              <a:rPr lang="en-US" sz="6000" b="1" dirty="0">
                <a:solidFill>
                  <a:srgbClr val="083E6D"/>
                </a:solidFill>
                <a:latin typeface="Candara" panose="020E0502030303020204" pitchFamily="34" charset="0"/>
              </a:rPr>
              <a:t>Learning Culture:</a:t>
            </a:r>
          </a:p>
          <a:p>
            <a:r>
              <a:rPr lang="en-US" sz="6000" b="1" dirty="0">
                <a:solidFill>
                  <a:srgbClr val="083E6D"/>
                </a:solidFill>
                <a:latin typeface="Candara" panose="020E0502030303020204" pitchFamily="34" charset="0"/>
              </a:rPr>
              <a:t>Introductory Webinar</a:t>
            </a:r>
            <a:endParaRPr lang="en-US" sz="5400" b="1" dirty="0">
              <a:solidFill>
                <a:srgbClr val="083E6D"/>
              </a:solidFill>
              <a:latin typeface="Candara" panose="020E0502030303020204" pitchFamily="34" charset="0"/>
            </a:endParaRPr>
          </a:p>
          <a:p>
            <a:endParaRPr lang="en-US" sz="3600" b="1" dirty="0">
              <a:solidFill>
                <a:srgbClr val="083E6D"/>
              </a:solidFill>
              <a:latin typeface="Candara" panose="020E0502030303020204" pitchFamily="34" charset="0"/>
            </a:endParaRPr>
          </a:p>
          <a:p>
            <a:endParaRPr lang="en-US" sz="3600" b="1" dirty="0">
              <a:solidFill>
                <a:srgbClr val="083E6D"/>
              </a:solidFill>
              <a:latin typeface="Candara" panose="020E0502030303020204" pitchFamily="34" charset="0"/>
            </a:endParaRPr>
          </a:p>
          <a:p>
            <a:endParaRPr lang="en-US" sz="3600" b="1" dirty="0">
              <a:solidFill>
                <a:srgbClr val="083E6D"/>
              </a:solidFill>
              <a:latin typeface="Candara" panose="020E0502030303020204" pitchFamily="34" charset="0"/>
            </a:endParaRPr>
          </a:p>
          <a:p>
            <a:r>
              <a:rPr lang="en-US" sz="3600" b="1" dirty="0">
                <a:solidFill>
                  <a:srgbClr val="083E6D"/>
                </a:solidFill>
                <a:latin typeface="Candara" panose="020E0502030303020204" pitchFamily="34" charset="0"/>
              </a:rPr>
              <a:t>November 1, 2016</a:t>
            </a:r>
            <a:endParaRPr lang="en-US" sz="6000" b="1" dirty="0">
              <a:solidFill>
                <a:srgbClr val="083E6D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942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" y="1"/>
            <a:ext cx="3171871" cy="6858000"/>
          </a:xfrm>
          <a:prstGeom prst="rect">
            <a:avLst/>
          </a:prstGeom>
          <a:solidFill>
            <a:srgbClr val="083E6D"/>
          </a:solidFill>
          <a:ln>
            <a:solidFill>
              <a:srgbClr val="083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01" y="5756562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2976" y="131741"/>
            <a:ext cx="2951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Assess</a:t>
            </a:r>
            <a:endParaRPr lang="en-US" sz="54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Picture 6" descr="Shared Learn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9" y="5171748"/>
            <a:ext cx="2975540" cy="1590426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192758899"/>
              </p:ext>
            </p:extLst>
          </p:nvPr>
        </p:nvGraphicFramePr>
        <p:xfrm>
          <a:off x="18356" y="1487449"/>
          <a:ext cx="3162293" cy="2883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394893" y="261301"/>
            <a:ext cx="8797107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Take inventory of current learning opportunities.</a:t>
            </a:r>
          </a:p>
        </p:txBody>
      </p:sp>
      <p:pic>
        <p:nvPicPr>
          <p:cNvPr id="2" name="Picture 1" descr="checklist-911840_1920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390" y="1318787"/>
            <a:ext cx="4067815" cy="526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3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" y="1"/>
            <a:ext cx="3171871" cy="6858000"/>
          </a:xfrm>
          <a:prstGeom prst="rect">
            <a:avLst/>
          </a:prstGeom>
          <a:solidFill>
            <a:srgbClr val="083E6D"/>
          </a:solidFill>
          <a:ln>
            <a:solidFill>
              <a:srgbClr val="083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01" y="5756562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2976" y="131741"/>
            <a:ext cx="2951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Assess</a:t>
            </a:r>
            <a:endParaRPr lang="en-US" sz="54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Picture 6" descr="Shared Learn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9" y="5171748"/>
            <a:ext cx="2975540" cy="1590426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596853516"/>
              </p:ext>
            </p:extLst>
          </p:nvPr>
        </p:nvGraphicFramePr>
        <p:xfrm>
          <a:off x="18356" y="1487449"/>
          <a:ext cx="3162293" cy="2883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7029" y="261301"/>
            <a:ext cx="8374977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Identify gaps in learning culture.</a:t>
            </a:r>
          </a:p>
        </p:txBody>
      </p:sp>
      <p:pic>
        <p:nvPicPr>
          <p:cNvPr id="2" name="Picture 1" descr="puzzle-654963_1920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867" y="1282162"/>
            <a:ext cx="5711821" cy="428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47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" y="1"/>
            <a:ext cx="3171871" cy="6858000"/>
          </a:xfrm>
          <a:prstGeom prst="rect">
            <a:avLst/>
          </a:prstGeom>
          <a:solidFill>
            <a:srgbClr val="083E6D"/>
          </a:solidFill>
          <a:ln>
            <a:solidFill>
              <a:srgbClr val="083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01" y="5756562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2976" y="131741"/>
            <a:ext cx="2951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Assess</a:t>
            </a:r>
            <a:endParaRPr lang="en-US" sz="54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Picture 6" descr="Shared Learn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9" y="5171748"/>
            <a:ext cx="2975540" cy="1590426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596853516"/>
              </p:ext>
            </p:extLst>
          </p:nvPr>
        </p:nvGraphicFramePr>
        <p:xfrm>
          <a:off x="18356" y="1487449"/>
          <a:ext cx="3162293" cy="2883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7029" y="261301"/>
            <a:ext cx="8374977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Set goals for building a learning culture.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48"/>
          <a:stretch/>
        </p:blipFill>
        <p:spPr>
          <a:xfrm flipH="1">
            <a:off x="4176451" y="1095094"/>
            <a:ext cx="6667664" cy="460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47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" y="1"/>
            <a:ext cx="3171871" cy="6858000"/>
          </a:xfrm>
          <a:prstGeom prst="rect">
            <a:avLst/>
          </a:prstGeom>
          <a:solidFill>
            <a:srgbClr val="083E6D"/>
          </a:solidFill>
          <a:ln>
            <a:solidFill>
              <a:srgbClr val="083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01" y="5756562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2976" y="131741"/>
            <a:ext cx="2951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Plan</a:t>
            </a:r>
            <a:endParaRPr lang="en-US" sz="54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Picture 6" descr="Shared Learnin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9" y="5171748"/>
            <a:ext cx="2975540" cy="1590426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/>
          </p:nvPr>
        </p:nvGraphicFramePr>
        <p:xfrm>
          <a:off x="18356" y="1487449"/>
          <a:ext cx="3162293" cy="2883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7029" y="261302"/>
            <a:ext cx="8374977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Examine current plans.</a:t>
            </a:r>
          </a:p>
        </p:txBody>
      </p:sp>
      <p:pic>
        <p:nvPicPr>
          <p:cNvPr id="13" name="Picture 2" descr="Image result for prioritize"/>
          <p:cNvPicPr>
            <a:picLocks noChangeAspect="1" noChangeArrowheads="1"/>
          </p:cNvPicPr>
          <p:nvPr/>
        </p:nvPicPr>
        <p:blipFill rotWithShape="1">
          <a:blip r:embed="rId1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17"/>
          <a:stretch/>
        </p:blipFill>
        <p:spPr bwMode="auto">
          <a:xfrm>
            <a:off x="4149233" y="1487449"/>
            <a:ext cx="4608400" cy="44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57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" y="1"/>
            <a:ext cx="3171871" cy="6858000"/>
          </a:xfrm>
          <a:prstGeom prst="rect">
            <a:avLst/>
          </a:prstGeom>
          <a:solidFill>
            <a:srgbClr val="083E6D"/>
          </a:solidFill>
          <a:ln>
            <a:solidFill>
              <a:srgbClr val="083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2976" y="131741"/>
            <a:ext cx="2951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Plan</a:t>
            </a:r>
            <a:endParaRPr lang="en-US" sz="54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Picture 6" descr="Shared Learn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9" y="5171748"/>
            <a:ext cx="2975540" cy="1590426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/>
          </p:nvPr>
        </p:nvGraphicFramePr>
        <p:xfrm>
          <a:off x="18356" y="1487449"/>
          <a:ext cx="3162293" cy="2883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Picture 8" descr="Image result for if your actions inspire others to dream mor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7" b="13984"/>
          <a:stretch/>
        </p:blipFill>
        <p:spPr bwMode="auto">
          <a:xfrm>
            <a:off x="4108380" y="1374914"/>
            <a:ext cx="5808343" cy="410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17029" y="261302"/>
            <a:ext cx="8374977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Model learning behaviors.</a:t>
            </a:r>
          </a:p>
        </p:txBody>
      </p:sp>
    </p:spTree>
    <p:extLst>
      <p:ext uri="{BB962C8B-B14F-4D97-AF65-F5344CB8AC3E}">
        <p14:creationId xmlns:p14="http://schemas.microsoft.com/office/powerpoint/2010/main" val="355577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647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" y="1"/>
            <a:ext cx="3171871" cy="6858000"/>
          </a:xfrm>
          <a:prstGeom prst="rect">
            <a:avLst/>
          </a:prstGeom>
          <a:solidFill>
            <a:srgbClr val="083E6D"/>
          </a:solidFill>
          <a:ln>
            <a:solidFill>
              <a:srgbClr val="083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01" y="5756562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2976" y="131741"/>
            <a:ext cx="2951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Plan</a:t>
            </a:r>
            <a:endParaRPr lang="en-US" sz="54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Picture 6" descr="Shared Learning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9" y="5171748"/>
            <a:ext cx="2975540" cy="1590426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/>
          </p:nvPr>
        </p:nvGraphicFramePr>
        <p:xfrm>
          <a:off x="18356" y="1487449"/>
          <a:ext cx="3162293" cy="2883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20912" y="117809"/>
            <a:ext cx="8576589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Provide support.</a:t>
            </a:r>
          </a:p>
        </p:txBody>
      </p:sp>
    </p:spTree>
    <p:extLst>
      <p:ext uri="{BB962C8B-B14F-4D97-AF65-F5344CB8AC3E}">
        <p14:creationId xmlns:p14="http://schemas.microsoft.com/office/powerpoint/2010/main" val="598096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" y="12880"/>
            <a:ext cx="3171871" cy="6858000"/>
          </a:xfrm>
          <a:prstGeom prst="rect">
            <a:avLst/>
          </a:prstGeom>
          <a:solidFill>
            <a:srgbClr val="083E6D"/>
          </a:solidFill>
          <a:ln>
            <a:solidFill>
              <a:srgbClr val="083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01" y="5756562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2976" y="131741"/>
            <a:ext cx="2951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Design</a:t>
            </a:r>
            <a:endParaRPr lang="en-US" sz="54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Picture 6" descr="Shared Learnin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9" y="5171748"/>
            <a:ext cx="2975540" cy="1590426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/>
          </p:nvPr>
        </p:nvGraphicFramePr>
        <p:xfrm>
          <a:off x="18356" y="1487449"/>
          <a:ext cx="3162293" cy="2883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20912" y="117813"/>
            <a:ext cx="8576589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Develop </a:t>
            </a:r>
            <a:r>
              <a:rPr lang="en-US" sz="3200" b="1" dirty="0"/>
              <a:t>learning resources and activities that create opportunities </a:t>
            </a:r>
            <a:r>
              <a:rPr lang="en-US" sz="3200" b="1" dirty="0" smtClean="0"/>
              <a:t>for: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E76D19"/>
                </a:solidFill>
              </a:rPr>
              <a:t>individual learning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083E6D"/>
                </a:solidFill>
              </a:rPr>
              <a:t>peer </a:t>
            </a:r>
            <a:r>
              <a:rPr lang="en-US" sz="3600" b="1" dirty="0">
                <a:solidFill>
                  <a:srgbClr val="083E6D"/>
                </a:solidFill>
              </a:rPr>
              <a:t>sharing and </a:t>
            </a:r>
            <a:r>
              <a:rPr lang="en-US" sz="3600" b="1" dirty="0" smtClean="0">
                <a:solidFill>
                  <a:srgbClr val="083E6D"/>
                </a:solidFill>
              </a:rPr>
              <a:t>collaboration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21B3A9"/>
                </a:solidFill>
              </a:rPr>
              <a:t>reflection </a:t>
            </a:r>
            <a:r>
              <a:rPr lang="en-US" sz="3600" b="1" dirty="0">
                <a:solidFill>
                  <a:srgbClr val="21B3A9"/>
                </a:solidFill>
              </a:rPr>
              <a:t>on daily work/life </a:t>
            </a:r>
            <a:r>
              <a:rPr lang="en-US" sz="3600" b="1" dirty="0" smtClean="0">
                <a:solidFill>
                  <a:srgbClr val="21B3A9"/>
                </a:solidFill>
              </a:rPr>
              <a:t>experiences</a:t>
            </a:r>
          </a:p>
        </p:txBody>
      </p:sp>
      <p:pic>
        <p:nvPicPr>
          <p:cNvPr id="6146" name="Picture 2" descr="Image result for reflection learni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867" y="3994954"/>
            <a:ext cx="5101636" cy="245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6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" y="1"/>
            <a:ext cx="3171871" cy="6858000"/>
          </a:xfrm>
          <a:prstGeom prst="rect">
            <a:avLst/>
          </a:prstGeom>
          <a:solidFill>
            <a:srgbClr val="083E6D"/>
          </a:solidFill>
          <a:ln>
            <a:solidFill>
              <a:srgbClr val="083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01" y="5756562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2976" y="131741"/>
            <a:ext cx="2951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Design</a:t>
            </a:r>
            <a:endParaRPr lang="en-US" sz="54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Picture 6" descr="Shared Learnin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9" y="5171748"/>
            <a:ext cx="2975540" cy="1590426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/>
          </p:nvPr>
        </p:nvGraphicFramePr>
        <p:xfrm>
          <a:off x="18356" y="1487449"/>
          <a:ext cx="3162293" cy="2883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74844" y="220840"/>
            <a:ext cx="8576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Create a </a:t>
            </a:r>
            <a:r>
              <a:rPr lang="en-US" sz="2800" dirty="0"/>
              <a:t>safe environment for </a:t>
            </a:r>
            <a:r>
              <a:rPr lang="en-US" sz="3600" b="1" dirty="0"/>
              <a:t>risk taking</a:t>
            </a:r>
            <a:r>
              <a:rPr lang="en-US" sz="2800" dirty="0"/>
              <a:t> and </a:t>
            </a:r>
            <a:r>
              <a:rPr lang="en-US" sz="3600" b="1" dirty="0"/>
              <a:t>experimentation</a:t>
            </a:r>
            <a:r>
              <a:rPr lang="en-US" sz="2800" dirty="0"/>
              <a:t> while learning</a:t>
            </a:r>
            <a:r>
              <a:rPr lang="en-US" sz="2800" dirty="0" smtClean="0"/>
              <a:t>.</a:t>
            </a:r>
          </a:p>
        </p:txBody>
      </p:sp>
      <p:pic>
        <p:nvPicPr>
          <p:cNvPr id="5122" name="Picture 2" descr="Image result for saf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156" y="1583229"/>
            <a:ext cx="4525751" cy="45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95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" y="1"/>
            <a:ext cx="3171871" cy="6858000"/>
          </a:xfrm>
          <a:prstGeom prst="rect">
            <a:avLst/>
          </a:prstGeom>
          <a:solidFill>
            <a:srgbClr val="083E6D"/>
          </a:solidFill>
          <a:ln>
            <a:solidFill>
              <a:srgbClr val="083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01" y="5756562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2976" y="131741"/>
            <a:ext cx="2951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Design</a:t>
            </a:r>
            <a:endParaRPr lang="en-US" sz="54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Picture 6" descr="Shared Learnin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9" y="5171748"/>
            <a:ext cx="2975540" cy="1590426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/>
          </p:nvPr>
        </p:nvGraphicFramePr>
        <p:xfrm>
          <a:off x="18356" y="1487449"/>
          <a:ext cx="3162293" cy="2883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20912" y="117810"/>
            <a:ext cx="8576589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/>
              <a:t>Communicate </a:t>
            </a:r>
            <a:r>
              <a:rPr lang="en-US" sz="3200" b="1" dirty="0"/>
              <a:t>learning </a:t>
            </a:r>
            <a:r>
              <a:rPr lang="en-US" sz="3200" b="1" dirty="0" smtClean="0"/>
              <a:t>options.</a:t>
            </a:r>
            <a:endParaRPr lang="en-US" sz="3200" b="1" dirty="0" smtClean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pic>
        <p:nvPicPr>
          <p:cNvPr id="4104" name="Picture 8" descr="Image result for learning choic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53" y="1055071"/>
            <a:ext cx="5325975" cy="536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79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89" y="6048156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12195576" cy="6858000"/>
          </a:xfrm>
          <a:prstGeom prst="rect">
            <a:avLst/>
          </a:prstGeom>
          <a:solidFill>
            <a:srgbClr val="22B4A9"/>
          </a:solidFill>
          <a:ln>
            <a:solidFill>
              <a:srgbClr val="23A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b="1" dirty="0" smtClean="0">
              <a:latin typeface="Candara"/>
              <a:cs typeface="Candara"/>
            </a:endParaRPr>
          </a:p>
          <a:p>
            <a:r>
              <a:rPr lang="en-US" sz="4000" b="1" dirty="0" smtClean="0">
                <a:latin typeface="Candara"/>
                <a:cs typeface="Candara"/>
              </a:rPr>
              <a:t>Top </a:t>
            </a:r>
            <a:r>
              <a:rPr lang="en-US" sz="4000" b="1" dirty="0">
                <a:latin typeface="Candara"/>
                <a:cs typeface="Candara"/>
              </a:rPr>
              <a:t>6 </a:t>
            </a:r>
            <a:r>
              <a:rPr lang="en-US" sz="4000" b="1" dirty="0" smtClean="0">
                <a:latin typeface="Candara"/>
                <a:cs typeface="Candara"/>
              </a:rPr>
              <a:t>Ways </a:t>
            </a:r>
            <a:r>
              <a:rPr lang="en-US" sz="4000" b="1" dirty="0">
                <a:latin typeface="Candara"/>
                <a:cs typeface="Candara"/>
              </a:rPr>
              <a:t>We are </a:t>
            </a:r>
            <a:r>
              <a:rPr lang="en-US" sz="4000" b="1" dirty="0" smtClean="0">
                <a:latin typeface="Candara"/>
                <a:cs typeface="Candara"/>
              </a:rPr>
              <a:t>Succeeding</a:t>
            </a:r>
          </a:p>
          <a:p>
            <a:endParaRPr lang="en-US" sz="3600" dirty="0">
              <a:latin typeface="Candara"/>
              <a:cs typeface="Candara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andara"/>
                <a:cs typeface="Candara"/>
              </a:rPr>
              <a:t>Training </a:t>
            </a:r>
            <a:r>
              <a:rPr lang="en-US" sz="2800" dirty="0">
                <a:latin typeface="Candara"/>
                <a:cs typeface="Candara"/>
              </a:rPr>
              <a:t>funds are in </a:t>
            </a:r>
            <a:r>
              <a:rPr lang="en-US" sz="2800" dirty="0" smtClean="0">
                <a:latin typeface="Candara"/>
                <a:cs typeface="Candara"/>
              </a:rPr>
              <a:t>budget</a:t>
            </a:r>
            <a:endParaRPr lang="en-US" sz="2800" dirty="0">
              <a:latin typeface="Candara"/>
              <a:cs typeface="Candara"/>
            </a:endParaRPr>
          </a:p>
        </p:txBody>
      </p:sp>
      <p:pic>
        <p:nvPicPr>
          <p:cNvPr id="10" name="Picture 9" descr="Shared Learn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493" y="0"/>
            <a:ext cx="4131507" cy="220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9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4" b="5806"/>
          <a:stretch/>
        </p:blipFill>
        <p:spPr>
          <a:xfrm>
            <a:off x="9578335" y="2429988"/>
            <a:ext cx="2345461" cy="2560320"/>
          </a:xfrm>
          <a:prstGeom prst="rect">
            <a:avLst/>
          </a:prstGeom>
          <a:ln>
            <a:solidFill>
              <a:srgbClr val="083E6D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12195576" cy="2207066"/>
          </a:xfrm>
          <a:prstGeom prst="rect">
            <a:avLst/>
          </a:prstGeom>
          <a:solidFill>
            <a:srgbClr val="22B4A9"/>
          </a:solidFill>
          <a:ln>
            <a:solidFill>
              <a:srgbClr val="23A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913" y="287512"/>
            <a:ext cx="52796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Candara" panose="020E0502030303020204" pitchFamily="34" charset="0"/>
              </a:rPr>
              <a:t>Today’s Speakers</a:t>
            </a:r>
          </a:p>
        </p:txBody>
      </p:sp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89" y="6048156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397946" y="5092379"/>
            <a:ext cx="2630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ndara" panose="020E0502030303020204" pitchFamily="34" charset="0"/>
              </a:rPr>
              <a:t>Stephanie Gerding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4734053" y="4492853"/>
            <a:ext cx="3546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Candara" panose="020E0502030303020204" pitchFamily="34" charset="0"/>
              </a:rPr>
              <a:t>January-June</a:t>
            </a:r>
          </a:p>
          <a:p>
            <a:pPr algn="ctr"/>
            <a:r>
              <a:rPr lang="en-US" sz="3600" dirty="0">
                <a:solidFill>
                  <a:prstClr val="white"/>
                </a:solidFill>
                <a:latin typeface="Candara" panose="020E0502030303020204" pitchFamily="34" charset="0"/>
              </a:rPr>
              <a:t>2017</a:t>
            </a:r>
          </a:p>
        </p:txBody>
      </p:sp>
      <p:pic>
        <p:nvPicPr>
          <p:cNvPr id="10" name="Picture 9" descr="Shared Learning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493" y="0"/>
            <a:ext cx="4131507" cy="22082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19862" y="5096804"/>
            <a:ext cx="2079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ndara" panose="020E0502030303020204" pitchFamily="34" charset="0"/>
              </a:rPr>
              <a:t>Brenda Hough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3397759" y="5088248"/>
            <a:ext cx="2249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ndara" panose="020E0502030303020204" pitchFamily="34" charset="0"/>
              </a:rPr>
              <a:t>Crystal </a:t>
            </a:r>
            <a:r>
              <a:rPr lang="en-US" sz="2400" b="1" dirty="0" err="1">
                <a:solidFill>
                  <a:prstClr val="black"/>
                </a:solidFill>
                <a:latin typeface="Candara" panose="020E0502030303020204" pitchFamily="34" charset="0"/>
              </a:rPr>
              <a:t>Schimpf</a:t>
            </a:r>
            <a:endParaRPr lang="en-US" sz="2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78" y="2424949"/>
            <a:ext cx="2551775" cy="2551775"/>
          </a:xfrm>
          <a:prstGeom prst="rect">
            <a:avLst/>
          </a:prstGeom>
          <a:ln>
            <a:solidFill>
              <a:srgbClr val="083E6D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610667" y="5091903"/>
            <a:ext cx="1931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ndara" panose="020E0502030303020204" pitchFamily="34" charset="0"/>
              </a:rPr>
              <a:t>Lisa Barnhart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4176" y="2424563"/>
            <a:ext cx="2552901" cy="2552901"/>
          </a:xfrm>
          <a:prstGeom prst="rect">
            <a:avLst/>
          </a:prstGeom>
          <a:ln>
            <a:solidFill>
              <a:srgbClr val="083E6D"/>
            </a:solidFill>
          </a:ln>
        </p:spPr>
      </p:pic>
      <p:pic>
        <p:nvPicPr>
          <p:cNvPr id="4" name="Picture 3" descr="Lisa Pic 2016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5"/>
          <a:stretch/>
        </p:blipFill>
        <p:spPr>
          <a:xfrm>
            <a:off x="363832" y="2425687"/>
            <a:ext cx="2464080" cy="25511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9095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89" y="6048156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12195576" cy="6858000"/>
          </a:xfrm>
          <a:prstGeom prst="rect">
            <a:avLst/>
          </a:prstGeom>
          <a:solidFill>
            <a:srgbClr val="22B4A9"/>
          </a:solidFill>
          <a:ln>
            <a:solidFill>
              <a:srgbClr val="23A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b="1" dirty="0" smtClean="0">
              <a:latin typeface="Candara"/>
              <a:cs typeface="Candara"/>
            </a:endParaRPr>
          </a:p>
          <a:p>
            <a:r>
              <a:rPr lang="en-US" sz="4000" b="1" dirty="0" smtClean="0">
                <a:latin typeface="Candara"/>
                <a:cs typeface="Candara"/>
              </a:rPr>
              <a:t>Top </a:t>
            </a:r>
            <a:r>
              <a:rPr lang="en-US" sz="4000" b="1" dirty="0">
                <a:latin typeface="Candara"/>
                <a:cs typeface="Candara"/>
              </a:rPr>
              <a:t>6 </a:t>
            </a:r>
            <a:r>
              <a:rPr lang="en-US" sz="4000" b="1" dirty="0" smtClean="0">
                <a:latin typeface="Candara"/>
                <a:cs typeface="Candara"/>
              </a:rPr>
              <a:t>Ways </a:t>
            </a:r>
            <a:r>
              <a:rPr lang="en-US" sz="4000" b="1" dirty="0">
                <a:latin typeface="Candara"/>
                <a:cs typeface="Candara"/>
              </a:rPr>
              <a:t>We are </a:t>
            </a:r>
            <a:r>
              <a:rPr lang="en-US" sz="4000" b="1" dirty="0" smtClean="0">
                <a:latin typeface="Candara"/>
                <a:cs typeface="Candara"/>
              </a:rPr>
              <a:t>Succeeding</a:t>
            </a:r>
          </a:p>
          <a:p>
            <a:endParaRPr lang="en-US" sz="3600" dirty="0">
              <a:latin typeface="Candara"/>
              <a:cs typeface="Candara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andara"/>
                <a:cs typeface="Candara"/>
              </a:rPr>
              <a:t>Training </a:t>
            </a:r>
            <a:r>
              <a:rPr lang="en-US" sz="2800" dirty="0">
                <a:latin typeface="Candara"/>
                <a:cs typeface="Candara"/>
              </a:rPr>
              <a:t>funds are in budget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andara"/>
                <a:cs typeface="Candara"/>
              </a:rPr>
              <a:t>Staff </a:t>
            </a:r>
            <a:r>
              <a:rPr lang="en-US" sz="2800" dirty="0">
                <a:latin typeface="Candara"/>
                <a:cs typeface="Candara"/>
              </a:rPr>
              <a:t>have time for learning</a:t>
            </a:r>
          </a:p>
          <a:p>
            <a:pPr>
              <a:lnSpc>
                <a:spcPct val="120000"/>
              </a:lnSpc>
            </a:pPr>
            <a:endParaRPr lang="en-US" sz="2400" dirty="0">
              <a:latin typeface="Candara"/>
              <a:cs typeface="Candara"/>
            </a:endParaRPr>
          </a:p>
        </p:txBody>
      </p:sp>
      <p:pic>
        <p:nvPicPr>
          <p:cNvPr id="10" name="Picture 9" descr="Shared Learn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493" y="0"/>
            <a:ext cx="4131507" cy="220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89" y="6048156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12195576" cy="6858000"/>
          </a:xfrm>
          <a:prstGeom prst="rect">
            <a:avLst/>
          </a:prstGeom>
          <a:solidFill>
            <a:srgbClr val="22B4A9"/>
          </a:solidFill>
          <a:ln>
            <a:solidFill>
              <a:srgbClr val="23A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b="1" dirty="0" smtClean="0">
              <a:latin typeface="Candara"/>
              <a:cs typeface="Candara"/>
            </a:endParaRPr>
          </a:p>
          <a:p>
            <a:r>
              <a:rPr lang="en-US" sz="4000" b="1" dirty="0" smtClean="0">
                <a:latin typeface="Candara"/>
                <a:cs typeface="Candara"/>
              </a:rPr>
              <a:t>Top </a:t>
            </a:r>
            <a:r>
              <a:rPr lang="en-US" sz="4000" b="1" dirty="0">
                <a:latin typeface="Candara"/>
                <a:cs typeface="Candara"/>
              </a:rPr>
              <a:t>6 </a:t>
            </a:r>
            <a:r>
              <a:rPr lang="en-US" sz="4000" b="1" dirty="0" smtClean="0">
                <a:latin typeface="Candara"/>
                <a:cs typeface="Candara"/>
              </a:rPr>
              <a:t>Ways </a:t>
            </a:r>
            <a:r>
              <a:rPr lang="en-US" sz="4000" b="1" dirty="0">
                <a:latin typeface="Candara"/>
                <a:cs typeface="Candara"/>
              </a:rPr>
              <a:t>We are </a:t>
            </a:r>
            <a:r>
              <a:rPr lang="en-US" sz="4000" b="1" dirty="0" smtClean="0">
                <a:latin typeface="Candara"/>
                <a:cs typeface="Candara"/>
              </a:rPr>
              <a:t>Succeeding</a:t>
            </a:r>
          </a:p>
          <a:p>
            <a:endParaRPr lang="en-US" sz="3600" dirty="0">
              <a:latin typeface="Candara"/>
              <a:cs typeface="Candara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andara"/>
                <a:cs typeface="Candara"/>
              </a:rPr>
              <a:t>Training </a:t>
            </a:r>
            <a:r>
              <a:rPr lang="en-US" sz="2800" dirty="0">
                <a:latin typeface="Candara"/>
                <a:cs typeface="Candara"/>
              </a:rPr>
              <a:t>funds are in budget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andara"/>
                <a:cs typeface="Candara"/>
              </a:rPr>
              <a:t>Staff </a:t>
            </a:r>
            <a:r>
              <a:rPr lang="en-US" sz="2800" dirty="0">
                <a:latin typeface="Candara"/>
                <a:cs typeface="Candara"/>
              </a:rPr>
              <a:t>have time for learning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andara"/>
                <a:cs typeface="Candara"/>
              </a:rPr>
              <a:t>Library </a:t>
            </a:r>
            <a:r>
              <a:rPr lang="en-US" sz="2800" dirty="0">
                <a:latin typeface="Candara"/>
                <a:cs typeface="Candara"/>
              </a:rPr>
              <a:t>has an organized </a:t>
            </a:r>
            <a:r>
              <a:rPr lang="en-US" sz="2800" dirty="0" smtClean="0">
                <a:latin typeface="Candara"/>
                <a:cs typeface="Candara"/>
              </a:rPr>
              <a:t>staff </a:t>
            </a:r>
            <a:r>
              <a:rPr lang="en-US" sz="2800" dirty="0">
                <a:latin typeface="Candara"/>
                <a:cs typeface="Candara"/>
              </a:rPr>
              <a:t>development </a:t>
            </a:r>
            <a:r>
              <a:rPr lang="en-US" sz="2800" dirty="0" smtClean="0">
                <a:latin typeface="Candara"/>
                <a:cs typeface="Candara"/>
              </a:rPr>
              <a:t>program</a:t>
            </a:r>
            <a:endParaRPr lang="en-US" sz="2800" dirty="0">
              <a:latin typeface="Candara"/>
              <a:cs typeface="Candara"/>
            </a:endParaRPr>
          </a:p>
        </p:txBody>
      </p:sp>
      <p:pic>
        <p:nvPicPr>
          <p:cNvPr id="10" name="Picture 9" descr="Shared Learn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493" y="0"/>
            <a:ext cx="4131507" cy="220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89" y="6048156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12195576" cy="6858000"/>
          </a:xfrm>
          <a:prstGeom prst="rect">
            <a:avLst/>
          </a:prstGeom>
          <a:solidFill>
            <a:srgbClr val="22B4A9"/>
          </a:solidFill>
          <a:ln>
            <a:solidFill>
              <a:srgbClr val="23A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b="1" dirty="0" smtClean="0">
              <a:latin typeface="Candara"/>
              <a:cs typeface="Candara"/>
            </a:endParaRPr>
          </a:p>
          <a:p>
            <a:r>
              <a:rPr lang="en-US" sz="4000" b="1" dirty="0" smtClean="0">
                <a:latin typeface="Candara"/>
                <a:cs typeface="Candara"/>
              </a:rPr>
              <a:t>Top </a:t>
            </a:r>
            <a:r>
              <a:rPr lang="en-US" sz="4000" b="1" dirty="0">
                <a:latin typeface="Candara"/>
                <a:cs typeface="Candara"/>
              </a:rPr>
              <a:t>6 </a:t>
            </a:r>
            <a:r>
              <a:rPr lang="en-US" sz="4000" b="1" dirty="0" smtClean="0">
                <a:latin typeface="Candara"/>
                <a:cs typeface="Candara"/>
              </a:rPr>
              <a:t>Ways </a:t>
            </a:r>
            <a:r>
              <a:rPr lang="en-US" sz="4000" b="1" dirty="0">
                <a:latin typeface="Candara"/>
                <a:cs typeface="Candara"/>
              </a:rPr>
              <a:t>We are </a:t>
            </a:r>
            <a:r>
              <a:rPr lang="en-US" sz="4000" b="1" dirty="0" smtClean="0">
                <a:latin typeface="Candara"/>
                <a:cs typeface="Candara"/>
              </a:rPr>
              <a:t>Succeeding</a:t>
            </a:r>
          </a:p>
          <a:p>
            <a:endParaRPr lang="en-US" sz="3600" dirty="0">
              <a:latin typeface="Candara"/>
              <a:cs typeface="Candara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andara"/>
                <a:cs typeface="Candara"/>
              </a:rPr>
              <a:t>Training </a:t>
            </a:r>
            <a:r>
              <a:rPr lang="en-US" sz="2800" dirty="0">
                <a:latin typeface="Candara"/>
                <a:cs typeface="Candara"/>
              </a:rPr>
              <a:t>funds are in budget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andara"/>
                <a:cs typeface="Candara"/>
              </a:rPr>
              <a:t>Staff </a:t>
            </a:r>
            <a:r>
              <a:rPr lang="en-US" sz="2800" dirty="0">
                <a:latin typeface="Candara"/>
                <a:cs typeface="Candara"/>
              </a:rPr>
              <a:t>have time for learning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andara"/>
                <a:cs typeface="Candara"/>
              </a:rPr>
              <a:t>Library </a:t>
            </a:r>
            <a:r>
              <a:rPr lang="en-US" sz="2800" dirty="0">
                <a:latin typeface="Candara"/>
                <a:cs typeface="Candara"/>
              </a:rPr>
              <a:t>has an organized </a:t>
            </a:r>
            <a:r>
              <a:rPr lang="en-US" sz="2800" dirty="0" smtClean="0">
                <a:latin typeface="Candara"/>
                <a:cs typeface="Candara"/>
              </a:rPr>
              <a:t>staff </a:t>
            </a:r>
            <a:r>
              <a:rPr lang="en-US" sz="2800" dirty="0">
                <a:latin typeface="Candara"/>
                <a:cs typeface="Candara"/>
              </a:rPr>
              <a:t>development program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>
                <a:latin typeface="Candara"/>
                <a:cs typeface="Candara"/>
              </a:rPr>
              <a:t>There is buy-in from leadership regarding </a:t>
            </a:r>
            <a:r>
              <a:rPr lang="en-US" sz="2800" dirty="0" smtClean="0">
                <a:latin typeface="Candara"/>
                <a:cs typeface="Candara"/>
              </a:rPr>
              <a:t>the </a:t>
            </a:r>
            <a:r>
              <a:rPr lang="en-US" sz="2800" dirty="0">
                <a:latin typeface="Candara"/>
                <a:cs typeface="Candara"/>
              </a:rPr>
              <a:t>importance of a learning </a:t>
            </a:r>
            <a:r>
              <a:rPr lang="en-US" sz="2800" dirty="0" smtClean="0">
                <a:latin typeface="Candara"/>
                <a:cs typeface="Candara"/>
              </a:rPr>
              <a:t>culture</a:t>
            </a:r>
            <a:endParaRPr lang="en-US" sz="2800" dirty="0">
              <a:latin typeface="Candara"/>
              <a:cs typeface="Candara"/>
            </a:endParaRPr>
          </a:p>
        </p:txBody>
      </p:sp>
      <p:pic>
        <p:nvPicPr>
          <p:cNvPr id="10" name="Picture 9" descr="Shared Learn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493" y="0"/>
            <a:ext cx="4131507" cy="220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89" y="6048156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12195576" cy="6858000"/>
          </a:xfrm>
          <a:prstGeom prst="rect">
            <a:avLst/>
          </a:prstGeom>
          <a:solidFill>
            <a:srgbClr val="22B4A9"/>
          </a:solidFill>
          <a:ln>
            <a:solidFill>
              <a:srgbClr val="23A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b="1" dirty="0" smtClean="0">
              <a:latin typeface="Candara"/>
              <a:cs typeface="Candara"/>
            </a:endParaRPr>
          </a:p>
          <a:p>
            <a:r>
              <a:rPr lang="en-US" sz="4000" b="1" dirty="0" smtClean="0">
                <a:latin typeface="Candara"/>
                <a:cs typeface="Candara"/>
              </a:rPr>
              <a:t>Top </a:t>
            </a:r>
            <a:r>
              <a:rPr lang="en-US" sz="4000" b="1" dirty="0">
                <a:latin typeface="Candara"/>
                <a:cs typeface="Candara"/>
              </a:rPr>
              <a:t>6 </a:t>
            </a:r>
            <a:r>
              <a:rPr lang="en-US" sz="4000" b="1" dirty="0" smtClean="0">
                <a:latin typeface="Candara"/>
                <a:cs typeface="Candara"/>
              </a:rPr>
              <a:t>Ways </a:t>
            </a:r>
            <a:r>
              <a:rPr lang="en-US" sz="4000" b="1" dirty="0">
                <a:latin typeface="Candara"/>
                <a:cs typeface="Candara"/>
              </a:rPr>
              <a:t>We are </a:t>
            </a:r>
            <a:r>
              <a:rPr lang="en-US" sz="4000" b="1" dirty="0" smtClean="0">
                <a:latin typeface="Candara"/>
                <a:cs typeface="Candara"/>
              </a:rPr>
              <a:t>Succeeding</a:t>
            </a:r>
          </a:p>
          <a:p>
            <a:endParaRPr lang="en-US" sz="3600" dirty="0">
              <a:latin typeface="Candara"/>
              <a:cs typeface="Candara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andara"/>
                <a:cs typeface="Candara"/>
              </a:rPr>
              <a:t>Training </a:t>
            </a:r>
            <a:r>
              <a:rPr lang="en-US" sz="2800" dirty="0">
                <a:latin typeface="Candara"/>
                <a:cs typeface="Candara"/>
              </a:rPr>
              <a:t>funds are in budget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andara"/>
                <a:cs typeface="Candara"/>
              </a:rPr>
              <a:t>Staff </a:t>
            </a:r>
            <a:r>
              <a:rPr lang="en-US" sz="2800" dirty="0">
                <a:latin typeface="Candara"/>
                <a:cs typeface="Candara"/>
              </a:rPr>
              <a:t>have time for learning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andara"/>
                <a:cs typeface="Candara"/>
              </a:rPr>
              <a:t>Library </a:t>
            </a:r>
            <a:r>
              <a:rPr lang="en-US" sz="2800" dirty="0">
                <a:latin typeface="Candara"/>
                <a:cs typeface="Candara"/>
              </a:rPr>
              <a:t>has an organized </a:t>
            </a:r>
            <a:r>
              <a:rPr lang="en-US" sz="2800" dirty="0" smtClean="0">
                <a:latin typeface="Candara"/>
                <a:cs typeface="Candara"/>
              </a:rPr>
              <a:t>staff </a:t>
            </a:r>
            <a:r>
              <a:rPr lang="en-US" sz="2800" dirty="0">
                <a:latin typeface="Candara"/>
                <a:cs typeface="Candara"/>
              </a:rPr>
              <a:t>development program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>
                <a:latin typeface="Candara"/>
                <a:cs typeface="Candara"/>
              </a:rPr>
              <a:t>There is buy-in from leadership regarding </a:t>
            </a:r>
            <a:r>
              <a:rPr lang="en-US" sz="2800" dirty="0" smtClean="0">
                <a:latin typeface="Candara"/>
                <a:cs typeface="Candara"/>
              </a:rPr>
              <a:t>the </a:t>
            </a:r>
            <a:r>
              <a:rPr lang="en-US" sz="2800" dirty="0">
                <a:latin typeface="Candara"/>
                <a:cs typeface="Candara"/>
              </a:rPr>
              <a:t>importance of a learning culture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>
                <a:latin typeface="Candara"/>
                <a:cs typeface="Candara"/>
              </a:rPr>
              <a:t>There is buy-in from staff regarding the </a:t>
            </a:r>
            <a:r>
              <a:rPr lang="en-US" sz="2800" dirty="0" smtClean="0">
                <a:latin typeface="Candara"/>
                <a:cs typeface="Candara"/>
              </a:rPr>
              <a:t>importance </a:t>
            </a:r>
            <a:r>
              <a:rPr lang="en-US" sz="2800" dirty="0">
                <a:latin typeface="Candara"/>
                <a:cs typeface="Candara"/>
              </a:rPr>
              <a:t>of a learning </a:t>
            </a:r>
            <a:r>
              <a:rPr lang="en-US" sz="2800" dirty="0" smtClean="0">
                <a:latin typeface="Candara"/>
                <a:cs typeface="Candara"/>
              </a:rPr>
              <a:t>culture</a:t>
            </a:r>
          </a:p>
        </p:txBody>
      </p:sp>
      <p:pic>
        <p:nvPicPr>
          <p:cNvPr id="10" name="Picture 9" descr="Shared Learn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493" y="0"/>
            <a:ext cx="4131507" cy="220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89" y="6048156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12195576" cy="6858000"/>
          </a:xfrm>
          <a:prstGeom prst="rect">
            <a:avLst/>
          </a:prstGeom>
          <a:solidFill>
            <a:srgbClr val="22B4A9"/>
          </a:solidFill>
          <a:ln>
            <a:solidFill>
              <a:srgbClr val="23A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b="1" dirty="0" smtClean="0">
              <a:latin typeface="Candara"/>
              <a:cs typeface="Candara"/>
            </a:endParaRPr>
          </a:p>
          <a:p>
            <a:r>
              <a:rPr lang="en-US" sz="4000" b="1" dirty="0" smtClean="0">
                <a:latin typeface="Candara"/>
                <a:cs typeface="Candara"/>
              </a:rPr>
              <a:t>Top </a:t>
            </a:r>
            <a:r>
              <a:rPr lang="en-US" sz="4000" b="1" dirty="0">
                <a:latin typeface="Candara"/>
                <a:cs typeface="Candara"/>
              </a:rPr>
              <a:t>6 </a:t>
            </a:r>
            <a:r>
              <a:rPr lang="en-US" sz="4000" b="1" dirty="0" smtClean="0">
                <a:latin typeface="Candara"/>
                <a:cs typeface="Candara"/>
              </a:rPr>
              <a:t>Ways </a:t>
            </a:r>
            <a:r>
              <a:rPr lang="en-US" sz="4000" b="1" dirty="0">
                <a:latin typeface="Candara"/>
                <a:cs typeface="Candara"/>
              </a:rPr>
              <a:t>We are </a:t>
            </a:r>
            <a:r>
              <a:rPr lang="en-US" sz="4000" b="1" dirty="0" smtClean="0">
                <a:latin typeface="Candara"/>
                <a:cs typeface="Candara"/>
              </a:rPr>
              <a:t>Succeeding</a:t>
            </a:r>
          </a:p>
          <a:p>
            <a:endParaRPr lang="en-US" sz="3600" dirty="0">
              <a:latin typeface="Candara"/>
              <a:cs typeface="Candara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andara"/>
                <a:cs typeface="Candara"/>
              </a:rPr>
              <a:t>Training </a:t>
            </a:r>
            <a:r>
              <a:rPr lang="en-US" sz="2800" dirty="0">
                <a:latin typeface="Candara"/>
                <a:cs typeface="Candara"/>
              </a:rPr>
              <a:t>funds are in budget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andara"/>
                <a:cs typeface="Candara"/>
              </a:rPr>
              <a:t>Staff </a:t>
            </a:r>
            <a:r>
              <a:rPr lang="en-US" sz="2800" dirty="0">
                <a:latin typeface="Candara"/>
                <a:cs typeface="Candara"/>
              </a:rPr>
              <a:t>have time for learning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andara"/>
                <a:cs typeface="Candara"/>
              </a:rPr>
              <a:t>Library </a:t>
            </a:r>
            <a:r>
              <a:rPr lang="en-US" sz="2800" dirty="0">
                <a:latin typeface="Candara"/>
                <a:cs typeface="Candara"/>
              </a:rPr>
              <a:t>has an organized </a:t>
            </a:r>
            <a:r>
              <a:rPr lang="en-US" sz="2800" dirty="0" smtClean="0">
                <a:latin typeface="Candara"/>
                <a:cs typeface="Candara"/>
              </a:rPr>
              <a:t>staff </a:t>
            </a:r>
            <a:r>
              <a:rPr lang="en-US" sz="2800" dirty="0">
                <a:latin typeface="Candara"/>
                <a:cs typeface="Candara"/>
              </a:rPr>
              <a:t>development program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>
                <a:latin typeface="Candara"/>
                <a:cs typeface="Candara"/>
              </a:rPr>
              <a:t>There is buy-in from leadership regarding </a:t>
            </a:r>
            <a:r>
              <a:rPr lang="en-US" sz="2800" dirty="0" smtClean="0">
                <a:latin typeface="Candara"/>
                <a:cs typeface="Candara"/>
              </a:rPr>
              <a:t>the </a:t>
            </a:r>
            <a:r>
              <a:rPr lang="en-US" sz="2800" dirty="0">
                <a:latin typeface="Candara"/>
                <a:cs typeface="Candara"/>
              </a:rPr>
              <a:t>importance of a learning culture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>
                <a:latin typeface="Candara"/>
                <a:cs typeface="Candara"/>
              </a:rPr>
              <a:t>There is buy-in from staff regarding the </a:t>
            </a:r>
            <a:r>
              <a:rPr lang="en-US" sz="2800" dirty="0" smtClean="0">
                <a:latin typeface="Candara"/>
                <a:cs typeface="Candara"/>
              </a:rPr>
              <a:t>importance </a:t>
            </a:r>
            <a:r>
              <a:rPr lang="en-US" sz="2800" dirty="0">
                <a:latin typeface="Candara"/>
                <a:cs typeface="Candara"/>
              </a:rPr>
              <a:t>of a learning </a:t>
            </a:r>
            <a:r>
              <a:rPr lang="en-US" sz="2800" dirty="0" smtClean="0">
                <a:latin typeface="Candara"/>
                <a:cs typeface="Candara"/>
              </a:rPr>
              <a:t>culture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andara"/>
                <a:cs typeface="Candara"/>
              </a:rPr>
              <a:t>Library </a:t>
            </a:r>
            <a:r>
              <a:rPr lang="en-US" sz="2800" dirty="0">
                <a:latin typeface="Candara"/>
                <a:cs typeface="Candara"/>
              </a:rPr>
              <a:t>has implemented successful methods for building a learning culture</a:t>
            </a:r>
            <a:endParaRPr lang="en-US" sz="2400" dirty="0">
              <a:latin typeface="Candara"/>
              <a:cs typeface="Candara"/>
            </a:endParaRPr>
          </a:p>
        </p:txBody>
      </p:sp>
      <p:pic>
        <p:nvPicPr>
          <p:cNvPr id="10" name="Picture 9" descr="Shared Learn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493" y="0"/>
            <a:ext cx="4131507" cy="220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89" y="6048156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12195576" cy="6858000"/>
          </a:xfrm>
          <a:prstGeom prst="rect">
            <a:avLst/>
          </a:prstGeom>
          <a:solidFill>
            <a:srgbClr val="22B4A9"/>
          </a:solidFill>
          <a:ln>
            <a:solidFill>
              <a:srgbClr val="23A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b="1" dirty="0" smtClean="0">
              <a:latin typeface="Candara"/>
              <a:cs typeface="Candara"/>
            </a:endParaRPr>
          </a:p>
          <a:p>
            <a:r>
              <a:rPr lang="en-US" sz="4000" b="1" dirty="0" smtClean="0">
                <a:latin typeface="Candara"/>
                <a:cs typeface="Candara"/>
              </a:rPr>
              <a:t>Top </a:t>
            </a:r>
            <a:r>
              <a:rPr lang="en-US" sz="4000" b="1" dirty="0">
                <a:latin typeface="Candara"/>
                <a:cs typeface="Candara"/>
              </a:rPr>
              <a:t>6 </a:t>
            </a:r>
            <a:r>
              <a:rPr lang="en-US" sz="4000" b="1" dirty="0" smtClean="0">
                <a:latin typeface="Candara"/>
                <a:cs typeface="Candara"/>
              </a:rPr>
              <a:t>Ways </a:t>
            </a:r>
            <a:r>
              <a:rPr lang="en-US" sz="4000" b="1" dirty="0">
                <a:latin typeface="Candara"/>
                <a:cs typeface="Candara"/>
              </a:rPr>
              <a:t>We are </a:t>
            </a:r>
            <a:r>
              <a:rPr lang="en-US" sz="4000" b="1" dirty="0" smtClean="0">
                <a:latin typeface="Candara"/>
                <a:cs typeface="Candara"/>
              </a:rPr>
              <a:t>Succeeding</a:t>
            </a:r>
          </a:p>
          <a:p>
            <a:endParaRPr lang="en-US" sz="3600" dirty="0">
              <a:latin typeface="Candara"/>
              <a:cs typeface="Candara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andara"/>
                <a:cs typeface="Candara"/>
              </a:rPr>
              <a:t>Training </a:t>
            </a:r>
            <a:r>
              <a:rPr lang="en-US" sz="2800" dirty="0">
                <a:latin typeface="Candara"/>
                <a:cs typeface="Candara"/>
              </a:rPr>
              <a:t>funds are in budget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andara"/>
                <a:cs typeface="Candara"/>
              </a:rPr>
              <a:t>Staff </a:t>
            </a:r>
            <a:r>
              <a:rPr lang="en-US" sz="2800" dirty="0">
                <a:latin typeface="Candara"/>
                <a:cs typeface="Candara"/>
              </a:rPr>
              <a:t>have time for learning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andara"/>
                <a:cs typeface="Candara"/>
              </a:rPr>
              <a:t>Library </a:t>
            </a:r>
            <a:r>
              <a:rPr lang="en-US" sz="2800" dirty="0">
                <a:latin typeface="Candara"/>
                <a:cs typeface="Candara"/>
              </a:rPr>
              <a:t>has an organized </a:t>
            </a:r>
            <a:r>
              <a:rPr lang="en-US" sz="2800" dirty="0" smtClean="0">
                <a:latin typeface="Candara"/>
                <a:cs typeface="Candara"/>
              </a:rPr>
              <a:t>staff </a:t>
            </a:r>
            <a:r>
              <a:rPr lang="en-US" sz="2800" dirty="0">
                <a:latin typeface="Candara"/>
                <a:cs typeface="Candara"/>
              </a:rPr>
              <a:t>development program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>
                <a:latin typeface="Candara"/>
                <a:cs typeface="Candara"/>
              </a:rPr>
              <a:t>There is buy-in from leadership regarding </a:t>
            </a:r>
            <a:r>
              <a:rPr lang="en-US" sz="2800" dirty="0" smtClean="0">
                <a:latin typeface="Candara"/>
                <a:cs typeface="Candara"/>
              </a:rPr>
              <a:t>the </a:t>
            </a:r>
            <a:r>
              <a:rPr lang="en-US" sz="2800" dirty="0">
                <a:latin typeface="Candara"/>
                <a:cs typeface="Candara"/>
              </a:rPr>
              <a:t>importance of a learning culture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>
                <a:latin typeface="Candara"/>
                <a:cs typeface="Candara"/>
              </a:rPr>
              <a:t>There is buy-in from staff regarding the </a:t>
            </a:r>
            <a:r>
              <a:rPr lang="en-US" sz="2800" dirty="0" smtClean="0">
                <a:latin typeface="Candara"/>
                <a:cs typeface="Candara"/>
              </a:rPr>
              <a:t>importance </a:t>
            </a:r>
            <a:r>
              <a:rPr lang="en-US" sz="2800" dirty="0">
                <a:latin typeface="Candara"/>
                <a:cs typeface="Candara"/>
              </a:rPr>
              <a:t>of a learning </a:t>
            </a:r>
            <a:r>
              <a:rPr lang="en-US" sz="2800" dirty="0" smtClean="0">
                <a:latin typeface="Candara"/>
                <a:cs typeface="Candara"/>
              </a:rPr>
              <a:t>culture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andara"/>
                <a:cs typeface="Candara"/>
              </a:rPr>
              <a:t>Library </a:t>
            </a:r>
            <a:r>
              <a:rPr lang="en-US" sz="2800" dirty="0">
                <a:latin typeface="Candara"/>
                <a:cs typeface="Candara"/>
              </a:rPr>
              <a:t>has implemented successful methods for building a learning culture</a:t>
            </a:r>
            <a:endParaRPr lang="en-US" sz="2400" dirty="0">
              <a:latin typeface="Candara"/>
              <a:cs typeface="Candara"/>
            </a:endParaRPr>
          </a:p>
        </p:txBody>
      </p:sp>
      <p:pic>
        <p:nvPicPr>
          <p:cNvPr id="10" name="Picture 9" descr="Shared Learn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493" y="0"/>
            <a:ext cx="4131507" cy="220829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94460" y="4705988"/>
            <a:ext cx="8826617" cy="1704784"/>
            <a:chOff x="3176104" y="3119054"/>
            <a:chExt cx="5650179" cy="2715669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3176104" y="3119054"/>
              <a:ext cx="5650179" cy="2715669"/>
            </a:xfrm>
            <a:prstGeom prst="wedgeRoundRectCallout">
              <a:avLst>
                <a:gd name="adj1" fmla="val 31623"/>
                <a:gd name="adj2" fmla="val 63322"/>
                <a:gd name="adj3" fmla="val 16667"/>
              </a:avLst>
            </a:prstGeom>
            <a:solidFill>
              <a:srgbClr val="00315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01293" y="3416439"/>
              <a:ext cx="5249573" cy="20101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How is your library succeeding?</a:t>
              </a:r>
            </a:p>
            <a:p>
              <a:pPr algn="ctr"/>
              <a:endParaRPr lang="en-US" sz="11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  <a:p>
              <a:pPr algn="ctr"/>
              <a:r>
                <a:rPr lang="en-US" sz="3200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Please share in chat.</a:t>
              </a:r>
              <a:endParaRPr lang="en-US" sz="32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09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" y="1"/>
            <a:ext cx="3171871" cy="6858000"/>
          </a:xfrm>
          <a:prstGeom prst="rect">
            <a:avLst/>
          </a:prstGeom>
          <a:solidFill>
            <a:srgbClr val="083E6D"/>
          </a:solidFill>
          <a:ln>
            <a:solidFill>
              <a:srgbClr val="083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01" y="5756562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2976" y="131741"/>
            <a:ext cx="2951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Learn</a:t>
            </a:r>
            <a:endParaRPr lang="en-US" sz="54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Picture 6" descr="Shared Learnin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9" y="5171748"/>
            <a:ext cx="2975540" cy="1590426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/>
          </p:nvPr>
        </p:nvGraphicFramePr>
        <p:xfrm>
          <a:off x="18356" y="1487449"/>
          <a:ext cx="3162293" cy="2883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20912" y="117809"/>
            <a:ext cx="8576589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Learn constantly.</a:t>
            </a:r>
          </a:p>
        </p:txBody>
      </p:sp>
      <p:pic>
        <p:nvPicPr>
          <p:cNvPr id="3074" name="Picture 2" descr="Image result for continuous learni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70" y="1708926"/>
            <a:ext cx="4286251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78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" y="1"/>
            <a:ext cx="3171871" cy="6858000"/>
          </a:xfrm>
          <a:prstGeom prst="rect">
            <a:avLst/>
          </a:prstGeom>
          <a:solidFill>
            <a:srgbClr val="083E6D"/>
          </a:solidFill>
          <a:ln>
            <a:solidFill>
              <a:srgbClr val="083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01" y="5756562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2976" y="131741"/>
            <a:ext cx="2951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Learn</a:t>
            </a:r>
            <a:endParaRPr lang="en-US" sz="54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Picture 6" descr="Shared Learnin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9" y="5171748"/>
            <a:ext cx="2975540" cy="1590426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/>
          </p:nvPr>
        </p:nvGraphicFramePr>
        <p:xfrm>
          <a:off x="18356" y="1487449"/>
          <a:ext cx="3162293" cy="2883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33960" y="280071"/>
            <a:ext cx="8576589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Learn collaboratively.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pic>
        <p:nvPicPr>
          <p:cNvPr id="2050" name="Picture 2" descr="Image result for collaborati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21" y="2008912"/>
            <a:ext cx="5094425" cy="345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486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" y="1"/>
            <a:ext cx="3171871" cy="6858000"/>
          </a:xfrm>
          <a:prstGeom prst="rect">
            <a:avLst/>
          </a:prstGeom>
          <a:solidFill>
            <a:srgbClr val="083E6D"/>
          </a:solidFill>
          <a:ln>
            <a:solidFill>
              <a:srgbClr val="083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01" y="5756562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2976" y="131741"/>
            <a:ext cx="2951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Learn</a:t>
            </a:r>
            <a:endParaRPr lang="en-US" sz="54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Picture 6" descr="Shared Learnin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9" y="5171748"/>
            <a:ext cx="2975540" cy="1590426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/>
          </p:nvPr>
        </p:nvGraphicFramePr>
        <p:xfrm>
          <a:off x="18356" y="1487449"/>
          <a:ext cx="3162293" cy="2883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20912" y="117809"/>
            <a:ext cx="8576589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Embrace innovation.</a:t>
            </a:r>
          </a:p>
        </p:txBody>
      </p:sp>
      <p:pic>
        <p:nvPicPr>
          <p:cNvPr id="1028" name="Picture 4" descr="Image result for innovati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90" y="1789595"/>
            <a:ext cx="5447231" cy="36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713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" y="1"/>
            <a:ext cx="3171871" cy="6858000"/>
          </a:xfrm>
          <a:prstGeom prst="rect">
            <a:avLst/>
          </a:prstGeom>
          <a:solidFill>
            <a:srgbClr val="083E6D"/>
          </a:solidFill>
          <a:ln>
            <a:solidFill>
              <a:srgbClr val="083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01" y="5756562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2976" y="131742"/>
            <a:ext cx="2951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Transfer</a:t>
            </a:r>
            <a:endParaRPr lang="en-US" sz="54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Picture 6" descr="Shared Learn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9" y="5171748"/>
            <a:ext cx="2975540" cy="1590426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286856370"/>
              </p:ext>
            </p:extLst>
          </p:nvPr>
        </p:nvGraphicFramePr>
        <p:xfrm>
          <a:off x="18356" y="1487449"/>
          <a:ext cx="3162293" cy="2883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333960" y="280071"/>
            <a:ext cx="8576589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Encourage application. 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51" y="1270058"/>
            <a:ext cx="5892268" cy="44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3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5576" cy="2207066"/>
          </a:xfrm>
          <a:prstGeom prst="rect">
            <a:avLst/>
          </a:prstGeom>
          <a:solidFill>
            <a:srgbClr val="22B4A9"/>
          </a:solidFill>
          <a:ln>
            <a:solidFill>
              <a:srgbClr val="23A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913" y="287512"/>
            <a:ext cx="48441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Candara" panose="020E0502030303020204" pitchFamily="34" charset="0"/>
              </a:rPr>
              <a:t>Today’s Agenda</a:t>
            </a:r>
          </a:p>
        </p:txBody>
      </p:sp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89" y="6048156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2053" y="2268896"/>
            <a:ext cx="11949953" cy="3288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Definition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Learning Culture Cycle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Library Examples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Team-Based Learning Benefits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Opportunity </a:t>
            </a:r>
          </a:p>
        </p:txBody>
      </p:sp>
      <p:pic>
        <p:nvPicPr>
          <p:cNvPr id="10" name="Picture 9" descr="Shared Learnin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493" y="0"/>
            <a:ext cx="4131507" cy="220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65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" y="1"/>
            <a:ext cx="3171871" cy="6858000"/>
          </a:xfrm>
          <a:prstGeom prst="rect">
            <a:avLst/>
          </a:prstGeom>
          <a:solidFill>
            <a:srgbClr val="083E6D"/>
          </a:solidFill>
          <a:ln>
            <a:solidFill>
              <a:srgbClr val="083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01" y="5756562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2976" y="131742"/>
            <a:ext cx="2951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Transfer</a:t>
            </a:r>
            <a:endParaRPr lang="en-US" sz="54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Picture 6" descr="Shared Learn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9" y="5171748"/>
            <a:ext cx="2975540" cy="1590426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906213864"/>
              </p:ext>
            </p:extLst>
          </p:nvPr>
        </p:nvGraphicFramePr>
        <p:xfrm>
          <a:off x="18356" y="1487449"/>
          <a:ext cx="3162293" cy="2883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333960" y="280071"/>
            <a:ext cx="8576589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Start a conversation.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pic>
        <p:nvPicPr>
          <p:cNvPr id="2" name="Picture 1" descr="chat-23713_1280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771" y="1831649"/>
            <a:ext cx="4029628" cy="402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3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" y="1"/>
            <a:ext cx="3171871" cy="6858000"/>
          </a:xfrm>
          <a:prstGeom prst="rect">
            <a:avLst/>
          </a:prstGeom>
          <a:solidFill>
            <a:srgbClr val="083E6D"/>
          </a:solidFill>
          <a:ln>
            <a:solidFill>
              <a:srgbClr val="083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01" y="5756562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2976" y="131742"/>
            <a:ext cx="2951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Transfer</a:t>
            </a:r>
            <a:endParaRPr lang="en-US" sz="54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Picture 6" descr="Shared Learn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9" y="5171748"/>
            <a:ext cx="2975540" cy="1590426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906213864"/>
              </p:ext>
            </p:extLst>
          </p:nvPr>
        </p:nvGraphicFramePr>
        <p:xfrm>
          <a:off x="18356" y="1487449"/>
          <a:ext cx="3162293" cy="2883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333960" y="280071"/>
            <a:ext cx="8576589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Give recognition.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21" y="1320357"/>
            <a:ext cx="4070439" cy="511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3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89" y="6048156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12195576" cy="6858000"/>
          </a:xfrm>
          <a:prstGeom prst="rect">
            <a:avLst/>
          </a:prstGeom>
          <a:solidFill>
            <a:srgbClr val="22B4A9"/>
          </a:solidFill>
          <a:ln>
            <a:solidFill>
              <a:srgbClr val="23A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b="1" dirty="0" smtClean="0">
              <a:latin typeface="Candara"/>
              <a:cs typeface="Candara"/>
            </a:endParaRPr>
          </a:p>
          <a:p>
            <a:r>
              <a:rPr lang="en-US" sz="4000" b="1" dirty="0" smtClean="0">
                <a:latin typeface="Candara"/>
                <a:cs typeface="Candara"/>
              </a:rPr>
              <a:t>3 Ways to Support </a:t>
            </a:r>
          </a:p>
          <a:p>
            <a:r>
              <a:rPr lang="en-US" sz="4000" b="1" dirty="0" smtClean="0">
                <a:latin typeface="Candara"/>
                <a:cs typeface="Candara"/>
              </a:rPr>
              <a:t>Knowledge Transfer</a:t>
            </a:r>
          </a:p>
          <a:p>
            <a:endParaRPr lang="en-US" sz="3600" dirty="0">
              <a:latin typeface="Candara"/>
              <a:cs typeface="Candara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andara"/>
                <a:cs typeface="Candara"/>
              </a:rPr>
              <a:t>Encourage application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andara"/>
                <a:cs typeface="Candara"/>
              </a:rPr>
              <a:t>Start a conversation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andara"/>
                <a:cs typeface="Candara"/>
              </a:rPr>
              <a:t>Give recognition</a:t>
            </a:r>
            <a:endParaRPr lang="en-US" sz="2400" dirty="0">
              <a:latin typeface="Candara"/>
              <a:cs typeface="Candara"/>
            </a:endParaRPr>
          </a:p>
        </p:txBody>
      </p:sp>
      <p:pic>
        <p:nvPicPr>
          <p:cNvPr id="10" name="Picture 9" descr="Shared Learn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493" y="0"/>
            <a:ext cx="4131507" cy="220829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506175" y="3118564"/>
            <a:ext cx="7300135" cy="3145681"/>
            <a:chOff x="3176104" y="3119054"/>
            <a:chExt cx="5650179" cy="2715669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3176104" y="3119054"/>
              <a:ext cx="5650179" cy="2715669"/>
            </a:xfrm>
            <a:prstGeom prst="wedgeRoundRectCallout">
              <a:avLst>
                <a:gd name="adj1" fmla="val 37434"/>
                <a:gd name="adj2" fmla="val 70485"/>
                <a:gd name="adj3" fmla="val 16667"/>
              </a:avLst>
            </a:prstGeom>
            <a:solidFill>
              <a:srgbClr val="00315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01293" y="3416439"/>
              <a:ext cx="5249573" cy="2205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How could you support </a:t>
              </a:r>
            </a:p>
            <a:p>
              <a:pPr algn="ctr"/>
              <a:r>
                <a:rPr lang="en-US" sz="3200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knowledge transfer </a:t>
              </a:r>
            </a:p>
            <a:p>
              <a:pPr algn="ctr"/>
              <a:r>
                <a:rPr lang="en-US" sz="3200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at your library?</a:t>
              </a:r>
            </a:p>
            <a:p>
              <a:pPr algn="ctr"/>
              <a:endParaRPr lang="en-US" sz="32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  <a:p>
              <a:pPr algn="ctr"/>
              <a:r>
                <a:rPr lang="en-US" sz="3200" dirty="0">
                  <a:solidFill>
                    <a:schemeClr val="bg1"/>
                  </a:solidFill>
                  <a:latin typeface="Candara" panose="020E0502030303020204" pitchFamily="34" charset="0"/>
                </a:rPr>
                <a:t>Please share in chat</a:t>
              </a:r>
              <a:r>
                <a:rPr lang="en-US" sz="3200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.</a:t>
              </a:r>
              <a:endParaRPr lang="en-US" sz="32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7570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89" y="6048156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12195576" cy="6858000"/>
          </a:xfrm>
          <a:prstGeom prst="rect">
            <a:avLst/>
          </a:prstGeom>
          <a:solidFill>
            <a:srgbClr val="22B4A9"/>
          </a:solidFill>
          <a:ln>
            <a:solidFill>
              <a:srgbClr val="23A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b="1" dirty="0" smtClean="0">
              <a:latin typeface="Candara"/>
              <a:cs typeface="Candara"/>
            </a:endParaRPr>
          </a:p>
          <a:p>
            <a:r>
              <a:rPr lang="en-US" sz="4000" b="1" dirty="0" smtClean="0">
                <a:latin typeface="Candara"/>
                <a:cs typeface="Candara"/>
              </a:rPr>
              <a:t>5 Phases of </a:t>
            </a:r>
          </a:p>
          <a:p>
            <a:r>
              <a:rPr lang="en-US" sz="4000" b="1" dirty="0" smtClean="0">
                <a:latin typeface="Candara"/>
                <a:cs typeface="Candara"/>
              </a:rPr>
              <a:t>Building a Learning Culture</a:t>
            </a:r>
          </a:p>
          <a:p>
            <a:endParaRPr lang="en-US" sz="3600" dirty="0">
              <a:latin typeface="Candara"/>
              <a:cs typeface="Candara"/>
            </a:endParaRPr>
          </a:p>
          <a:p>
            <a:pPr marL="4903788" lvl="8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andara"/>
                <a:cs typeface="Candara"/>
              </a:rPr>
              <a:t>Assess</a:t>
            </a:r>
          </a:p>
          <a:p>
            <a:pPr marL="4903788" lvl="8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andara"/>
                <a:cs typeface="Candara"/>
              </a:rPr>
              <a:t>Plan</a:t>
            </a:r>
          </a:p>
          <a:p>
            <a:pPr marL="4903788" lvl="8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andara"/>
                <a:cs typeface="Candara"/>
              </a:rPr>
              <a:t>Design</a:t>
            </a:r>
          </a:p>
          <a:p>
            <a:pPr marL="4903788" lvl="8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andara"/>
                <a:cs typeface="Candara"/>
              </a:rPr>
              <a:t>Learn</a:t>
            </a:r>
          </a:p>
          <a:p>
            <a:pPr marL="4903788" lvl="8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andara"/>
                <a:cs typeface="Candara"/>
              </a:rPr>
              <a:t>Transfer</a:t>
            </a:r>
            <a:endParaRPr lang="en-US" sz="2400" dirty="0">
              <a:latin typeface="Candara"/>
              <a:cs typeface="Candara"/>
            </a:endParaRPr>
          </a:p>
        </p:txBody>
      </p:sp>
      <p:pic>
        <p:nvPicPr>
          <p:cNvPr id="10" name="Picture 9" descr="Shared Learn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493" y="0"/>
            <a:ext cx="4131507" cy="220829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65648" y="5474823"/>
            <a:ext cx="6172301" cy="1161953"/>
            <a:chOff x="7917089" y="3738065"/>
            <a:chExt cx="4152192" cy="1161953"/>
          </a:xfrm>
          <a:solidFill>
            <a:schemeClr val="bg1"/>
          </a:solidFill>
        </p:grpSpPr>
        <p:sp>
          <p:nvSpPr>
            <p:cNvPr id="13" name="Rounded Rectangle 12"/>
            <p:cNvSpPr/>
            <p:nvPr/>
          </p:nvSpPr>
          <p:spPr>
            <a:xfrm>
              <a:off x="7917089" y="3738065"/>
              <a:ext cx="4152192" cy="11619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95038" y="4014002"/>
              <a:ext cx="4031193" cy="58477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0000"/>
                  </a:solidFill>
                  <a:latin typeface="Candara" panose="020E0502030303020204" pitchFamily="34" charset="0"/>
                </a:rPr>
                <a:t>Download the PDF Handout</a:t>
              </a:r>
              <a:endParaRPr lang="en-US" sz="3200" dirty="0">
                <a:solidFill>
                  <a:srgbClr val="000000"/>
                </a:solidFill>
                <a:latin typeface="Candara" panose="020E0502030303020204" pitchFamily="34" charset="0"/>
              </a:endParaRPr>
            </a:p>
          </p:txBody>
        </p:sp>
      </p:grp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050151500"/>
              </p:ext>
            </p:extLst>
          </p:nvPr>
        </p:nvGraphicFramePr>
        <p:xfrm>
          <a:off x="219252" y="1955800"/>
          <a:ext cx="4128169" cy="3099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69257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" y="1"/>
            <a:ext cx="3171871" cy="6858000"/>
          </a:xfrm>
          <a:prstGeom prst="rect">
            <a:avLst/>
          </a:prstGeom>
          <a:solidFill>
            <a:srgbClr val="F68025"/>
          </a:solidFill>
          <a:ln>
            <a:solidFill>
              <a:srgbClr val="F68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01" y="5756562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12144" y="371638"/>
            <a:ext cx="7053283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Candara" panose="020E0502030303020204" pitchFamily="34" charset="0"/>
              </a:rPr>
              <a:t>Rachel Rubin</a:t>
            </a:r>
          </a:p>
          <a:p>
            <a:r>
              <a:rPr lang="en-US" sz="4400" b="1" dirty="0" err="1" smtClean="0">
                <a:latin typeface="Candara" panose="020E0502030303020204" pitchFamily="34" charset="0"/>
              </a:rPr>
              <a:t>Bexley</a:t>
            </a:r>
            <a:r>
              <a:rPr lang="en-US" sz="4400" b="1" dirty="0" smtClean="0">
                <a:latin typeface="Candara" panose="020E0502030303020204" pitchFamily="34" charset="0"/>
              </a:rPr>
              <a:t> Public Library</a:t>
            </a:r>
          </a:p>
          <a:p>
            <a:endParaRPr lang="en-US" sz="4400" b="1" dirty="0">
              <a:latin typeface="Candara" panose="020E0502030303020204" pitchFamily="34" charset="0"/>
            </a:endParaRPr>
          </a:p>
          <a:p>
            <a:r>
              <a:rPr lang="en-US" sz="3600" dirty="0" smtClean="0">
                <a:latin typeface="Candara" panose="020E0502030303020204" pitchFamily="34" charset="0"/>
              </a:rPr>
              <a:t>From Nothing to Something</a:t>
            </a:r>
          </a:p>
          <a:p>
            <a:r>
              <a:rPr lang="en-US" sz="3600" dirty="0" smtClean="0">
                <a:latin typeface="Candara" panose="020E0502030303020204" pitchFamily="34" charset="0"/>
              </a:rPr>
              <a:t>Developing a Culture of Learning at </a:t>
            </a:r>
          </a:p>
          <a:p>
            <a:r>
              <a:rPr lang="en-US" sz="3600" dirty="0" err="1" smtClean="0">
                <a:latin typeface="Candara" panose="020E0502030303020204" pitchFamily="34" charset="0"/>
              </a:rPr>
              <a:t>Bexley</a:t>
            </a:r>
            <a:r>
              <a:rPr lang="en-US" sz="3600" dirty="0" smtClean="0">
                <a:latin typeface="Candara" panose="020E0502030303020204" pitchFamily="34" charset="0"/>
              </a:rPr>
              <a:t> Public Library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6175" b="1482"/>
          <a:stretch/>
        </p:blipFill>
        <p:spPr>
          <a:xfrm>
            <a:off x="263812" y="240280"/>
            <a:ext cx="2718981" cy="3764392"/>
          </a:xfrm>
          <a:prstGeom prst="rect">
            <a:avLst/>
          </a:prstGeom>
          <a:ln>
            <a:solidFill>
              <a:srgbClr val="083E6D"/>
            </a:solidFill>
          </a:ln>
        </p:spPr>
      </p:pic>
    </p:spTree>
    <p:extLst>
      <p:ext uri="{BB962C8B-B14F-4D97-AF65-F5344CB8AC3E}">
        <p14:creationId xmlns:p14="http://schemas.microsoft.com/office/powerpoint/2010/main" val="1242061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92090" y="2667000"/>
            <a:ext cx="8390313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ndara"/>
                <a:cs typeface="Candara"/>
              </a:rPr>
              <a:t>We’re not there yet.</a:t>
            </a:r>
            <a:br>
              <a:rPr lang="en-US" dirty="0" smtClean="0">
                <a:latin typeface="Candara"/>
                <a:cs typeface="Candara"/>
              </a:rPr>
            </a:br>
            <a:r>
              <a:rPr lang="en-US" dirty="0" smtClean="0">
                <a:latin typeface="Candara"/>
                <a:cs typeface="Candara"/>
              </a:rPr>
              <a:t/>
            </a:r>
            <a:br>
              <a:rPr lang="en-US" dirty="0" smtClean="0">
                <a:latin typeface="Candara"/>
                <a:cs typeface="Candara"/>
              </a:rPr>
            </a:br>
            <a:r>
              <a:rPr lang="en-US" dirty="0" smtClean="0">
                <a:latin typeface="Candara"/>
                <a:cs typeface="Candara"/>
              </a:rPr>
              <a:t>(Where is </a:t>
            </a:r>
            <a:r>
              <a:rPr lang="en-US" b="1" i="1" dirty="0" smtClean="0">
                <a:latin typeface="Candara"/>
                <a:cs typeface="Candara"/>
              </a:rPr>
              <a:t>there</a:t>
            </a:r>
            <a:r>
              <a:rPr lang="en-US" dirty="0" smtClean="0">
                <a:latin typeface="Candara"/>
                <a:cs typeface="Candara"/>
              </a:rPr>
              <a:t>, anyway?)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" y="1"/>
            <a:ext cx="3171871" cy="6858000"/>
          </a:xfrm>
          <a:prstGeom prst="rect">
            <a:avLst/>
          </a:prstGeom>
          <a:solidFill>
            <a:srgbClr val="F68025"/>
          </a:solidFill>
          <a:ln>
            <a:solidFill>
              <a:srgbClr val="F68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175" b="1482"/>
          <a:stretch/>
        </p:blipFill>
        <p:spPr>
          <a:xfrm>
            <a:off x="263812" y="240280"/>
            <a:ext cx="2718981" cy="3764392"/>
          </a:xfrm>
          <a:prstGeom prst="rect">
            <a:avLst/>
          </a:prstGeom>
          <a:ln>
            <a:solidFill>
              <a:srgbClr val="083E6D"/>
            </a:solidFill>
          </a:ln>
        </p:spPr>
      </p:pic>
    </p:spTree>
    <p:extLst>
      <p:ext uri="{BB962C8B-B14F-4D97-AF65-F5344CB8AC3E}">
        <p14:creationId xmlns:p14="http://schemas.microsoft.com/office/powerpoint/2010/main" val="21783779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528" y="274638"/>
            <a:ext cx="8378872" cy="1143000"/>
          </a:xfrm>
        </p:spPr>
        <p:txBody>
          <a:bodyPr/>
          <a:lstStyle/>
          <a:p>
            <a:r>
              <a:rPr lang="en-US" dirty="0" smtClean="0">
                <a:latin typeface="Candara"/>
                <a:cs typeface="Candara"/>
              </a:rPr>
              <a:t>In the Beginning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973" y="1600206"/>
            <a:ext cx="8367431" cy="4525963"/>
          </a:xfrm>
        </p:spPr>
        <p:txBody>
          <a:bodyPr/>
          <a:lstStyle/>
          <a:p>
            <a:r>
              <a:rPr lang="en-US" dirty="0" smtClean="0">
                <a:latin typeface="Candara"/>
                <a:cs typeface="Candara"/>
              </a:rPr>
              <a:t>No budget</a:t>
            </a:r>
          </a:p>
          <a:p>
            <a:r>
              <a:rPr lang="en-US" dirty="0" smtClean="0">
                <a:latin typeface="Candara"/>
                <a:cs typeface="Candara"/>
              </a:rPr>
              <a:t>No culture of learning</a:t>
            </a:r>
          </a:p>
          <a:p>
            <a:r>
              <a:rPr lang="en-US" dirty="0" smtClean="0">
                <a:latin typeface="Candara"/>
                <a:cs typeface="Candara"/>
              </a:rPr>
              <a:t>No support from administration for staff development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" y="1"/>
            <a:ext cx="3171871" cy="6858000"/>
          </a:xfrm>
          <a:prstGeom prst="rect">
            <a:avLst/>
          </a:prstGeom>
          <a:solidFill>
            <a:srgbClr val="F68025"/>
          </a:solidFill>
          <a:ln>
            <a:solidFill>
              <a:srgbClr val="F68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175" b="1482"/>
          <a:stretch/>
        </p:blipFill>
        <p:spPr>
          <a:xfrm>
            <a:off x="263812" y="240280"/>
            <a:ext cx="2718981" cy="3764392"/>
          </a:xfrm>
          <a:prstGeom prst="rect">
            <a:avLst/>
          </a:prstGeom>
          <a:ln>
            <a:solidFill>
              <a:srgbClr val="083E6D"/>
            </a:solidFill>
          </a:ln>
        </p:spPr>
      </p:pic>
    </p:spTree>
    <p:extLst>
      <p:ext uri="{BB962C8B-B14F-4D97-AF65-F5344CB8AC3E}">
        <p14:creationId xmlns:p14="http://schemas.microsoft.com/office/powerpoint/2010/main" val="39841797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0733" y="274638"/>
            <a:ext cx="8321667" cy="1143000"/>
          </a:xfrm>
        </p:spPr>
        <p:txBody>
          <a:bodyPr/>
          <a:lstStyle/>
          <a:p>
            <a:r>
              <a:rPr lang="en-US" dirty="0" smtClean="0">
                <a:latin typeface="Candara"/>
                <a:cs typeface="Candara"/>
              </a:rPr>
              <a:t>Getting Started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0733" y="1600206"/>
            <a:ext cx="8321667" cy="4525963"/>
          </a:xfrm>
        </p:spPr>
        <p:txBody>
          <a:bodyPr/>
          <a:lstStyle/>
          <a:p>
            <a:r>
              <a:rPr lang="en-US" dirty="0" smtClean="0">
                <a:latin typeface="Candara"/>
                <a:cs typeface="Candara"/>
              </a:rPr>
              <a:t>Make a commitment	</a:t>
            </a:r>
          </a:p>
          <a:p>
            <a:pPr lvl="1"/>
            <a:r>
              <a:rPr lang="en-US" dirty="0" smtClean="0">
                <a:latin typeface="Candara"/>
                <a:cs typeface="Candara"/>
              </a:rPr>
              <a:t>Financial (who do you have to convince?)</a:t>
            </a:r>
          </a:p>
          <a:p>
            <a:pPr lvl="1"/>
            <a:r>
              <a:rPr lang="en-US" dirty="0" smtClean="0">
                <a:latin typeface="Candara"/>
                <a:cs typeface="Candara"/>
              </a:rPr>
              <a:t>Time</a:t>
            </a:r>
          </a:p>
          <a:p>
            <a:r>
              <a:rPr lang="en-US" dirty="0" smtClean="0">
                <a:latin typeface="Candara"/>
                <a:cs typeface="Candara"/>
              </a:rPr>
              <a:t>A culture of learning starts at home</a:t>
            </a:r>
          </a:p>
          <a:p>
            <a:pPr lvl="1"/>
            <a:r>
              <a:rPr lang="en-US" dirty="0">
                <a:latin typeface="Candara"/>
                <a:cs typeface="Candara"/>
              </a:rPr>
              <a:t>D</a:t>
            </a:r>
            <a:r>
              <a:rPr lang="en-US" dirty="0" smtClean="0">
                <a:latin typeface="Candara"/>
                <a:cs typeface="Candara"/>
              </a:rPr>
              <a:t>epartment meetings, Supervisor/Manager meetings, all-staff meetings </a:t>
            </a:r>
          </a:p>
          <a:p>
            <a:pPr lvl="1"/>
            <a:r>
              <a:rPr lang="en-US" dirty="0" smtClean="0">
                <a:latin typeface="Candara"/>
                <a:cs typeface="Candara"/>
              </a:rPr>
              <a:t>Open communication, breaking down silos</a:t>
            </a:r>
          </a:p>
          <a:p>
            <a:endParaRPr lang="en-US" dirty="0">
              <a:latin typeface="Candara"/>
              <a:cs typeface="Candar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" y="1"/>
            <a:ext cx="3171871" cy="6858000"/>
          </a:xfrm>
          <a:prstGeom prst="rect">
            <a:avLst/>
          </a:prstGeom>
          <a:solidFill>
            <a:srgbClr val="F68025"/>
          </a:solidFill>
          <a:ln>
            <a:solidFill>
              <a:srgbClr val="F68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175" b="1482"/>
          <a:stretch/>
        </p:blipFill>
        <p:spPr>
          <a:xfrm>
            <a:off x="263812" y="240280"/>
            <a:ext cx="2718981" cy="3764392"/>
          </a:xfrm>
          <a:prstGeom prst="rect">
            <a:avLst/>
          </a:prstGeom>
          <a:ln>
            <a:solidFill>
              <a:srgbClr val="083E6D"/>
            </a:solidFill>
          </a:ln>
        </p:spPr>
      </p:pic>
    </p:spTree>
    <p:extLst>
      <p:ext uri="{BB962C8B-B14F-4D97-AF65-F5344CB8AC3E}">
        <p14:creationId xmlns:p14="http://schemas.microsoft.com/office/powerpoint/2010/main" val="3788070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528" y="274638"/>
            <a:ext cx="8378872" cy="1143000"/>
          </a:xfrm>
        </p:spPr>
        <p:txBody>
          <a:bodyPr/>
          <a:lstStyle/>
          <a:p>
            <a:r>
              <a:rPr lang="en-US" dirty="0" smtClean="0">
                <a:latin typeface="Candara"/>
                <a:cs typeface="Candara"/>
              </a:rPr>
              <a:t>A Little Bit Louder Now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528" y="1600206"/>
            <a:ext cx="8378872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ndara"/>
                <a:cs typeface="Candara"/>
              </a:rPr>
              <a:t>Creating opportunities for learning &amp; teaching internally</a:t>
            </a:r>
          </a:p>
          <a:p>
            <a:pPr lvl="1"/>
            <a:r>
              <a:rPr lang="en-US" dirty="0" smtClean="0">
                <a:latin typeface="Candara"/>
                <a:cs typeface="Candara"/>
              </a:rPr>
              <a:t>Database quizzes</a:t>
            </a:r>
          </a:p>
          <a:p>
            <a:pPr lvl="1"/>
            <a:r>
              <a:rPr lang="en-US" dirty="0" smtClean="0">
                <a:latin typeface="Candara"/>
                <a:cs typeface="Candara"/>
              </a:rPr>
              <a:t>In-house training – who are the “experts”?</a:t>
            </a:r>
          </a:p>
          <a:p>
            <a:r>
              <a:rPr lang="en-US" dirty="0" smtClean="0">
                <a:latin typeface="Candara"/>
                <a:cs typeface="Candara"/>
              </a:rPr>
              <a:t>Getting out of the building</a:t>
            </a:r>
          </a:p>
          <a:p>
            <a:pPr lvl="1"/>
            <a:r>
              <a:rPr lang="en-US" dirty="0" smtClean="0">
                <a:latin typeface="Candara"/>
                <a:cs typeface="Candara"/>
              </a:rPr>
              <a:t>Webinars</a:t>
            </a:r>
          </a:p>
          <a:p>
            <a:pPr lvl="1"/>
            <a:r>
              <a:rPr lang="en-US" dirty="0" smtClean="0">
                <a:latin typeface="Candara"/>
                <a:cs typeface="Candara"/>
              </a:rPr>
              <a:t>Meetings</a:t>
            </a:r>
          </a:p>
          <a:p>
            <a:pPr lvl="1"/>
            <a:r>
              <a:rPr lang="en-US" dirty="0" smtClean="0">
                <a:latin typeface="Candara"/>
                <a:cs typeface="Candara"/>
              </a:rPr>
              <a:t>Conferences</a:t>
            </a:r>
          </a:p>
          <a:p>
            <a:r>
              <a:rPr lang="en-US" dirty="0" smtClean="0">
                <a:latin typeface="Candara"/>
                <a:cs typeface="Candara"/>
              </a:rPr>
              <a:t>Culture is about people</a:t>
            </a:r>
          </a:p>
          <a:p>
            <a:pPr lvl="1"/>
            <a:r>
              <a:rPr lang="en-US" dirty="0">
                <a:latin typeface="Candara"/>
                <a:cs typeface="Candara"/>
              </a:rPr>
              <a:t>H</a:t>
            </a:r>
            <a:r>
              <a:rPr lang="en-US" dirty="0" smtClean="0">
                <a:latin typeface="Candara"/>
                <a:cs typeface="Candara"/>
              </a:rPr>
              <a:t>ire smart</a:t>
            </a:r>
          </a:p>
          <a:p>
            <a:pPr marL="457200" lvl="1" indent="0">
              <a:buNone/>
            </a:pPr>
            <a:endParaRPr lang="en-US" dirty="0" smtClean="0">
              <a:latin typeface="Candara"/>
              <a:cs typeface="Candara"/>
            </a:endParaRPr>
          </a:p>
          <a:p>
            <a:pPr lvl="1"/>
            <a:endParaRPr lang="en-US" dirty="0">
              <a:latin typeface="Candara"/>
              <a:cs typeface="Candar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" y="1"/>
            <a:ext cx="3171871" cy="6858000"/>
          </a:xfrm>
          <a:prstGeom prst="rect">
            <a:avLst/>
          </a:prstGeom>
          <a:solidFill>
            <a:srgbClr val="F68025"/>
          </a:solidFill>
          <a:ln>
            <a:solidFill>
              <a:srgbClr val="F68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175" b="1482"/>
          <a:stretch/>
        </p:blipFill>
        <p:spPr>
          <a:xfrm>
            <a:off x="263812" y="240280"/>
            <a:ext cx="2718981" cy="3764392"/>
          </a:xfrm>
          <a:prstGeom prst="rect">
            <a:avLst/>
          </a:prstGeom>
          <a:ln>
            <a:solidFill>
              <a:srgbClr val="083E6D"/>
            </a:solidFill>
          </a:ln>
        </p:spPr>
      </p:pic>
    </p:spTree>
    <p:extLst>
      <p:ext uri="{BB962C8B-B14F-4D97-AF65-F5344CB8AC3E}">
        <p14:creationId xmlns:p14="http://schemas.microsoft.com/office/powerpoint/2010/main" val="2400864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7855" y="274638"/>
            <a:ext cx="8344548" cy="1143000"/>
          </a:xfrm>
        </p:spPr>
        <p:txBody>
          <a:bodyPr/>
          <a:lstStyle/>
          <a:p>
            <a:r>
              <a:rPr lang="en-US" dirty="0" smtClean="0">
                <a:latin typeface="Candara"/>
                <a:cs typeface="Candara"/>
              </a:rPr>
              <a:t>A Work in Progress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7855" y="1600206"/>
            <a:ext cx="834454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ndara"/>
                <a:cs typeface="Candara"/>
              </a:rPr>
              <a:t>Formalize expectations	</a:t>
            </a:r>
          </a:p>
          <a:p>
            <a:pPr lvl="1"/>
            <a:r>
              <a:rPr lang="en-US" dirty="0" smtClean="0">
                <a:latin typeface="Candara"/>
                <a:cs typeface="Candara"/>
              </a:rPr>
              <a:t>How many development opportunities are staff expected to participate in? Each quarter? Each year?</a:t>
            </a:r>
          </a:p>
          <a:p>
            <a:pPr lvl="1"/>
            <a:r>
              <a:rPr lang="en-US" dirty="0" smtClean="0">
                <a:latin typeface="Candara"/>
                <a:cs typeface="Candara"/>
              </a:rPr>
              <a:t>Can it be fun?</a:t>
            </a:r>
          </a:p>
          <a:p>
            <a:pPr lvl="1"/>
            <a:r>
              <a:rPr lang="en-US" dirty="0" smtClean="0">
                <a:latin typeface="Candara"/>
                <a:cs typeface="Candara"/>
              </a:rPr>
              <a:t>Formalizing documentation </a:t>
            </a:r>
          </a:p>
          <a:p>
            <a:r>
              <a:rPr lang="en-US" dirty="0" smtClean="0">
                <a:latin typeface="Candara"/>
                <a:cs typeface="Candara"/>
              </a:rPr>
              <a:t>How can new learning be shared?</a:t>
            </a:r>
          </a:p>
          <a:p>
            <a:pPr lvl="1"/>
            <a:r>
              <a:rPr lang="en-US" dirty="0" smtClean="0">
                <a:latin typeface="Candara"/>
                <a:cs typeface="Candara"/>
              </a:rPr>
              <a:t>Presentations? Intranet? </a:t>
            </a:r>
          </a:p>
          <a:p>
            <a:r>
              <a:rPr lang="en-US" dirty="0" smtClean="0">
                <a:latin typeface="Candara"/>
                <a:cs typeface="Candara"/>
              </a:rPr>
              <a:t>Dedicated off-desk time</a:t>
            </a:r>
          </a:p>
          <a:p>
            <a:r>
              <a:rPr lang="en-US" dirty="0" smtClean="0">
                <a:latin typeface="Candara"/>
                <a:cs typeface="Candara"/>
              </a:rPr>
              <a:t>Development of consistent, effective onboarding orientation &amp; training processes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" y="1"/>
            <a:ext cx="3171871" cy="6858000"/>
          </a:xfrm>
          <a:prstGeom prst="rect">
            <a:avLst/>
          </a:prstGeom>
          <a:solidFill>
            <a:srgbClr val="F68025"/>
          </a:solidFill>
          <a:ln>
            <a:solidFill>
              <a:srgbClr val="F68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175" b="1482"/>
          <a:stretch/>
        </p:blipFill>
        <p:spPr>
          <a:xfrm>
            <a:off x="263812" y="240280"/>
            <a:ext cx="2718981" cy="3764392"/>
          </a:xfrm>
          <a:prstGeom prst="rect">
            <a:avLst/>
          </a:prstGeom>
          <a:ln>
            <a:solidFill>
              <a:srgbClr val="083E6D"/>
            </a:solidFill>
          </a:ln>
        </p:spPr>
      </p:pic>
    </p:spTree>
    <p:extLst>
      <p:ext uri="{BB962C8B-B14F-4D97-AF65-F5344CB8AC3E}">
        <p14:creationId xmlns:p14="http://schemas.microsoft.com/office/powerpoint/2010/main" val="388446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5576" cy="2207066"/>
          </a:xfrm>
          <a:prstGeom prst="rect">
            <a:avLst/>
          </a:prstGeom>
          <a:solidFill>
            <a:srgbClr val="22B4A9"/>
          </a:solidFill>
          <a:ln>
            <a:solidFill>
              <a:srgbClr val="23A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913" y="287520"/>
            <a:ext cx="7880921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Candara" panose="020E0502030303020204" pitchFamily="34" charset="0"/>
              </a:rPr>
              <a:t>Building an</a:t>
            </a:r>
          </a:p>
          <a:p>
            <a:r>
              <a:rPr lang="en-US" sz="5400" b="1" dirty="0">
                <a:solidFill>
                  <a:schemeClr val="bg1"/>
                </a:solidFill>
                <a:latin typeface="Candara" panose="020E0502030303020204" pitchFamily="34" charset="0"/>
              </a:rPr>
              <a:t>Effective Learning Culture</a:t>
            </a:r>
          </a:p>
        </p:txBody>
      </p:sp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89" y="6048156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734053" y="4492853"/>
            <a:ext cx="3546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Candara" panose="020E0502030303020204" pitchFamily="34" charset="0"/>
              </a:rPr>
              <a:t>January-June</a:t>
            </a:r>
          </a:p>
          <a:p>
            <a:pPr algn="ctr"/>
            <a:r>
              <a:rPr lang="en-US" sz="3600" dirty="0">
                <a:solidFill>
                  <a:prstClr val="white"/>
                </a:solidFill>
                <a:latin typeface="Candara" panose="020E0502030303020204" pitchFamily="34" charset="0"/>
              </a:rPr>
              <a:t>2017</a:t>
            </a:r>
          </a:p>
        </p:txBody>
      </p:sp>
      <p:pic>
        <p:nvPicPr>
          <p:cNvPr id="10" name="Picture 9" descr="Shared Learnin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493" y="0"/>
            <a:ext cx="4131507" cy="22082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2053" y="2520614"/>
            <a:ext cx="9334215" cy="2884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prstClr val="black"/>
                </a:solidFill>
                <a:latin typeface="Candara" panose="020E0502030303020204" pitchFamily="34" charset="0"/>
              </a:rPr>
              <a:t>A </a:t>
            </a:r>
            <a:r>
              <a:rPr lang="en-US" sz="4000" b="1" dirty="0">
                <a:solidFill>
                  <a:srgbClr val="F68025"/>
                </a:solidFill>
                <a:latin typeface="Candara" panose="020E0502030303020204" pitchFamily="34" charset="0"/>
              </a:rPr>
              <a:t>new </a:t>
            </a:r>
            <a:r>
              <a:rPr lang="en-US" sz="3200" b="1" dirty="0">
                <a:solidFill>
                  <a:prstClr val="black"/>
                </a:solidFill>
                <a:latin typeface="Candara" panose="020E0502030303020204" pitchFamily="34" charset="0"/>
              </a:rPr>
              <a:t>online learning program from Infopeople: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Team focused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Mentoring component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New delivery methods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Bite-sized learning</a:t>
            </a:r>
          </a:p>
        </p:txBody>
      </p:sp>
      <p:sp>
        <p:nvSpPr>
          <p:cNvPr id="9" name="Oval 8"/>
          <p:cNvSpPr/>
          <p:nvPr/>
        </p:nvSpPr>
        <p:spPr>
          <a:xfrm>
            <a:off x="6556896" y="3642781"/>
            <a:ext cx="3200400" cy="211137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8129" y="4118925"/>
            <a:ext cx="3546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Candara" panose="020E0502030303020204" pitchFamily="34" charset="0"/>
              </a:rPr>
              <a:t>January-June</a:t>
            </a:r>
          </a:p>
          <a:p>
            <a:pPr algn="ctr"/>
            <a:r>
              <a:rPr lang="en-US" sz="3600" dirty="0">
                <a:solidFill>
                  <a:prstClr val="white"/>
                </a:solidFill>
                <a:latin typeface="Candara" panose="020E0502030303020204" pitchFamily="34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4497436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:\Marketing\Pictures\Pictures 2016\Staff Development Day 2016\Staff Photo 2016, Goofy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69" y="184993"/>
            <a:ext cx="9741271" cy="6494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6321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" y="1"/>
            <a:ext cx="3171871" cy="6858000"/>
          </a:xfrm>
          <a:prstGeom prst="rect">
            <a:avLst/>
          </a:prstGeom>
          <a:solidFill>
            <a:srgbClr val="F68025"/>
          </a:solidFill>
          <a:ln>
            <a:solidFill>
              <a:srgbClr val="F68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01" y="5756562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47358" y="198495"/>
            <a:ext cx="7369025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Candara" panose="020E0502030303020204" pitchFamily="34" charset="0"/>
              </a:rPr>
              <a:t>Maurice Coleman</a:t>
            </a:r>
          </a:p>
          <a:p>
            <a:r>
              <a:rPr lang="en-US" sz="4400" b="1" dirty="0" smtClean="0">
                <a:latin typeface="Candara" panose="020E0502030303020204" pitchFamily="34" charset="0"/>
              </a:rPr>
              <a:t>Harford County Public Library</a:t>
            </a:r>
          </a:p>
          <a:p>
            <a:endParaRPr lang="en-US" sz="1600" dirty="0" smtClean="0">
              <a:latin typeface="Candara"/>
              <a:cs typeface="Candara"/>
            </a:endParaRPr>
          </a:p>
          <a:p>
            <a:r>
              <a:rPr lang="en-US" sz="3600" dirty="0" smtClean="0">
                <a:latin typeface="Candara"/>
                <a:cs typeface="Candara"/>
              </a:rPr>
              <a:t>Learning </a:t>
            </a:r>
            <a:r>
              <a:rPr lang="en-US" sz="3600" dirty="0">
                <a:latin typeface="Candara"/>
                <a:cs typeface="Candara"/>
              </a:rPr>
              <a:t>Libraries – </a:t>
            </a:r>
            <a:endParaRPr lang="en-US" sz="3600" dirty="0" smtClean="0">
              <a:latin typeface="Candara"/>
              <a:cs typeface="Candara"/>
            </a:endParaRPr>
          </a:p>
          <a:p>
            <a:r>
              <a:rPr lang="en-US" sz="3600" dirty="0" smtClean="0">
                <a:latin typeface="Candara"/>
                <a:cs typeface="Candara"/>
              </a:rPr>
              <a:t>A </a:t>
            </a:r>
            <a:r>
              <a:rPr lang="en-US" sz="3600" dirty="0">
                <a:latin typeface="Candara"/>
                <a:cs typeface="Candara"/>
              </a:rPr>
              <a:t>Systems Approach for 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63" y="289598"/>
            <a:ext cx="2559440" cy="2559440"/>
          </a:xfrm>
          <a:prstGeom prst="rect">
            <a:avLst/>
          </a:prstGeom>
          <a:ln w="38100" cmpd="sng">
            <a:solidFill>
              <a:srgbClr val="083E6D"/>
            </a:solidFill>
          </a:ln>
        </p:spPr>
      </p:pic>
    </p:spTree>
    <p:extLst>
      <p:ext uri="{BB962C8B-B14F-4D97-AF65-F5344CB8AC3E}">
        <p14:creationId xmlns:p14="http://schemas.microsoft.com/office/powerpoint/2010/main" val="4113868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" y="1"/>
            <a:ext cx="3171871" cy="6858000"/>
          </a:xfrm>
          <a:prstGeom prst="rect">
            <a:avLst/>
          </a:prstGeom>
          <a:solidFill>
            <a:srgbClr val="F68025"/>
          </a:solidFill>
          <a:ln>
            <a:solidFill>
              <a:srgbClr val="F68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45" y="198064"/>
            <a:ext cx="1506783" cy="1506783"/>
          </a:xfrm>
          <a:prstGeom prst="rect">
            <a:avLst/>
          </a:prstGeom>
          <a:ln w="38100" cmpd="sng">
            <a:solidFill>
              <a:srgbClr val="083E6D"/>
            </a:solidFill>
          </a:ln>
        </p:spPr>
      </p:pic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911486"/>
              </p:ext>
            </p:extLst>
          </p:nvPr>
        </p:nvGraphicFramePr>
        <p:xfrm>
          <a:off x="2494177" y="-11443"/>
          <a:ext cx="9697824" cy="6878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1" name="Photo Editor Photo" r:id="rId4" imgW="4488569" imgH="3383573" progId="MSPhotoEd.3">
                  <p:embed/>
                </p:oleObj>
              </mc:Choice>
              <mc:Fallback>
                <p:oleObj name="Photo Editor Photo" r:id="rId4" imgW="4488569" imgH="338357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4177" y="-11443"/>
                        <a:ext cx="9697824" cy="68786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137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" y="1"/>
            <a:ext cx="3171871" cy="6858000"/>
          </a:xfrm>
          <a:prstGeom prst="rect">
            <a:avLst/>
          </a:prstGeom>
          <a:solidFill>
            <a:srgbClr val="F68025"/>
          </a:solidFill>
          <a:ln>
            <a:solidFill>
              <a:srgbClr val="F68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45" y="198064"/>
            <a:ext cx="1506783" cy="1506783"/>
          </a:xfrm>
          <a:prstGeom prst="rect">
            <a:avLst/>
          </a:prstGeom>
          <a:ln w="38100" cmpd="sng">
            <a:solidFill>
              <a:srgbClr val="083E6D"/>
            </a:solidFill>
          </a:ln>
        </p:spPr>
      </p:pic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952335"/>
              </p:ext>
            </p:extLst>
          </p:nvPr>
        </p:nvGraphicFramePr>
        <p:xfrm>
          <a:off x="2102308" y="0"/>
          <a:ext cx="1008969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5" name="Photo Editor Photo" r:id="rId4" imgW="4252329" imgH="3383573" progId="MSPhotoEd.3">
                  <p:embed/>
                </p:oleObj>
              </mc:Choice>
              <mc:Fallback>
                <p:oleObj name="Photo Editor Photo" r:id="rId4" imgW="4252329" imgH="338357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2308" y="0"/>
                        <a:ext cx="10089697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8693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" y="1"/>
            <a:ext cx="3171871" cy="6858000"/>
          </a:xfrm>
          <a:prstGeom prst="rect">
            <a:avLst/>
          </a:prstGeom>
          <a:solidFill>
            <a:srgbClr val="F68025"/>
          </a:solidFill>
          <a:ln>
            <a:solidFill>
              <a:srgbClr val="F68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899636"/>
              </p:ext>
            </p:extLst>
          </p:nvPr>
        </p:nvGraphicFramePr>
        <p:xfrm>
          <a:off x="2173828" y="0"/>
          <a:ext cx="10018177" cy="6858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9" name="Photo Editor Photo" r:id="rId3" imgW="4252329" imgH="3383573" progId="MSPhotoEd.3">
                  <p:embed/>
                </p:oleObj>
              </mc:Choice>
              <mc:Fallback>
                <p:oleObj name="Photo Editor Photo" r:id="rId3" imgW="4252329" imgH="338357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828" y="0"/>
                        <a:ext cx="10018177" cy="68586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45" y="198064"/>
            <a:ext cx="1506783" cy="1506783"/>
          </a:xfrm>
          <a:prstGeom prst="rect">
            <a:avLst/>
          </a:prstGeom>
          <a:ln w="38100" cmpd="sng">
            <a:solidFill>
              <a:srgbClr val="083E6D"/>
            </a:solidFill>
          </a:ln>
        </p:spPr>
      </p:pic>
    </p:spTree>
    <p:extLst>
      <p:ext uri="{BB962C8B-B14F-4D97-AF65-F5344CB8AC3E}">
        <p14:creationId xmlns:p14="http://schemas.microsoft.com/office/powerpoint/2010/main" val="1590948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" y="1"/>
            <a:ext cx="3171871" cy="6858000"/>
          </a:xfrm>
          <a:prstGeom prst="rect">
            <a:avLst/>
          </a:prstGeom>
          <a:solidFill>
            <a:srgbClr val="F68025"/>
          </a:solidFill>
          <a:ln>
            <a:solidFill>
              <a:srgbClr val="F68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45" y="198064"/>
            <a:ext cx="1506783" cy="1506783"/>
          </a:xfrm>
          <a:prstGeom prst="rect">
            <a:avLst/>
          </a:prstGeom>
          <a:ln w="38100" cmpd="sng">
            <a:solidFill>
              <a:srgbClr val="083E6D"/>
            </a:solidFill>
          </a:ln>
        </p:spPr>
      </p:pic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544131"/>
              </p:ext>
            </p:extLst>
          </p:nvPr>
        </p:nvGraphicFramePr>
        <p:xfrm>
          <a:off x="2234606" y="0"/>
          <a:ext cx="99573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3" name="Photo Editor Photo" r:id="rId4" imgW="4252329" imgH="3383573" progId="MSPhotoEd.3">
                  <p:embed/>
                </p:oleObj>
              </mc:Choice>
              <mc:Fallback>
                <p:oleObj name="Photo Editor Photo" r:id="rId4" imgW="4252329" imgH="338357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4606" y="0"/>
                        <a:ext cx="9957399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393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" y="1"/>
            <a:ext cx="3171871" cy="6858000"/>
          </a:xfrm>
          <a:prstGeom prst="rect">
            <a:avLst/>
          </a:prstGeom>
          <a:solidFill>
            <a:srgbClr val="F68025"/>
          </a:solidFill>
          <a:ln>
            <a:solidFill>
              <a:srgbClr val="F68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45" y="198064"/>
            <a:ext cx="1506783" cy="1506783"/>
          </a:xfrm>
          <a:prstGeom prst="rect">
            <a:avLst/>
          </a:prstGeom>
          <a:ln w="38100" cmpd="sng">
            <a:solidFill>
              <a:srgbClr val="083E6D"/>
            </a:solidFill>
          </a:ln>
        </p:spPr>
      </p:pic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82795"/>
              </p:ext>
            </p:extLst>
          </p:nvPr>
        </p:nvGraphicFramePr>
        <p:xfrm>
          <a:off x="1881941" y="0"/>
          <a:ext cx="1069906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7" name="Photo Editor Photo" r:id="rId4" imgW="4252329" imgH="3383573" progId="MSPhotoEd.3">
                  <p:embed/>
                </p:oleObj>
              </mc:Choice>
              <mc:Fallback>
                <p:oleObj name="Photo Editor Photo" r:id="rId4" imgW="4252329" imgH="338357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941" y="0"/>
                        <a:ext cx="1069906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1297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" y="1"/>
            <a:ext cx="3171871" cy="6858000"/>
          </a:xfrm>
          <a:prstGeom prst="rect">
            <a:avLst/>
          </a:prstGeom>
          <a:solidFill>
            <a:srgbClr val="F68025"/>
          </a:solidFill>
          <a:ln>
            <a:solidFill>
              <a:srgbClr val="F68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45" y="198064"/>
            <a:ext cx="1506783" cy="1506783"/>
          </a:xfrm>
          <a:prstGeom prst="rect">
            <a:avLst/>
          </a:prstGeom>
          <a:ln w="38100" cmpd="sng">
            <a:solidFill>
              <a:srgbClr val="083E6D"/>
            </a:solidFill>
          </a:ln>
        </p:spPr>
      </p:pic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46311"/>
              </p:ext>
            </p:extLst>
          </p:nvPr>
        </p:nvGraphicFramePr>
        <p:xfrm>
          <a:off x="2196709" y="-1"/>
          <a:ext cx="9995295" cy="6849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1" name="Photo Editor Photo" r:id="rId4" imgW="4252329" imgH="3383573" progId="MSPhotoEd.3">
                  <p:embed/>
                </p:oleObj>
              </mc:Choice>
              <mc:Fallback>
                <p:oleObj name="Photo Editor Photo" r:id="rId4" imgW="4252329" imgH="338357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6709" y="-1"/>
                        <a:ext cx="9995295" cy="6849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571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66" y="2355209"/>
            <a:ext cx="6018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Candara" panose="020E0502030303020204" pitchFamily="34" charset="0"/>
              </a:rPr>
              <a:t>What </a:t>
            </a:r>
            <a:r>
              <a:rPr lang="en-US" sz="4000" b="1" dirty="0">
                <a:solidFill>
                  <a:srgbClr val="F68025"/>
                </a:solidFill>
                <a:latin typeface="Candara" panose="020E0502030303020204" pitchFamily="34" charset="0"/>
              </a:rPr>
              <a:t>Topics</a:t>
            </a:r>
            <a:r>
              <a:rPr lang="en-US" sz="4000" b="1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Candara" panose="020E0502030303020204" pitchFamily="34" charset="0"/>
              </a:rPr>
              <a:t>will be covered?</a:t>
            </a:r>
          </a:p>
        </p:txBody>
      </p:sp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89" y="6048156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4313" y="3001789"/>
            <a:ext cx="11834521" cy="318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How to</a:t>
            </a:r>
            <a:r>
              <a:rPr lang="is-IS" sz="2800" dirty="0">
                <a:solidFill>
                  <a:prstClr val="black"/>
                </a:solidFill>
                <a:latin typeface="Candara" panose="020E0502030303020204" pitchFamily="34" charset="0"/>
              </a:rPr>
              <a:t>…</a:t>
            </a:r>
            <a:endParaRPr lang="en-US" sz="28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Assess organizational learning culture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Create a plan for organizational learning.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Design programs to foster staff development.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Build the capacity for rapid, continuous learning.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Support the transfer of knowledge to workplace.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5576" cy="2207066"/>
          </a:xfrm>
          <a:prstGeom prst="rect">
            <a:avLst/>
          </a:prstGeom>
          <a:solidFill>
            <a:srgbClr val="22B4A9"/>
          </a:solidFill>
          <a:ln>
            <a:solidFill>
              <a:srgbClr val="23A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 descr="Shared Learnin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493" y="0"/>
            <a:ext cx="4131507" cy="22082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913" y="287519"/>
            <a:ext cx="7880921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  <a:latin typeface="Candara" panose="020E0502030303020204" pitchFamily="34" charset="0"/>
              </a:rPr>
              <a:t>Building an</a:t>
            </a:r>
          </a:p>
          <a:p>
            <a:r>
              <a:rPr lang="en-US" sz="5400" b="1" dirty="0">
                <a:solidFill>
                  <a:prstClr val="white"/>
                </a:solidFill>
                <a:latin typeface="Candara" panose="020E0502030303020204" pitchFamily="34" charset="0"/>
              </a:rPr>
              <a:t>Effective Learning Culture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088973570"/>
              </p:ext>
            </p:extLst>
          </p:nvPr>
        </p:nvGraphicFramePr>
        <p:xfrm>
          <a:off x="8885264" y="2551547"/>
          <a:ext cx="3162293" cy="2883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697002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527" y="2259536"/>
            <a:ext cx="3393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Candara" panose="020E0502030303020204" pitchFamily="34" charset="0"/>
              </a:rPr>
              <a:t>What to Expect?</a:t>
            </a:r>
          </a:p>
        </p:txBody>
      </p:sp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89" y="6048156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7481" y="2178077"/>
            <a:ext cx="11486627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485" y="2877299"/>
            <a:ext cx="11834521" cy="318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Content will follow 70/20/10 rule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Delivery will be non-traditional: videos, podcasts, interactive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Each team will be paired with a mentor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Reinforcement will be both individual- and team-driven 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Will focus on practical application within libraries 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Online content will be mostly asynchronous but team based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5576" cy="2207066"/>
          </a:xfrm>
          <a:prstGeom prst="rect">
            <a:avLst/>
          </a:prstGeom>
          <a:solidFill>
            <a:srgbClr val="22B4A9"/>
          </a:solidFill>
          <a:ln>
            <a:solidFill>
              <a:srgbClr val="23A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Picture 13" descr="Shared Learnin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493" y="0"/>
            <a:ext cx="4131507" cy="22082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913" y="287519"/>
            <a:ext cx="7880921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  <a:latin typeface="Candara" panose="020E0502030303020204" pitchFamily="34" charset="0"/>
              </a:rPr>
              <a:t>Building an</a:t>
            </a:r>
          </a:p>
          <a:p>
            <a:r>
              <a:rPr lang="en-US" sz="5400" b="1" dirty="0">
                <a:solidFill>
                  <a:prstClr val="white"/>
                </a:solidFill>
                <a:latin typeface="Candara" panose="020E0502030303020204" pitchFamily="34" charset="0"/>
              </a:rPr>
              <a:t>Effective Learning Culture</a:t>
            </a:r>
          </a:p>
        </p:txBody>
      </p:sp>
    </p:spTree>
    <p:extLst>
      <p:ext uri="{BB962C8B-B14F-4D97-AF65-F5344CB8AC3E}">
        <p14:creationId xmlns:p14="http://schemas.microsoft.com/office/powerpoint/2010/main" val="1821539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89" y="6048156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8945" y="2674937"/>
            <a:ext cx="11486627" cy="2146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ndara" panose="020E0502030303020204" pitchFamily="34" charset="0"/>
              </a:rPr>
              <a:t>Less emphasis on formal training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ndara" panose="020E0502030303020204" pitchFamily="34" charset="0"/>
              </a:rPr>
              <a:t>More opportunities for informal training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ndara" panose="020E0502030303020204" pitchFamily="34" charset="0"/>
              </a:rPr>
              <a:t>Learning is integrated into strategic planning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ndara" panose="020E0502030303020204" pitchFamily="34" charset="0"/>
              </a:rPr>
              <a:t>Organization supports learning &amp; growth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5576" cy="2207066"/>
          </a:xfrm>
          <a:prstGeom prst="rect">
            <a:avLst/>
          </a:prstGeom>
          <a:solidFill>
            <a:srgbClr val="22B4A9"/>
          </a:solidFill>
          <a:ln>
            <a:solidFill>
              <a:srgbClr val="23A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hared Learn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493" y="0"/>
            <a:ext cx="4131507" cy="22082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908" y="287520"/>
            <a:ext cx="5374676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What is a </a:t>
            </a:r>
          </a:p>
          <a:p>
            <a:r>
              <a:rPr lang="en-US" sz="5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Learning Culture?</a:t>
            </a:r>
          </a:p>
        </p:txBody>
      </p:sp>
    </p:spTree>
    <p:extLst>
      <p:ext uri="{BB962C8B-B14F-4D97-AF65-F5344CB8AC3E}">
        <p14:creationId xmlns:p14="http://schemas.microsoft.com/office/powerpoint/2010/main" val="1839192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719" y="2563644"/>
            <a:ext cx="42439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68025"/>
                </a:solidFill>
                <a:latin typeface="Candara" panose="020E0502030303020204" pitchFamily="34" charset="0"/>
              </a:rPr>
              <a:t>Who</a:t>
            </a:r>
            <a:r>
              <a:rPr lang="en-US" sz="4800" b="1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Candara" panose="020E0502030303020204" pitchFamily="34" charset="0"/>
              </a:rPr>
              <a:t>should apply?</a:t>
            </a:r>
          </a:p>
        </p:txBody>
      </p:sp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89" y="6048156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9725" y="3357969"/>
            <a:ext cx="11834521" cy="2663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Participants will apply as a team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Teams will consist of 3 to 5 people with a designated team lead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Mix of administrators, managers, front line staff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Teams should be from the same library, branch, or department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Team makeup will be determined by the library applying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5576" cy="2207066"/>
          </a:xfrm>
          <a:prstGeom prst="rect">
            <a:avLst/>
          </a:prstGeom>
          <a:solidFill>
            <a:srgbClr val="22B4A9"/>
          </a:solidFill>
          <a:ln>
            <a:solidFill>
              <a:srgbClr val="23A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 descr="Shared Learnin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493" y="0"/>
            <a:ext cx="4131507" cy="22082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913" y="287519"/>
            <a:ext cx="7880921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  <a:latin typeface="Candara" panose="020E0502030303020204" pitchFamily="34" charset="0"/>
              </a:rPr>
              <a:t>Building an</a:t>
            </a:r>
          </a:p>
          <a:p>
            <a:r>
              <a:rPr lang="en-US" sz="5400" b="1" dirty="0">
                <a:solidFill>
                  <a:prstClr val="white"/>
                </a:solidFill>
                <a:latin typeface="Candara" panose="020E0502030303020204" pitchFamily="34" charset="0"/>
              </a:rPr>
              <a:t>Effective Learning Culture</a:t>
            </a:r>
          </a:p>
        </p:txBody>
      </p:sp>
    </p:spTree>
    <p:extLst>
      <p:ext uri="{BB962C8B-B14F-4D97-AF65-F5344CB8AC3E}">
        <p14:creationId xmlns:p14="http://schemas.microsoft.com/office/powerpoint/2010/main" val="40030836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719" y="2563644"/>
            <a:ext cx="28933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68025"/>
                </a:solidFill>
                <a:latin typeface="Candara" panose="020E0502030303020204" pitchFamily="34" charset="0"/>
              </a:rPr>
              <a:t>Why</a:t>
            </a:r>
            <a:r>
              <a:rPr lang="en-US" sz="4800" b="1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Candara" panose="020E0502030303020204" pitchFamily="34" charset="0"/>
              </a:rPr>
              <a:t>teams?</a:t>
            </a:r>
          </a:p>
        </p:txBody>
      </p:sp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89" y="6048156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9725" y="3357968"/>
            <a:ext cx="11834521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</a:pPr>
            <a:endParaRPr lang="en-US" sz="2800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5576" cy="2207066"/>
          </a:xfrm>
          <a:prstGeom prst="rect">
            <a:avLst/>
          </a:prstGeom>
          <a:solidFill>
            <a:srgbClr val="22B4A9"/>
          </a:solidFill>
          <a:ln>
            <a:solidFill>
              <a:srgbClr val="23A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 descr="Shared Learnin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493" y="0"/>
            <a:ext cx="4131507" cy="22082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913" y="287519"/>
            <a:ext cx="7880921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  <a:latin typeface="Candara" panose="020E0502030303020204" pitchFamily="34" charset="0"/>
              </a:rPr>
              <a:t>Building an</a:t>
            </a:r>
          </a:p>
          <a:p>
            <a:r>
              <a:rPr lang="en-US" sz="5400" b="1" dirty="0">
                <a:solidFill>
                  <a:prstClr val="white"/>
                </a:solidFill>
                <a:latin typeface="Candara" panose="020E0502030303020204" pitchFamily="34" charset="0"/>
              </a:rPr>
              <a:t>Effective Learning Culture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212" y="2909455"/>
            <a:ext cx="4413285" cy="352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964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725" y="2563644"/>
            <a:ext cx="50093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68025"/>
                </a:solidFill>
                <a:latin typeface="Candara" panose="020E0502030303020204" pitchFamily="34" charset="0"/>
              </a:rPr>
              <a:t>What</a:t>
            </a:r>
            <a:r>
              <a:rPr lang="en-US" sz="4800" b="1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Candara" panose="020E0502030303020204" pitchFamily="34" charset="0"/>
              </a:rPr>
              <a:t>will mentors do?</a:t>
            </a:r>
          </a:p>
        </p:txBody>
      </p:sp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89" y="6048156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7485" y="3394641"/>
            <a:ext cx="11834521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</a:pPr>
            <a:endParaRPr lang="en-US" sz="2800" i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5576" cy="2207066"/>
          </a:xfrm>
          <a:prstGeom prst="rect">
            <a:avLst/>
          </a:prstGeom>
          <a:solidFill>
            <a:srgbClr val="22B4A9"/>
          </a:solidFill>
          <a:ln>
            <a:solidFill>
              <a:srgbClr val="23A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 descr="Shared Learnin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493" y="0"/>
            <a:ext cx="4131507" cy="22082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913" y="287519"/>
            <a:ext cx="7880921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  <a:latin typeface="Candara" panose="020E0502030303020204" pitchFamily="34" charset="0"/>
              </a:rPr>
              <a:t>Building an</a:t>
            </a:r>
          </a:p>
          <a:p>
            <a:r>
              <a:rPr lang="en-US" sz="5400" b="1" dirty="0">
                <a:solidFill>
                  <a:prstClr val="white"/>
                </a:solidFill>
                <a:latin typeface="Candara" panose="020E0502030303020204" pitchFamily="34" charset="0"/>
              </a:rPr>
              <a:t>Effective Learning Culture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8004" y="2313230"/>
            <a:ext cx="3749791" cy="446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800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722" y="2124048"/>
            <a:ext cx="48978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68025"/>
                </a:solidFill>
                <a:latin typeface="Candara" panose="020E0502030303020204" pitchFamily="34" charset="0"/>
              </a:rPr>
              <a:t>Who </a:t>
            </a:r>
            <a:r>
              <a:rPr lang="en-US" sz="36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are the mentors?</a:t>
            </a:r>
            <a:endParaRPr lang="en-US" sz="3600" b="1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89" y="6048156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7485" y="2955039"/>
            <a:ext cx="11834521" cy="362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  <a:tabLst>
                <a:tab pos="2967038" algn="l"/>
              </a:tabLst>
            </a:pPr>
            <a:r>
              <a:rPr lang="en-US" sz="2400" dirty="0">
                <a:latin typeface="Candara" panose="020E0502030303020204" pitchFamily="34" charset="0"/>
              </a:rPr>
              <a:t>Jami Carter </a:t>
            </a:r>
            <a:r>
              <a:rPr lang="en-US" sz="2400" dirty="0" smtClean="0">
                <a:latin typeface="Candara" panose="020E0502030303020204" pitchFamily="34" charset="0"/>
              </a:rPr>
              <a:t>	Tooele </a:t>
            </a:r>
            <a:r>
              <a:rPr lang="en-US" sz="2400" dirty="0">
                <a:latin typeface="Candara" panose="020E0502030303020204" pitchFamily="34" charset="0"/>
              </a:rPr>
              <a:t>City Library, Utah</a:t>
            </a:r>
          </a:p>
          <a:p>
            <a:pPr lvl="1">
              <a:lnSpc>
                <a:spcPct val="120000"/>
              </a:lnSpc>
              <a:tabLst>
                <a:tab pos="2967038" algn="l"/>
              </a:tabLst>
            </a:pPr>
            <a:r>
              <a:rPr lang="en-US" sz="2400" dirty="0">
                <a:latin typeface="Candara" panose="020E0502030303020204" pitchFamily="34" charset="0"/>
              </a:rPr>
              <a:t>Maurice Coleman </a:t>
            </a:r>
            <a:r>
              <a:rPr lang="en-US" sz="2400" dirty="0" smtClean="0">
                <a:latin typeface="Candara" panose="020E0502030303020204" pitchFamily="34" charset="0"/>
              </a:rPr>
              <a:t>	Harford </a:t>
            </a:r>
            <a:r>
              <a:rPr lang="en-US" sz="2400" dirty="0">
                <a:latin typeface="Candara" panose="020E0502030303020204" pitchFamily="34" charset="0"/>
              </a:rPr>
              <a:t>County Public Library, Maryland</a:t>
            </a:r>
          </a:p>
          <a:p>
            <a:pPr lvl="1">
              <a:lnSpc>
                <a:spcPct val="120000"/>
              </a:lnSpc>
              <a:tabLst>
                <a:tab pos="2967038" algn="l"/>
              </a:tabLst>
            </a:pPr>
            <a:r>
              <a:rPr lang="en-US" sz="2400" dirty="0">
                <a:latin typeface="Candara" panose="020E0502030303020204" pitchFamily="34" charset="0"/>
              </a:rPr>
              <a:t>Colleen Hooks </a:t>
            </a:r>
            <a:r>
              <a:rPr lang="en-US" sz="2400" dirty="0" smtClean="0">
                <a:latin typeface="Candara" panose="020E0502030303020204" pitchFamily="34" charset="0"/>
              </a:rPr>
              <a:t>	Orange </a:t>
            </a:r>
            <a:r>
              <a:rPr lang="en-US" sz="2400" dirty="0">
                <a:latin typeface="Candara" panose="020E0502030303020204" pitchFamily="34" charset="0"/>
              </a:rPr>
              <a:t>County Library System, Florida</a:t>
            </a:r>
          </a:p>
          <a:p>
            <a:pPr lvl="1">
              <a:lnSpc>
                <a:spcPct val="120000"/>
              </a:lnSpc>
              <a:tabLst>
                <a:tab pos="2967038" algn="l"/>
              </a:tabLst>
            </a:pPr>
            <a:r>
              <a:rPr lang="en-US" sz="2400" dirty="0">
                <a:latin typeface="Candara" panose="020E0502030303020204" pitchFamily="34" charset="0"/>
              </a:rPr>
              <a:t>Shana Munn </a:t>
            </a:r>
            <a:r>
              <a:rPr lang="en-US" sz="2400" dirty="0" smtClean="0">
                <a:latin typeface="Candara" panose="020E0502030303020204" pitchFamily="34" charset="0"/>
              </a:rPr>
              <a:t>	Arlington </a:t>
            </a:r>
            <a:r>
              <a:rPr lang="en-US" sz="2400" dirty="0">
                <a:latin typeface="Candara" panose="020E0502030303020204" pitchFamily="34" charset="0"/>
              </a:rPr>
              <a:t>Public Library, Texas</a:t>
            </a:r>
          </a:p>
          <a:p>
            <a:pPr lvl="1">
              <a:lnSpc>
                <a:spcPct val="120000"/>
              </a:lnSpc>
              <a:tabLst>
                <a:tab pos="2967038" algn="l"/>
              </a:tabLst>
            </a:pPr>
            <a:r>
              <a:rPr lang="en-US" sz="2400" dirty="0">
                <a:latin typeface="Candara" panose="020E0502030303020204" pitchFamily="34" charset="0"/>
              </a:rPr>
              <a:t>Jennifer Peterson </a:t>
            </a:r>
            <a:r>
              <a:rPr lang="en-US" sz="2400" dirty="0" smtClean="0">
                <a:latin typeface="Candara" panose="020E0502030303020204" pitchFamily="34" charset="0"/>
              </a:rPr>
              <a:t>	WebJunction</a:t>
            </a:r>
            <a:r>
              <a:rPr lang="en-US" sz="2400" dirty="0">
                <a:latin typeface="Candara" panose="020E0502030303020204" pitchFamily="34" charset="0"/>
              </a:rPr>
              <a:t>, Washington</a:t>
            </a:r>
          </a:p>
          <a:p>
            <a:pPr lvl="1">
              <a:lnSpc>
                <a:spcPct val="120000"/>
              </a:lnSpc>
              <a:tabLst>
                <a:tab pos="2967038" algn="l"/>
              </a:tabLst>
            </a:pPr>
            <a:r>
              <a:rPr lang="en-US" sz="2400" dirty="0">
                <a:latin typeface="Candara" panose="020E0502030303020204" pitchFamily="34" charset="0"/>
              </a:rPr>
              <a:t>Rachel Rubin </a:t>
            </a:r>
            <a:r>
              <a:rPr lang="en-US" sz="2400" dirty="0" smtClean="0">
                <a:latin typeface="Candara" panose="020E0502030303020204" pitchFamily="34" charset="0"/>
              </a:rPr>
              <a:t>	</a:t>
            </a:r>
            <a:r>
              <a:rPr lang="en-US" sz="2400" dirty="0" err="1" smtClean="0">
                <a:latin typeface="Candara" panose="020E0502030303020204" pitchFamily="34" charset="0"/>
              </a:rPr>
              <a:t>Bexley</a:t>
            </a:r>
            <a:r>
              <a:rPr lang="en-US" sz="2400" dirty="0" smtClean="0">
                <a:latin typeface="Candara" panose="020E0502030303020204" pitchFamily="34" charset="0"/>
              </a:rPr>
              <a:t> </a:t>
            </a:r>
            <a:r>
              <a:rPr lang="en-US" sz="2400" dirty="0">
                <a:latin typeface="Candara" panose="020E0502030303020204" pitchFamily="34" charset="0"/>
              </a:rPr>
              <a:t>Public Library, Ohio</a:t>
            </a:r>
          </a:p>
          <a:p>
            <a:pPr lvl="1">
              <a:lnSpc>
                <a:spcPct val="120000"/>
              </a:lnSpc>
              <a:tabLst>
                <a:tab pos="2967038" algn="l"/>
              </a:tabLst>
            </a:pPr>
            <a:r>
              <a:rPr lang="en-US" sz="2400" dirty="0">
                <a:latin typeface="Candara" panose="020E0502030303020204" pitchFamily="34" charset="0"/>
              </a:rPr>
              <a:t>Sandra Smith </a:t>
            </a:r>
            <a:r>
              <a:rPr lang="en-US" sz="2400" dirty="0" smtClean="0">
                <a:latin typeface="Candara" panose="020E0502030303020204" pitchFamily="34" charset="0"/>
              </a:rPr>
              <a:t>	Denver </a:t>
            </a:r>
            <a:r>
              <a:rPr lang="en-US" sz="2400" dirty="0">
                <a:latin typeface="Candara" panose="020E0502030303020204" pitchFamily="34" charset="0"/>
              </a:rPr>
              <a:t>Public Library, Colorado</a:t>
            </a:r>
          </a:p>
          <a:p>
            <a:pPr lvl="1">
              <a:lnSpc>
                <a:spcPct val="120000"/>
              </a:lnSpc>
              <a:tabLst>
                <a:tab pos="2967038" algn="l"/>
              </a:tabLst>
            </a:pPr>
            <a:r>
              <a:rPr lang="en-US" sz="2400" dirty="0">
                <a:latin typeface="Candara" panose="020E0502030303020204" pitchFamily="34" charset="0"/>
              </a:rPr>
              <a:t>Cheryl Wright </a:t>
            </a:r>
            <a:r>
              <a:rPr lang="en-US" sz="2400" dirty="0" smtClean="0">
                <a:latin typeface="Candara" panose="020E0502030303020204" pitchFamily="34" charset="0"/>
              </a:rPr>
              <a:t>	Indianapolis</a:t>
            </a:r>
            <a:r>
              <a:rPr lang="en-US" sz="2400" dirty="0">
                <a:latin typeface="Candara" panose="020E0502030303020204" pitchFamily="34" charset="0"/>
              </a:rPr>
              <a:t>-Marion County Library, Indiana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5576" cy="2207066"/>
          </a:xfrm>
          <a:prstGeom prst="rect">
            <a:avLst/>
          </a:prstGeom>
          <a:solidFill>
            <a:srgbClr val="22B4A9"/>
          </a:solidFill>
          <a:ln>
            <a:solidFill>
              <a:srgbClr val="23A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 descr="Shared Learnin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493" y="0"/>
            <a:ext cx="4131507" cy="22082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913" y="287519"/>
            <a:ext cx="7880921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  <a:latin typeface="Candara" panose="020E0502030303020204" pitchFamily="34" charset="0"/>
              </a:rPr>
              <a:t>Building an</a:t>
            </a:r>
          </a:p>
          <a:p>
            <a:r>
              <a:rPr lang="en-US" sz="5400" b="1" dirty="0">
                <a:solidFill>
                  <a:prstClr val="white"/>
                </a:solidFill>
                <a:latin typeface="Candara" panose="020E0502030303020204" pitchFamily="34" charset="0"/>
              </a:rPr>
              <a:t>Effective Learning Culture</a:t>
            </a:r>
          </a:p>
        </p:txBody>
      </p:sp>
    </p:spTree>
    <p:extLst>
      <p:ext uri="{BB962C8B-B14F-4D97-AF65-F5344CB8AC3E}">
        <p14:creationId xmlns:p14="http://schemas.microsoft.com/office/powerpoint/2010/main" val="2438041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725" y="2563644"/>
            <a:ext cx="50810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68025"/>
                </a:solidFill>
                <a:latin typeface="Candara" panose="020E0502030303020204" pitchFamily="34" charset="0"/>
              </a:rPr>
              <a:t>What</a:t>
            </a:r>
            <a:r>
              <a:rPr lang="en-US" sz="4800" b="1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andara" panose="020E0502030303020204" pitchFamily="34" charset="0"/>
              </a:rPr>
              <a:t>will instructors do?</a:t>
            </a:r>
          </a:p>
        </p:txBody>
      </p:sp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89" y="6048156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9725" y="3357968"/>
            <a:ext cx="11834521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</a:pPr>
            <a:endParaRPr lang="en-US" sz="2800" i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5576" cy="2207066"/>
          </a:xfrm>
          <a:prstGeom prst="rect">
            <a:avLst/>
          </a:prstGeom>
          <a:solidFill>
            <a:srgbClr val="22B4A9"/>
          </a:solidFill>
          <a:ln>
            <a:solidFill>
              <a:srgbClr val="23A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 descr="Shared Learnin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493" y="0"/>
            <a:ext cx="4131507" cy="22082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913" y="287519"/>
            <a:ext cx="7880921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  <a:latin typeface="Candara" panose="020E0502030303020204" pitchFamily="34" charset="0"/>
              </a:rPr>
              <a:t>Building an</a:t>
            </a:r>
          </a:p>
          <a:p>
            <a:r>
              <a:rPr lang="en-US" sz="5400" b="1" dirty="0">
                <a:solidFill>
                  <a:prstClr val="white"/>
                </a:solidFill>
                <a:latin typeface="Candara" panose="020E0502030303020204" pitchFamily="34" charset="0"/>
              </a:rPr>
              <a:t>Effective Learning Culture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1000" y="2407628"/>
            <a:ext cx="4330429" cy="419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265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719" y="2563644"/>
            <a:ext cx="71418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68025"/>
                </a:solidFill>
                <a:latin typeface="Candara" panose="020E0502030303020204" pitchFamily="34" charset="0"/>
              </a:rPr>
              <a:t>What</a:t>
            </a:r>
            <a:r>
              <a:rPr lang="en-US" sz="4800" b="1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Candara" panose="020E0502030303020204" pitchFamily="34" charset="0"/>
              </a:rPr>
              <a:t>is expected of participants?</a:t>
            </a:r>
          </a:p>
        </p:txBody>
      </p:sp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89" y="6048156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9725" y="3357961"/>
            <a:ext cx="11834521" cy="2146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Average 10 hours per month (individual + group)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Online participation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Team work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Mentor meetings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5576" cy="2207066"/>
          </a:xfrm>
          <a:prstGeom prst="rect">
            <a:avLst/>
          </a:prstGeom>
          <a:solidFill>
            <a:srgbClr val="22B4A9"/>
          </a:solidFill>
          <a:ln>
            <a:solidFill>
              <a:srgbClr val="23A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 descr="Shared Learnin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493" y="0"/>
            <a:ext cx="4131507" cy="22082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913" y="287519"/>
            <a:ext cx="7880921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  <a:latin typeface="Candara" panose="020E0502030303020204" pitchFamily="34" charset="0"/>
              </a:rPr>
              <a:t>Building an</a:t>
            </a:r>
          </a:p>
          <a:p>
            <a:r>
              <a:rPr lang="en-US" sz="5400" b="1" dirty="0">
                <a:solidFill>
                  <a:prstClr val="white"/>
                </a:solidFill>
                <a:latin typeface="Candara" panose="020E0502030303020204" pitchFamily="34" charset="0"/>
              </a:rPr>
              <a:t>Effective Learning Culture</a:t>
            </a:r>
          </a:p>
        </p:txBody>
      </p:sp>
    </p:spTree>
    <p:extLst>
      <p:ext uri="{BB962C8B-B14F-4D97-AF65-F5344CB8AC3E}">
        <p14:creationId xmlns:p14="http://schemas.microsoft.com/office/powerpoint/2010/main" val="15679186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719" y="2563644"/>
            <a:ext cx="51299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68025"/>
                </a:solidFill>
                <a:latin typeface="Candara" panose="020E0502030303020204" pitchFamily="34" charset="0"/>
              </a:rPr>
              <a:t>How </a:t>
            </a:r>
            <a:r>
              <a:rPr lang="en-US" sz="3600" b="1" dirty="0">
                <a:solidFill>
                  <a:prstClr val="black"/>
                </a:solidFill>
                <a:latin typeface="Candara" panose="020E0502030303020204" pitchFamily="34" charset="0"/>
              </a:rPr>
              <a:t>do libraries apply?</a:t>
            </a:r>
          </a:p>
        </p:txBody>
      </p:sp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89" y="6048156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9725" y="3357965"/>
            <a:ext cx="11834521" cy="2663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Application open November 1-23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Submit one application per team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Applications will be reviewed November 28-December 9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Teams must get support of their library administration/management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10 teams will be accepted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5576" cy="2207066"/>
          </a:xfrm>
          <a:prstGeom prst="rect">
            <a:avLst/>
          </a:prstGeom>
          <a:solidFill>
            <a:srgbClr val="22B4A9"/>
          </a:solidFill>
          <a:ln>
            <a:solidFill>
              <a:srgbClr val="23A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 descr="Shared Learnin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493" y="0"/>
            <a:ext cx="4131507" cy="22082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913" y="287519"/>
            <a:ext cx="7880921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  <a:latin typeface="Candara" panose="020E0502030303020204" pitchFamily="34" charset="0"/>
              </a:rPr>
              <a:t>Building an</a:t>
            </a:r>
          </a:p>
          <a:p>
            <a:r>
              <a:rPr lang="en-US" sz="5400" b="1" dirty="0">
                <a:solidFill>
                  <a:prstClr val="white"/>
                </a:solidFill>
                <a:latin typeface="Candara" panose="020E0502030303020204" pitchFamily="34" charset="0"/>
              </a:rPr>
              <a:t>Effective Learning Culture</a:t>
            </a:r>
          </a:p>
        </p:txBody>
      </p:sp>
    </p:spTree>
    <p:extLst>
      <p:ext uri="{BB962C8B-B14F-4D97-AF65-F5344CB8AC3E}">
        <p14:creationId xmlns:p14="http://schemas.microsoft.com/office/powerpoint/2010/main" val="28015172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719" y="2563644"/>
            <a:ext cx="51543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68025"/>
                </a:solidFill>
                <a:latin typeface="Candara" panose="020E0502030303020204" pitchFamily="34" charset="0"/>
              </a:rPr>
              <a:t>How </a:t>
            </a:r>
            <a:r>
              <a:rPr lang="en-US" sz="3600" b="1" dirty="0">
                <a:solidFill>
                  <a:prstClr val="black"/>
                </a:solidFill>
                <a:latin typeface="Candara" panose="020E0502030303020204" pitchFamily="34" charset="0"/>
              </a:rPr>
              <a:t>much does it cost?</a:t>
            </a:r>
          </a:p>
        </p:txBody>
      </p:sp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89" y="6048156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9725" y="3357969"/>
            <a:ext cx="11834521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Cost is per team (not per individual) for 3 – 5 people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$500 California Libraries/$600 Out of State 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No application fee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Accepted teams will be invoiced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5576" cy="2207066"/>
          </a:xfrm>
          <a:prstGeom prst="rect">
            <a:avLst/>
          </a:prstGeom>
          <a:solidFill>
            <a:srgbClr val="22B4A9"/>
          </a:solidFill>
          <a:ln>
            <a:solidFill>
              <a:srgbClr val="23A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 descr="Shared Learnin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493" y="0"/>
            <a:ext cx="4131507" cy="22082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913" y="287519"/>
            <a:ext cx="7880921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  <a:latin typeface="Candara" panose="020E0502030303020204" pitchFamily="34" charset="0"/>
              </a:rPr>
              <a:t>Building an</a:t>
            </a:r>
          </a:p>
          <a:p>
            <a:r>
              <a:rPr lang="en-US" sz="5400" b="1" dirty="0">
                <a:solidFill>
                  <a:prstClr val="white"/>
                </a:solidFill>
                <a:latin typeface="Candara" panose="020E0502030303020204" pitchFamily="34" charset="0"/>
              </a:rPr>
              <a:t>Effective Learning Culture</a:t>
            </a:r>
          </a:p>
        </p:txBody>
      </p:sp>
    </p:spTree>
    <p:extLst>
      <p:ext uri="{BB962C8B-B14F-4D97-AF65-F5344CB8AC3E}">
        <p14:creationId xmlns:p14="http://schemas.microsoft.com/office/powerpoint/2010/main" val="35268321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89" y="6048156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7481" y="2178077"/>
            <a:ext cx="11486627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061" y="2452976"/>
            <a:ext cx="11834521" cy="3475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prstClr val="black"/>
                </a:solidFill>
                <a:latin typeface="Candara" panose="020E0502030303020204" pitchFamily="34" charset="0"/>
              </a:rPr>
              <a:t>What is the </a:t>
            </a:r>
            <a:r>
              <a:rPr lang="en-US" sz="4400" b="1" dirty="0">
                <a:solidFill>
                  <a:srgbClr val="F68025"/>
                </a:solidFill>
                <a:latin typeface="Candara" panose="020E0502030303020204" pitchFamily="34" charset="0"/>
              </a:rPr>
              <a:t>Time Frame</a:t>
            </a:r>
            <a:r>
              <a:rPr lang="en-US" sz="3200" b="1" dirty="0">
                <a:solidFill>
                  <a:prstClr val="black"/>
                </a:solidFill>
                <a:latin typeface="Candara" panose="020E0502030303020204" pitchFamily="34" charset="0"/>
              </a:rPr>
              <a:t>?</a:t>
            </a:r>
          </a:p>
          <a:p>
            <a:pPr lvl="2">
              <a:lnSpc>
                <a:spcPct val="120000"/>
              </a:lnSpc>
            </a:pPr>
            <a:r>
              <a:rPr lang="en-US" sz="2800" b="1" dirty="0">
                <a:solidFill>
                  <a:prstClr val="black"/>
                </a:solidFill>
                <a:latin typeface="Candara" panose="020E0502030303020204" pitchFamily="34" charset="0"/>
              </a:rPr>
              <a:t>November 1: </a:t>
            </a:r>
            <a:r>
              <a:rPr lang="en-US" sz="2800">
                <a:solidFill>
                  <a:prstClr val="black"/>
                </a:solidFill>
                <a:latin typeface="Candara" panose="020E0502030303020204" pitchFamily="34" charset="0"/>
              </a:rPr>
              <a:t>	Application Opens</a:t>
            </a: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Candara" panose="020E0502030303020204" pitchFamily="34" charset="0"/>
              </a:rPr>
              <a:t>December 9:</a:t>
            </a: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	Teams Chosen</a:t>
            </a:r>
          </a:p>
          <a:p>
            <a:pPr lvl="2">
              <a:lnSpc>
                <a:spcPct val="120000"/>
              </a:lnSpc>
            </a:pPr>
            <a:r>
              <a:rPr lang="en-US" sz="2800" b="1" dirty="0">
                <a:solidFill>
                  <a:prstClr val="black"/>
                </a:solidFill>
                <a:latin typeface="Candara" panose="020E0502030303020204" pitchFamily="34" charset="0"/>
              </a:rPr>
              <a:t>January: </a:t>
            </a: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		Learning Begins</a:t>
            </a:r>
          </a:p>
          <a:p>
            <a:pPr lvl="2">
              <a:lnSpc>
                <a:spcPct val="120000"/>
              </a:lnSpc>
            </a:pPr>
            <a:r>
              <a:rPr lang="en-US" sz="2800" b="1" dirty="0">
                <a:solidFill>
                  <a:prstClr val="black"/>
                </a:solidFill>
                <a:latin typeface="Candara" panose="020E0502030303020204" pitchFamily="34" charset="0"/>
              </a:rPr>
              <a:t>February-May: </a:t>
            </a: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	Content delivery &amp; Mentoring</a:t>
            </a:r>
          </a:p>
          <a:p>
            <a:pPr lvl="2">
              <a:lnSpc>
                <a:spcPct val="120000"/>
              </a:lnSpc>
            </a:pPr>
            <a:r>
              <a:rPr lang="en-US" sz="2800" b="1" dirty="0">
                <a:solidFill>
                  <a:prstClr val="black"/>
                </a:solidFill>
                <a:latin typeface="Candara" panose="020E0502030303020204" pitchFamily="34" charset="0"/>
              </a:rPr>
              <a:t>June: 	</a:t>
            </a: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		Final Assignment &amp; Course Evaluation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5576" cy="2207066"/>
          </a:xfrm>
          <a:prstGeom prst="rect">
            <a:avLst/>
          </a:prstGeom>
          <a:solidFill>
            <a:srgbClr val="22B4A9"/>
          </a:solidFill>
          <a:ln>
            <a:solidFill>
              <a:srgbClr val="23A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 descr="Shared Learnin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493" y="0"/>
            <a:ext cx="4131507" cy="22082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913" y="287519"/>
            <a:ext cx="7880921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  <a:latin typeface="Candara" panose="020E0502030303020204" pitchFamily="34" charset="0"/>
              </a:rPr>
              <a:t>Building an</a:t>
            </a:r>
          </a:p>
          <a:p>
            <a:r>
              <a:rPr lang="en-US" sz="5400" b="1" dirty="0">
                <a:solidFill>
                  <a:prstClr val="white"/>
                </a:solidFill>
                <a:latin typeface="Candara" panose="020E0502030303020204" pitchFamily="34" charset="0"/>
              </a:rPr>
              <a:t>Effective Learning Culture</a:t>
            </a:r>
          </a:p>
        </p:txBody>
      </p:sp>
    </p:spTree>
    <p:extLst>
      <p:ext uri="{BB962C8B-B14F-4D97-AF65-F5344CB8AC3E}">
        <p14:creationId xmlns:p14="http://schemas.microsoft.com/office/powerpoint/2010/main" val="15004319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89" y="6048156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7481" y="2178077"/>
            <a:ext cx="11486627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" y="3015586"/>
            <a:ext cx="11834521" cy="5431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			Visit our info page: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126D99"/>
                </a:solidFill>
                <a:latin typeface="Candara" panose="020E0502030303020204" pitchFamily="34" charset="0"/>
              </a:rPr>
              <a:t>			https://</a:t>
            </a:r>
            <a:r>
              <a:rPr lang="en-US" sz="3200" b="1" dirty="0" err="1">
                <a:solidFill>
                  <a:srgbClr val="126D99"/>
                </a:solidFill>
                <a:latin typeface="Candara" panose="020E0502030303020204" pitchFamily="34" charset="0"/>
              </a:rPr>
              <a:t>infopeople.org</a:t>
            </a:r>
            <a:r>
              <a:rPr lang="en-US" sz="3200" b="1" dirty="0">
                <a:solidFill>
                  <a:srgbClr val="126D99"/>
                </a:solidFill>
                <a:latin typeface="Candara" panose="020E0502030303020204" pitchFamily="34" charset="0"/>
              </a:rPr>
              <a:t>/</a:t>
            </a:r>
            <a:r>
              <a:rPr lang="en-US" sz="3200" b="1" dirty="0" err="1">
                <a:solidFill>
                  <a:srgbClr val="126D99"/>
                </a:solidFill>
                <a:latin typeface="Candara" panose="020E0502030303020204" pitchFamily="34" charset="0"/>
              </a:rPr>
              <a:t>belc</a:t>
            </a:r>
            <a:endParaRPr lang="en-US" sz="3200" b="1" dirty="0">
              <a:solidFill>
                <a:srgbClr val="126D99"/>
              </a:solidFill>
              <a:latin typeface="Candara" panose="020E0502030303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000" dirty="0">
                <a:solidFill>
                  <a:prstClr val="black"/>
                </a:solidFill>
                <a:latin typeface="Candara" panose="020E0502030303020204" pitchFamily="34" charset="0"/>
              </a:rPr>
              <a:t>			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			Join our email list:</a:t>
            </a:r>
            <a:endParaRPr lang="en-US" sz="2800" b="1" dirty="0">
              <a:solidFill>
                <a:srgbClr val="126D99"/>
              </a:solidFill>
              <a:latin typeface="Candara" panose="020E0502030303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126D99"/>
                </a:solidFill>
                <a:latin typeface="Candara" panose="020E0502030303020204" pitchFamily="34" charset="0"/>
              </a:rPr>
              <a:t>			</a:t>
            </a:r>
            <a:r>
              <a:rPr lang="en-US" sz="3200" b="1" dirty="0">
                <a:solidFill>
                  <a:srgbClr val="126D99"/>
                </a:solidFill>
                <a:latin typeface="Candara" panose="020E0502030303020204" pitchFamily="34" charset="0"/>
                <a:hlinkClick r:id="rId4"/>
              </a:rPr>
              <a:t>https://www.infopeople.org/belcupdates</a:t>
            </a:r>
            <a:endParaRPr lang="en-US" sz="3200" b="1" dirty="0">
              <a:solidFill>
                <a:srgbClr val="126D99"/>
              </a:solidFill>
              <a:latin typeface="Candara" panose="020E0502030303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126D99"/>
                </a:solidFill>
                <a:latin typeface="Candara" panose="020E0502030303020204" pitchFamily="34" charset="0"/>
              </a:rPr>
              <a:t>			</a:t>
            </a: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Questions? Email </a:t>
            </a: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  <a:hlinkClick r:id="rId5"/>
              </a:rPr>
              <a:t>belc@infopeople.org</a:t>
            </a:r>
            <a:endParaRPr lang="en-US" sz="32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solidFill>
                <a:srgbClr val="126D99"/>
              </a:solidFill>
              <a:latin typeface="Candara" panose="020E0502030303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126D99"/>
                </a:solidFill>
                <a:latin typeface="Candara" panose="020E0502030303020204" pitchFamily="34" charset="0"/>
              </a:rPr>
              <a:t>			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prstClr val="black"/>
                </a:solidFill>
                <a:latin typeface="Candara" panose="020E0502030303020204" pitchFamily="34" charset="0"/>
              </a:rPr>
              <a:t>			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prstClr val="black"/>
                </a:solidFill>
                <a:latin typeface="Candara" panose="020E0502030303020204" pitchFamily="34" charset="0"/>
              </a:rPr>
              <a:t>			</a:t>
            </a: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Download the PDF Handout</a:t>
            </a:r>
            <a:endParaRPr lang="en-US" sz="3200" b="1" dirty="0">
              <a:solidFill>
                <a:srgbClr val="126D99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5576" cy="2207066"/>
          </a:xfrm>
          <a:prstGeom prst="rect">
            <a:avLst/>
          </a:prstGeom>
          <a:solidFill>
            <a:srgbClr val="22B4A9"/>
          </a:solidFill>
          <a:ln>
            <a:solidFill>
              <a:srgbClr val="23A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12" descr="Shared Learning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493" y="0"/>
            <a:ext cx="4131507" cy="22082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913" y="287519"/>
            <a:ext cx="7880921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  <a:latin typeface="Candara" panose="020E0502030303020204" pitchFamily="34" charset="0"/>
              </a:rPr>
              <a:t>Building an</a:t>
            </a:r>
          </a:p>
          <a:p>
            <a:r>
              <a:rPr lang="en-US" sz="5400" b="1" dirty="0">
                <a:solidFill>
                  <a:prstClr val="white"/>
                </a:solidFill>
                <a:latin typeface="Candara" panose="020E0502030303020204" pitchFamily="34" charset="0"/>
              </a:rPr>
              <a:t>Effective Learning Culture</a:t>
            </a:r>
          </a:p>
        </p:txBody>
      </p:sp>
      <p:sp>
        <p:nvSpPr>
          <p:cNvPr id="11" name="Rectangle 10"/>
          <p:cNvSpPr/>
          <p:nvPr/>
        </p:nvSpPr>
        <p:spPr>
          <a:xfrm rot="21238829">
            <a:off x="31125" y="2118130"/>
            <a:ext cx="4246325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600" b="1" dirty="0">
                <a:solidFill>
                  <a:srgbClr val="F68025"/>
                </a:solidFill>
                <a:latin typeface="Candara" panose="020E0502030303020204" pitchFamily="34" charset="0"/>
              </a:rPr>
              <a:t>Interested?</a:t>
            </a:r>
          </a:p>
        </p:txBody>
      </p:sp>
    </p:spTree>
    <p:extLst>
      <p:ext uri="{BB962C8B-B14F-4D97-AF65-F5344CB8AC3E}">
        <p14:creationId xmlns:p14="http://schemas.microsoft.com/office/powerpoint/2010/main" val="343915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89" y="6048156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4477" y="2363055"/>
            <a:ext cx="11486627" cy="1629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ndara" panose="020E0502030303020204" pitchFamily="34" charset="0"/>
              </a:rPr>
              <a:t>Greater retention of new skills &amp; knowledge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ndara" panose="020E0502030303020204" pitchFamily="34" charset="0"/>
              </a:rPr>
              <a:t>Staff actively seek learning opportunities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ndara" panose="020E0502030303020204" pitchFamily="34" charset="0"/>
              </a:rPr>
              <a:t>Staff apply new skills &amp; knowledge on the job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5576" cy="2207066"/>
          </a:xfrm>
          <a:prstGeom prst="rect">
            <a:avLst/>
          </a:prstGeom>
          <a:solidFill>
            <a:srgbClr val="22B4A9"/>
          </a:solidFill>
          <a:ln>
            <a:solidFill>
              <a:srgbClr val="23A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hared Learn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493" y="0"/>
            <a:ext cx="4131507" cy="22082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908" y="287520"/>
            <a:ext cx="5374676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Why build a </a:t>
            </a:r>
          </a:p>
          <a:p>
            <a:r>
              <a:rPr lang="en-US" sz="5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Learning Culture?</a:t>
            </a:r>
          </a:p>
        </p:txBody>
      </p:sp>
      <p:grpSp>
        <p:nvGrpSpPr>
          <p:cNvPr id="12" name="Group 11"/>
          <p:cNvGrpSpPr/>
          <p:nvPr/>
        </p:nvGrpSpPr>
        <p:grpSpPr>
          <a:xfrm rot="21158713">
            <a:off x="3120918" y="4339200"/>
            <a:ext cx="7655887" cy="1161953"/>
            <a:chOff x="7917088" y="3738065"/>
            <a:chExt cx="4152192" cy="116195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3" name="Rounded Rectangle 12"/>
            <p:cNvSpPr/>
            <p:nvPr/>
          </p:nvSpPr>
          <p:spPr>
            <a:xfrm>
              <a:off x="7917088" y="3738065"/>
              <a:ext cx="4152192" cy="1161953"/>
            </a:xfrm>
            <a:prstGeom prst="round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95038" y="4014002"/>
              <a:ext cx="4031193" cy="584776"/>
            </a:xfrm>
            <a:prstGeom prst="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0000"/>
                  </a:solidFill>
                  <a:latin typeface="Candara" panose="020E0502030303020204" pitchFamily="34" charset="0"/>
                </a:rPr>
                <a:t>Increase organizational performance</a:t>
              </a:r>
              <a:endParaRPr lang="en-US" sz="3200" dirty="0">
                <a:solidFill>
                  <a:srgbClr val="000000"/>
                </a:solidFill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4293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3996" y="1330366"/>
            <a:ext cx="32040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6C8CA8"/>
                </a:solidFill>
                <a:latin typeface="Candara" panose="020E0502030303020204" pitchFamily="34" charset="0"/>
              </a:rPr>
              <a:t>A.  </a:t>
            </a:r>
            <a:r>
              <a:rPr lang="en-US" sz="4400" b="1" dirty="0" smtClean="0">
                <a:solidFill>
                  <a:srgbClr val="6C8CA8"/>
                </a:solidFill>
                <a:latin typeface="Candara" panose="020E0502030303020204" pitchFamily="34" charset="0"/>
              </a:rPr>
              <a:t>Webinars</a:t>
            </a:r>
            <a:endParaRPr lang="en-US" sz="4400" b="1" dirty="0">
              <a:solidFill>
                <a:srgbClr val="6C8CA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89264" y="1321413"/>
            <a:ext cx="45245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6C8CA8"/>
                </a:solidFill>
                <a:latin typeface="Candara" panose="020E0502030303020204" pitchFamily="34" charset="0"/>
              </a:rPr>
              <a:t>B.  </a:t>
            </a:r>
            <a:r>
              <a:rPr lang="en-US" sz="4400" b="1" dirty="0" smtClean="0">
                <a:solidFill>
                  <a:srgbClr val="6C8CA8"/>
                </a:solidFill>
                <a:latin typeface="Candara" panose="020E0502030303020204" pitchFamily="34" charset="0"/>
              </a:rPr>
              <a:t>Online </a:t>
            </a:r>
            <a:r>
              <a:rPr lang="en-US" sz="4400" b="1" dirty="0">
                <a:solidFill>
                  <a:srgbClr val="6C8CA8"/>
                </a:solidFill>
                <a:latin typeface="Candara" panose="020E0502030303020204" pitchFamily="34" charset="0"/>
              </a:rPr>
              <a:t>Courses</a:t>
            </a:r>
            <a:endParaRPr lang="en-US" sz="4400" b="1" dirty="0">
              <a:solidFill>
                <a:srgbClr val="6C8CA8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2660291" y="-2673712"/>
            <a:ext cx="6871420" cy="12192003"/>
          </a:xfrm>
          <a:prstGeom prst="rect">
            <a:avLst/>
          </a:prstGeom>
          <a:solidFill>
            <a:srgbClr val="23A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78971" y="965549"/>
            <a:ext cx="10483439" cy="5111732"/>
          </a:xfrm>
          <a:prstGeom prst="rect">
            <a:avLst/>
          </a:prstGeom>
          <a:solidFill>
            <a:schemeClr val="bg1"/>
          </a:solidFill>
          <a:ln w="76200">
            <a:solidFill>
              <a:srgbClr val="F58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hared Learn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257" y="1064101"/>
            <a:ext cx="3295976" cy="1761699"/>
          </a:xfrm>
          <a:prstGeom prst="rect">
            <a:avLst/>
          </a:prstGeom>
        </p:spPr>
      </p:pic>
      <p:pic>
        <p:nvPicPr>
          <p:cNvPr id="26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133" y="5179481"/>
            <a:ext cx="2305051" cy="704491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4" name="Rectangle 3"/>
          <p:cNvSpPr/>
          <p:nvPr/>
        </p:nvSpPr>
        <p:spPr>
          <a:xfrm>
            <a:off x="1130933" y="877416"/>
            <a:ext cx="37715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83E6D"/>
                </a:solidFill>
                <a:latin typeface="Candara" panose="020E0502030303020204" pitchFamily="34" charset="0"/>
              </a:rPr>
              <a:t>Questions?</a:t>
            </a:r>
            <a:endParaRPr lang="en-US" sz="5400" b="1" dirty="0" smtClean="0">
              <a:solidFill>
                <a:srgbClr val="083E6D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7862" y="1864375"/>
            <a:ext cx="9118615" cy="387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prstClr val="black"/>
                </a:solidFill>
                <a:latin typeface="Candara" panose="020E0502030303020204" pitchFamily="34" charset="0"/>
              </a:rPr>
              <a:t>Visit</a:t>
            </a:r>
            <a:r>
              <a:rPr lang="en-US" sz="2800" dirty="0" smtClean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ndara" panose="020E0502030303020204" pitchFamily="34" charset="0"/>
              </a:rPr>
              <a:t>our info page: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126D99"/>
                </a:solidFill>
                <a:latin typeface="Candara" panose="020E0502030303020204" pitchFamily="34" charset="0"/>
              </a:rPr>
              <a:t>https</a:t>
            </a:r>
            <a:r>
              <a:rPr lang="en-US" sz="2400" b="1" dirty="0">
                <a:solidFill>
                  <a:srgbClr val="126D99"/>
                </a:solidFill>
                <a:latin typeface="Candara" panose="020E0502030303020204" pitchFamily="34" charset="0"/>
              </a:rPr>
              <a:t>://</a:t>
            </a:r>
            <a:r>
              <a:rPr lang="en-US" sz="2400" b="1" dirty="0" err="1">
                <a:solidFill>
                  <a:srgbClr val="126D99"/>
                </a:solidFill>
                <a:latin typeface="Candara" panose="020E0502030303020204" pitchFamily="34" charset="0"/>
              </a:rPr>
              <a:t>infopeople.org</a:t>
            </a:r>
            <a:r>
              <a:rPr lang="en-US" sz="2400" b="1" dirty="0">
                <a:solidFill>
                  <a:srgbClr val="126D99"/>
                </a:solidFill>
                <a:latin typeface="Candara" panose="020E0502030303020204" pitchFamily="34" charset="0"/>
              </a:rPr>
              <a:t>/</a:t>
            </a:r>
            <a:r>
              <a:rPr lang="en-US" sz="2400" b="1" dirty="0" err="1" smtClean="0">
                <a:solidFill>
                  <a:srgbClr val="126D99"/>
                </a:solidFill>
                <a:latin typeface="Candara" panose="020E0502030303020204" pitchFamily="34" charset="0"/>
              </a:rPr>
              <a:t>belc</a:t>
            </a:r>
            <a:endParaRPr lang="en-US" sz="2400" b="1" dirty="0" smtClean="0">
              <a:solidFill>
                <a:srgbClr val="126D99"/>
              </a:solidFill>
              <a:latin typeface="Candara" panose="020E0502030303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900" dirty="0" smtClean="0">
                <a:solidFill>
                  <a:prstClr val="black"/>
                </a:solidFill>
                <a:latin typeface="Candara" panose="020E0502030303020204" pitchFamily="34" charset="0"/>
              </a:rPr>
              <a:t>			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prstClr val="black"/>
                </a:solidFill>
                <a:latin typeface="Candara" panose="020E0502030303020204" pitchFamily="34" charset="0"/>
              </a:rPr>
              <a:t>Join our email list:</a:t>
            </a:r>
            <a:endParaRPr lang="en-US" sz="2400" b="1" dirty="0" smtClean="0">
              <a:solidFill>
                <a:srgbClr val="126D99"/>
              </a:solidFill>
              <a:latin typeface="Candara" panose="020E050203030302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rgbClr val="126D99"/>
                </a:solidFill>
                <a:latin typeface="Candara" panose="020E0502030303020204" pitchFamily="34" charset="0"/>
              </a:rPr>
              <a:t>https://</a:t>
            </a:r>
            <a:r>
              <a:rPr lang="en-US" sz="2400" b="1" dirty="0" err="1" smtClean="0">
                <a:solidFill>
                  <a:srgbClr val="126D99"/>
                </a:solidFill>
                <a:latin typeface="Candara" panose="020E0502030303020204" pitchFamily="34" charset="0"/>
              </a:rPr>
              <a:t>www.infopeople.org</a:t>
            </a:r>
            <a:r>
              <a:rPr lang="en-US" sz="2400" b="1" dirty="0" smtClean="0">
                <a:solidFill>
                  <a:srgbClr val="126D99"/>
                </a:solidFill>
                <a:latin typeface="Candara" panose="020E0502030303020204" pitchFamily="34" charset="0"/>
              </a:rPr>
              <a:t>/</a:t>
            </a:r>
            <a:r>
              <a:rPr lang="en-US" sz="2400" b="1" dirty="0" err="1" smtClean="0">
                <a:solidFill>
                  <a:srgbClr val="126D99"/>
                </a:solidFill>
                <a:latin typeface="Candara" panose="020E0502030303020204" pitchFamily="34" charset="0"/>
              </a:rPr>
              <a:t>belcupdates</a:t>
            </a:r>
            <a:endParaRPr lang="en-US" sz="2400" b="1" dirty="0" smtClean="0">
              <a:solidFill>
                <a:srgbClr val="126D99"/>
              </a:solidFill>
              <a:latin typeface="Candara" panose="020E0502030303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prstClr val="black"/>
                </a:solidFill>
                <a:latin typeface="Candara" panose="020E0502030303020204" pitchFamily="34" charset="0"/>
              </a:rPr>
              <a:t>Send us an email</a:t>
            </a:r>
            <a:endParaRPr lang="en-US" sz="2400" b="1" dirty="0">
              <a:solidFill>
                <a:srgbClr val="126D99"/>
              </a:solidFill>
              <a:latin typeface="Candara" panose="020E0502030303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b="1" dirty="0" err="1" smtClean="0">
                <a:solidFill>
                  <a:srgbClr val="126D99"/>
                </a:solidFill>
                <a:latin typeface="Candara" panose="020E0502030303020204" pitchFamily="34" charset="0"/>
              </a:rPr>
              <a:t>belc@infopeople.org</a:t>
            </a:r>
            <a:endParaRPr lang="en-US" sz="2400" b="1" dirty="0" smtClean="0">
              <a:solidFill>
                <a:srgbClr val="126D99"/>
              </a:solidFill>
              <a:latin typeface="Candara" panose="020E0502030303020204" pitchFamily="34" charset="0"/>
            </a:endParaRPr>
          </a:p>
          <a:p>
            <a:pPr>
              <a:lnSpc>
                <a:spcPct val="120000"/>
              </a:lnSpc>
            </a:pPr>
            <a:endParaRPr lang="en-US" sz="1200" dirty="0" smtClean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prstClr val="black"/>
                </a:solidFill>
                <a:latin typeface="Candara" panose="020E0502030303020204" pitchFamily="34" charset="0"/>
              </a:rPr>
              <a:t>Download </a:t>
            </a:r>
            <a:r>
              <a:rPr lang="en-US" sz="2400" dirty="0">
                <a:solidFill>
                  <a:prstClr val="black"/>
                </a:solidFill>
                <a:latin typeface="Candara" panose="020E0502030303020204" pitchFamily="34" charset="0"/>
              </a:rPr>
              <a:t>the PDF </a:t>
            </a:r>
            <a:r>
              <a:rPr lang="en-US" sz="2400" dirty="0" smtClean="0">
                <a:solidFill>
                  <a:prstClr val="black"/>
                </a:solidFill>
                <a:latin typeface="Candara" panose="020E0502030303020204" pitchFamily="34" charset="0"/>
              </a:rPr>
              <a:t>Handout</a:t>
            </a:r>
            <a:endParaRPr lang="en-US" sz="2800" b="1" dirty="0">
              <a:solidFill>
                <a:srgbClr val="126D99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967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fplogo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14" y="486833"/>
            <a:ext cx="5191453" cy="13938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6433" y="2861454"/>
            <a:ext cx="10666481" cy="2759260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noAutofit/>
          </a:bodyPr>
          <a:lstStyle/>
          <a:p>
            <a:pPr defTabSz="457200"/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Infopeople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is dedicated to bringing you the best in practical library training and improving information access for the public by improving the skills of library workers. Infopeople, a grant project of the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Califa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Group, is supported in part by the Institute of Museum and Library Services under the provisions of the Library Services and Technology Act administered in California by the State Librarian.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This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material is covered by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hlinkClick r:id="rId3"/>
              </a:rPr>
              <a:t>Creative Commons 4.0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Non-commercial Share Alike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license.  Any use of this material should credit the funding source.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0007" y="2394278"/>
            <a:ext cx="5723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Thank you for attending today’s Infopeople Webinar!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9326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89" y="6048156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12195576" cy="2207066"/>
          </a:xfrm>
          <a:prstGeom prst="rect">
            <a:avLst/>
          </a:prstGeom>
          <a:solidFill>
            <a:srgbClr val="22B4A9"/>
          </a:solidFill>
          <a:ln>
            <a:solidFill>
              <a:srgbClr val="23A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hared Learn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493" y="0"/>
            <a:ext cx="4131507" cy="22082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916" y="287512"/>
            <a:ext cx="52698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The 70/20/10 Rule</a:t>
            </a:r>
          </a:p>
        </p:txBody>
      </p:sp>
      <p:pic>
        <p:nvPicPr>
          <p:cNvPr id="2" name="Picture 1" descr="70201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2" y="1438656"/>
            <a:ext cx="8132064" cy="541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98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89" y="6048156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12195576" cy="6858000"/>
          </a:xfrm>
          <a:prstGeom prst="rect">
            <a:avLst/>
          </a:prstGeom>
          <a:solidFill>
            <a:srgbClr val="22B4A9"/>
          </a:solidFill>
          <a:ln>
            <a:solidFill>
              <a:srgbClr val="23A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hared Learn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493" y="0"/>
            <a:ext cx="4131507" cy="220829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80987" y="1643388"/>
            <a:ext cx="7579108" cy="3642778"/>
          </a:xfrm>
          <a:prstGeom prst="wedgeRoundRectCallout">
            <a:avLst>
              <a:gd name="adj1" fmla="val 37434"/>
              <a:gd name="adj2" fmla="val 70485"/>
              <a:gd name="adj3" fmla="val 16667"/>
            </a:avLst>
          </a:prstGeom>
          <a:solidFill>
            <a:srgbClr val="0031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6423" y="1643388"/>
            <a:ext cx="718891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Why are you interested in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“Building an Effective Learning Culture”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at your library?</a:t>
            </a:r>
          </a:p>
          <a:p>
            <a:pPr algn="ctr"/>
            <a:endParaRPr lang="en-US" sz="32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Please share in chat</a:t>
            </a:r>
            <a:endParaRPr lang="en-US" sz="3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045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" y="1"/>
            <a:ext cx="3171871" cy="6858000"/>
          </a:xfrm>
          <a:prstGeom prst="rect">
            <a:avLst/>
          </a:prstGeom>
          <a:solidFill>
            <a:srgbClr val="083E6D"/>
          </a:solidFill>
          <a:ln>
            <a:solidFill>
              <a:srgbClr val="083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01" y="5756562"/>
            <a:ext cx="2305051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69653" y="211843"/>
            <a:ext cx="8363785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83E6D"/>
                </a:solidFill>
                <a:latin typeface="Candara" panose="020E0502030303020204" pitchFamily="34" charset="0"/>
              </a:rPr>
              <a:t>Cycle for</a:t>
            </a:r>
          </a:p>
          <a:p>
            <a:pPr algn="ctr"/>
            <a:r>
              <a:rPr lang="en-US" sz="5400" b="1" dirty="0" smtClean="0">
                <a:solidFill>
                  <a:srgbClr val="083E6D"/>
                </a:solidFill>
                <a:latin typeface="Candara" panose="020E0502030303020204" pitchFamily="34" charset="0"/>
              </a:rPr>
              <a:t>Building a Learning Culture</a:t>
            </a:r>
            <a:endParaRPr lang="en-US" sz="5400" b="1" dirty="0">
              <a:solidFill>
                <a:srgbClr val="083E6D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Picture 6" descr="Shared Learn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9" y="5171748"/>
            <a:ext cx="2975540" cy="1590426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255549443"/>
              </p:ext>
            </p:extLst>
          </p:nvPr>
        </p:nvGraphicFramePr>
        <p:xfrm>
          <a:off x="4468969" y="1968016"/>
          <a:ext cx="6503115" cy="4542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98885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4153</TotalTime>
  <Words>1414</Words>
  <Application>Microsoft Macintosh PowerPoint</Application>
  <PresentationFormat>Custom</PresentationFormat>
  <Paragraphs>455</Paragraphs>
  <Slides>61</Slides>
  <Notes>49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Office Theme</vt:lpstr>
      <vt:lpstr>Default Design</vt:lpstr>
      <vt:lpstr>1_Office Theme</vt:lpstr>
      <vt:lpstr>2_Office Theme</vt:lpstr>
      <vt:lpstr>3_Office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We’re not there yet.  (Where is there, anyway?)</vt:lpstr>
      <vt:lpstr>In the Beginning</vt:lpstr>
      <vt:lpstr>Getting Started</vt:lpstr>
      <vt:lpstr>A Little Bit Louder Now</vt:lpstr>
      <vt:lpstr>A Work in Progress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</dc:creator>
  <cp:lastModifiedBy>Jennifer Jacobs</cp:lastModifiedBy>
  <cp:revision>146</cp:revision>
  <cp:lastPrinted>2016-10-27T23:33:28Z</cp:lastPrinted>
  <dcterms:created xsi:type="dcterms:W3CDTF">2016-07-21T15:19:22Z</dcterms:created>
  <dcterms:modified xsi:type="dcterms:W3CDTF">2016-10-27T23:33:35Z</dcterms:modified>
</cp:coreProperties>
</file>