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4" r:id="rId3"/>
  </p:sldMasterIdLst>
  <p:notesMasterIdLst>
    <p:notesMasterId r:id="rId63"/>
  </p:notesMasterIdLst>
  <p:handoutMasterIdLst>
    <p:handoutMasterId r:id="rId64"/>
  </p:handoutMasterIdLst>
  <p:sldIdLst>
    <p:sldId id="431" r:id="rId4"/>
    <p:sldId id="335" r:id="rId5"/>
    <p:sldId id="421" r:id="rId6"/>
    <p:sldId id="262" r:id="rId7"/>
    <p:sldId id="267" r:id="rId8"/>
    <p:sldId id="294" r:id="rId9"/>
    <p:sldId id="295" r:id="rId10"/>
    <p:sldId id="296" r:id="rId11"/>
    <p:sldId id="266" r:id="rId12"/>
    <p:sldId id="298" r:id="rId13"/>
    <p:sldId id="299" r:id="rId14"/>
    <p:sldId id="300" r:id="rId15"/>
    <p:sldId id="301" r:id="rId16"/>
    <p:sldId id="302" r:id="rId17"/>
    <p:sldId id="265" r:id="rId18"/>
    <p:sldId id="304" r:id="rId19"/>
    <p:sldId id="305" r:id="rId20"/>
    <p:sldId id="306" r:id="rId21"/>
    <p:sldId id="292" r:id="rId22"/>
    <p:sldId id="423" r:id="rId23"/>
    <p:sldId id="419" r:id="rId24"/>
    <p:sldId id="420" r:id="rId25"/>
    <p:sldId id="310" r:id="rId26"/>
    <p:sldId id="311" r:id="rId27"/>
    <p:sldId id="312" r:id="rId28"/>
    <p:sldId id="313" r:id="rId29"/>
    <p:sldId id="314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424" r:id="rId38"/>
    <p:sldId id="378" r:id="rId39"/>
    <p:sldId id="402" r:id="rId40"/>
    <p:sldId id="412" r:id="rId41"/>
    <p:sldId id="383" r:id="rId42"/>
    <p:sldId id="385" r:id="rId43"/>
    <p:sldId id="384" r:id="rId44"/>
    <p:sldId id="386" r:id="rId45"/>
    <p:sldId id="414" r:id="rId46"/>
    <p:sldId id="405" r:id="rId47"/>
    <p:sldId id="406" r:id="rId48"/>
    <p:sldId id="388" r:id="rId49"/>
    <p:sldId id="404" r:id="rId50"/>
    <p:sldId id="409" r:id="rId51"/>
    <p:sldId id="410" r:id="rId52"/>
    <p:sldId id="408" r:id="rId53"/>
    <p:sldId id="390" r:id="rId54"/>
    <p:sldId id="407" r:id="rId55"/>
    <p:sldId id="413" r:id="rId56"/>
    <p:sldId id="425" r:id="rId57"/>
    <p:sldId id="426" r:id="rId58"/>
    <p:sldId id="430" r:id="rId59"/>
    <p:sldId id="429" r:id="rId60"/>
    <p:sldId id="427" r:id="rId61"/>
    <p:sldId id="428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00000"/>
    <a:srgbClr val="BCEAC0"/>
    <a:srgbClr val="9CE0A2"/>
    <a:srgbClr val="00A249"/>
    <a:srgbClr val="FF99CC"/>
    <a:srgbClr val="FBA3FB"/>
    <a:srgbClr val="E57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3548" autoAdjust="0"/>
  </p:normalViewPr>
  <p:slideViewPr>
    <p:cSldViewPr>
      <p:cViewPr varScale="1">
        <p:scale>
          <a:sx n="105" d="100"/>
          <a:sy n="105" d="100"/>
        </p:scale>
        <p:origin x="-2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C0884-2BE8-4ADE-9259-169651E9CCD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7210CFA-7620-45DD-9FB6-B184E01E0777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Inputs</a:t>
          </a:r>
          <a:endParaRPr lang="en-US" sz="4000" b="0" dirty="0"/>
        </a:p>
      </dgm:t>
    </dgm:pt>
    <dgm:pt modelId="{2E93FC2B-ADE6-42FB-A301-011A3968A5F6}" type="parTrans" cxnId="{544CC79A-054A-4C17-8AF6-492377A4889D}">
      <dgm:prSet/>
      <dgm:spPr/>
      <dgm:t>
        <a:bodyPr/>
        <a:lstStyle/>
        <a:p>
          <a:endParaRPr lang="en-US"/>
        </a:p>
      </dgm:t>
    </dgm:pt>
    <dgm:pt modelId="{72F8CDD8-54B9-404F-84FF-7028EC752A9B}" type="sibTrans" cxnId="{544CC79A-054A-4C17-8AF6-492377A4889D}">
      <dgm:prSet/>
      <dgm:spPr/>
      <dgm:t>
        <a:bodyPr/>
        <a:lstStyle/>
        <a:p>
          <a:endParaRPr lang="en-US"/>
        </a:p>
      </dgm:t>
    </dgm:pt>
    <dgm:pt modelId="{BF9DD8D2-F91E-4DE9-9D9E-9D72F774DC5A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Outputs</a:t>
          </a:r>
          <a:endParaRPr lang="en-US" sz="4000" b="0" dirty="0"/>
        </a:p>
      </dgm:t>
    </dgm:pt>
    <dgm:pt modelId="{59281B91-0087-4F88-BB15-A11B6C65795F}" type="parTrans" cxnId="{443D073F-7776-44F1-A620-BE5B3BF94044}">
      <dgm:prSet/>
      <dgm:spPr/>
      <dgm:t>
        <a:bodyPr/>
        <a:lstStyle/>
        <a:p>
          <a:endParaRPr lang="en-US"/>
        </a:p>
      </dgm:t>
    </dgm:pt>
    <dgm:pt modelId="{3BD54A0A-8812-451A-B549-B03F180D4DBB}" type="sibTrans" cxnId="{443D073F-7776-44F1-A620-BE5B3BF94044}">
      <dgm:prSet/>
      <dgm:spPr/>
      <dgm:t>
        <a:bodyPr/>
        <a:lstStyle/>
        <a:p>
          <a:endParaRPr lang="en-US"/>
        </a:p>
      </dgm:t>
    </dgm:pt>
    <dgm:pt modelId="{B85F6A70-65DE-4BA2-B6BA-5374A40932F5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Outcomes</a:t>
          </a:r>
          <a:endParaRPr lang="en-US" sz="4000" b="0" dirty="0"/>
        </a:p>
      </dgm:t>
    </dgm:pt>
    <dgm:pt modelId="{F6E924B3-8BAF-4011-8885-579B523813D8}" type="parTrans" cxnId="{5A7A29B1-EB90-46D7-AB54-9904AEA5B0BD}">
      <dgm:prSet/>
      <dgm:spPr/>
      <dgm:t>
        <a:bodyPr/>
        <a:lstStyle/>
        <a:p>
          <a:endParaRPr lang="en-US"/>
        </a:p>
      </dgm:t>
    </dgm:pt>
    <dgm:pt modelId="{EF26CE4C-A249-420E-AC22-19C824D0B4E1}" type="sibTrans" cxnId="{5A7A29B1-EB90-46D7-AB54-9904AEA5B0BD}">
      <dgm:prSet/>
      <dgm:spPr/>
      <dgm:t>
        <a:bodyPr/>
        <a:lstStyle/>
        <a:p>
          <a:endParaRPr lang="en-US"/>
        </a:p>
      </dgm:t>
    </dgm:pt>
    <dgm:pt modelId="{58FCF374-7C59-4CCF-9646-B5EFC3394A73}" type="pres">
      <dgm:prSet presAssocID="{A0CC0884-2BE8-4ADE-9259-169651E9CCD6}" presName="CompostProcess" presStyleCnt="0">
        <dgm:presLayoutVars>
          <dgm:dir/>
          <dgm:resizeHandles val="exact"/>
        </dgm:presLayoutVars>
      </dgm:prSet>
      <dgm:spPr/>
    </dgm:pt>
    <dgm:pt modelId="{F8C63F80-BB39-44BF-A88D-2957E0F263B3}" type="pres">
      <dgm:prSet presAssocID="{A0CC0884-2BE8-4ADE-9259-169651E9CCD6}" presName="arrow" presStyleLbl="bgShp" presStyleIdx="0" presStyleCnt="1"/>
      <dgm:spPr>
        <a:solidFill>
          <a:srgbClr val="BCEAC0"/>
        </a:solidFill>
      </dgm:spPr>
    </dgm:pt>
    <dgm:pt modelId="{70C4D52B-FEA7-41B6-80F9-400A8823A6E0}" type="pres">
      <dgm:prSet presAssocID="{A0CC0884-2BE8-4ADE-9259-169651E9CCD6}" presName="linearProcess" presStyleCnt="0"/>
      <dgm:spPr/>
    </dgm:pt>
    <dgm:pt modelId="{DA8F46A1-B10C-45F4-A4B9-565E42110283}" type="pres">
      <dgm:prSet presAssocID="{27210CFA-7620-45DD-9FB6-B184E01E0777}" presName="textNode" presStyleLbl="node1" presStyleIdx="0" presStyleCnt="3" custScaleX="112597" custLinFactNeighborX="-1175" custLinFactNeighborY="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7647-E94A-4D59-83E9-EF95B27C1373}" type="pres">
      <dgm:prSet presAssocID="{72F8CDD8-54B9-404F-84FF-7028EC752A9B}" presName="sibTrans" presStyleCnt="0"/>
      <dgm:spPr/>
    </dgm:pt>
    <dgm:pt modelId="{FBC42387-3F4B-4629-8FAA-28AB52DF9E49}" type="pres">
      <dgm:prSet presAssocID="{BF9DD8D2-F91E-4DE9-9D9E-9D72F774DC5A}" presName="textNode" presStyleLbl="node1" presStyleIdx="1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F108-E659-42D1-A883-8BA9E0F62C71}" type="pres">
      <dgm:prSet presAssocID="{3BD54A0A-8812-451A-B549-B03F180D4DBB}" presName="sibTrans" presStyleCnt="0"/>
      <dgm:spPr/>
    </dgm:pt>
    <dgm:pt modelId="{78562D8C-07C5-4EC4-B1F4-468301016974}" type="pres">
      <dgm:prSet presAssocID="{B85F6A70-65DE-4BA2-B6BA-5374A40932F5}" presName="textNode" presStyleLbl="node1" presStyleIdx="2" presStyleCnt="3" custScaleX="134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A46742-F93B-4A33-B31B-5DC3ADA90233}" type="presOf" srcId="{A0CC0884-2BE8-4ADE-9259-169651E9CCD6}" destId="{58FCF374-7C59-4CCF-9646-B5EFC3394A73}" srcOrd="0" destOrd="0" presId="urn:microsoft.com/office/officeart/2005/8/layout/hProcess9"/>
    <dgm:cxn modelId="{5A7A29B1-EB90-46D7-AB54-9904AEA5B0BD}" srcId="{A0CC0884-2BE8-4ADE-9259-169651E9CCD6}" destId="{B85F6A70-65DE-4BA2-B6BA-5374A40932F5}" srcOrd="2" destOrd="0" parTransId="{F6E924B3-8BAF-4011-8885-579B523813D8}" sibTransId="{EF26CE4C-A249-420E-AC22-19C824D0B4E1}"/>
    <dgm:cxn modelId="{692339DD-6F2B-49A9-9BB3-E7F5A233FB89}" type="presOf" srcId="{B85F6A70-65DE-4BA2-B6BA-5374A40932F5}" destId="{78562D8C-07C5-4EC4-B1F4-468301016974}" srcOrd="0" destOrd="0" presId="urn:microsoft.com/office/officeart/2005/8/layout/hProcess9"/>
    <dgm:cxn modelId="{443D073F-7776-44F1-A620-BE5B3BF94044}" srcId="{A0CC0884-2BE8-4ADE-9259-169651E9CCD6}" destId="{BF9DD8D2-F91E-4DE9-9D9E-9D72F774DC5A}" srcOrd="1" destOrd="0" parTransId="{59281B91-0087-4F88-BB15-A11B6C65795F}" sibTransId="{3BD54A0A-8812-451A-B549-B03F180D4DBB}"/>
    <dgm:cxn modelId="{544CC79A-054A-4C17-8AF6-492377A4889D}" srcId="{A0CC0884-2BE8-4ADE-9259-169651E9CCD6}" destId="{27210CFA-7620-45DD-9FB6-B184E01E0777}" srcOrd="0" destOrd="0" parTransId="{2E93FC2B-ADE6-42FB-A301-011A3968A5F6}" sibTransId="{72F8CDD8-54B9-404F-84FF-7028EC752A9B}"/>
    <dgm:cxn modelId="{C90E116C-277A-40EE-83DB-66AE050D7D12}" type="presOf" srcId="{BF9DD8D2-F91E-4DE9-9D9E-9D72F774DC5A}" destId="{FBC42387-3F4B-4629-8FAA-28AB52DF9E49}" srcOrd="0" destOrd="0" presId="urn:microsoft.com/office/officeart/2005/8/layout/hProcess9"/>
    <dgm:cxn modelId="{682947E0-10A6-40D3-8D7C-3B247FA4A4C1}" type="presOf" srcId="{27210CFA-7620-45DD-9FB6-B184E01E0777}" destId="{DA8F46A1-B10C-45F4-A4B9-565E42110283}" srcOrd="0" destOrd="0" presId="urn:microsoft.com/office/officeart/2005/8/layout/hProcess9"/>
    <dgm:cxn modelId="{5B51B544-B5E6-4EDA-BF29-EC90FD219520}" type="presParOf" srcId="{58FCF374-7C59-4CCF-9646-B5EFC3394A73}" destId="{F8C63F80-BB39-44BF-A88D-2957E0F263B3}" srcOrd="0" destOrd="0" presId="urn:microsoft.com/office/officeart/2005/8/layout/hProcess9"/>
    <dgm:cxn modelId="{925926A1-084F-40AE-B8A6-E07848110BD1}" type="presParOf" srcId="{58FCF374-7C59-4CCF-9646-B5EFC3394A73}" destId="{70C4D52B-FEA7-41B6-80F9-400A8823A6E0}" srcOrd="1" destOrd="0" presId="urn:microsoft.com/office/officeart/2005/8/layout/hProcess9"/>
    <dgm:cxn modelId="{8684A1F9-2843-4A82-8ED0-91ABB7B966D4}" type="presParOf" srcId="{70C4D52B-FEA7-41B6-80F9-400A8823A6E0}" destId="{DA8F46A1-B10C-45F4-A4B9-565E42110283}" srcOrd="0" destOrd="0" presId="urn:microsoft.com/office/officeart/2005/8/layout/hProcess9"/>
    <dgm:cxn modelId="{87A0CB90-8DD1-4EB1-81AA-507BF195DEAD}" type="presParOf" srcId="{70C4D52B-FEA7-41B6-80F9-400A8823A6E0}" destId="{14737647-E94A-4D59-83E9-EF95B27C1373}" srcOrd="1" destOrd="0" presId="urn:microsoft.com/office/officeart/2005/8/layout/hProcess9"/>
    <dgm:cxn modelId="{F3935835-DED0-4BC5-96DE-A0635469F25B}" type="presParOf" srcId="{70C4D52B-FEA7-41B6-80F9-400A8823A6E0}" destId="{FBC42387-3F4B-4629-8FAA-28AB52DF9E49}" srcOrd="2" destOrd="0" presId="urn:microsoft.com/office/officeart/2005/8/layout/hProcess9"/>
    <dgm:cxn modelId="{82615667-6DC0-4D59-8763-B6408FB4493B}" type="presParOf" srcId="{70C4D52B-FEA7-41B6-80F9-400A8823A6E0}" destId="{7E0DF108-E659-42D1-A883-8BA9E0F62C71}" srcOrd="3" destOrd="0" presId="urn:microsoft.com/office/officeart/2005/8/layout/hProcess9"/>
    <dgm:cxn modelId="{9CAFB835-AF53-4A80-97AF-3180DE0E0282}" type="presParOf" srcId="{70C4D52B-FEA7-41B6-80F9-400A8823A6E0}" destId="{78562D8C-07C5-4EC4-B1F4-4683010169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C0884-2BE8-4ADE-9259-169651E9CCD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7210CFA-7620-45DD-9FB6-B184E01E0777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3600" b="0" dirty="0" smtClean="0"/>
            <a:t>Inputs</a:t>
          </a:r>
          <a:endParaRPr lang="en-US" sz="3600" b="0" dirty="0"/>
        </a:p>
      </dgm:t>
    </dgm:pt>
    <dgm:pt modelId="{2E93FC2B-ADE6-42FB-A301-011A3968A5F6}" type="parTrans" cxnId="{544CC79A-054A-4C17-8AF6-492377A4889D}">
      <dgm:prSet/>
      <dgm:spPr/>
      <dgm:t>
        <a:bodyPr/>
        <a:lstStyle/>
        <a:p>
          <a:endParaRPr lang="en-US"/>
        </a:p>
      </dgm:t>
    </dgm:pt>
    <dgm:pt modelId="{72F8CDD8-54B9-404F-84FF-7028EC752A9B}" type="sibTrans" cxnId="{544CC79A-054A-4C17-8AF6-492377A4889D}">
      <dgm:prSet/>
      <dgm:spPr/>
      <dgm:t>
        <a:bodyPr/>
        <a:lstStyle/>
        <a:p>
          <a:endParaRPr lang="en-US"/>
        </a:p>
      </dgm:t>
    </dgm:pt>
    <dgm:pt modelId="{BF9DD8D2-F91E-4DE9-9D9E-9D72F774DC5A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59281B91-0087-4F88-BB15-A11B6C65795F}" type="parTrans" cxnId="{443D073F-7776-44F1-A620-BE5B3BF94044}">
      <dgm:prSet/>
      <dgm:spPr/>
      <dgm:t>
        <a:bodyPr/>
        <a:lstStyle/>
        <a:p>
          <a:endParaRPr lang="en-US"/>
        </a:p>
      </dgm:t>
    </dgm:pt>
    <dgm:pt modelId="{3BD54A0A-8812-451A-B549-B03F180D4DBB}" type="sibTrans" cxnId="{443D073F-7776-44F1-A620-BE5B3BF94044}">
      <dgm:prSet/>
      <dgm:spPr/>
      <dgm:t>
        <a:bodyPr/>
        <a:lstStyle/>
        <a:p>
          <a:endParaRPr lang="en-US"/>
        </a:p>
      </dgm:t>
    </dgm:pt>
    <dgm:pt modelId="{B85F6A70-65DE-4BA2-B6BA-5374A40932F5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F6E924B3-8BAF-4011-8885-579B523813D8}" type="parTrans" cxnId="{5A7A29B1-EB90-46D7-AB54-9904AEA5B0BD}">
      <dgm:prSet/>
      <dgm:spPr/>
      <dgm:t>
        <a:bodyPr/>
        <a:lstStyle/>
        <a:p>
          <a:endParaRPr lang="en-US"/>
        </a:p>
      </dgm:t>
    </dgm:pt>
    <dgm:pt modelId="{EF26CE4C-A249-420E-AC22-19C824D0B4E1}" type="sibTrans" cxnId="{5A7A29B1-EB90-46D7-AB54-9904AEA5B0BD}">
      <dgm:prSet/>
      <dgm:spPr/>
      <dgm:t>
        <a:bodyPr/>
        <a:lstStyle/>
        <a:p>
          <a:endParaRPr lang="en-US"/>
        </a:p>
      </dgm:t>
    </dgm:pt>
    <dgm:pt modelId="{58FCF374-7C59-4CCF-9646-B5EFC3394A73}" type="pres">
      <dgm:prSet presAssocID="{A0CC0884-2BE8-4ADE-9259-169651E9CCD6}" presName="CompostProcess" presStyleCnt="0">
        <dgm:presLayoutVars>
          <dgm:dir/>
          <dgm:resizeHandles val="exact"/>
        </dgm:presLayoutVars>
      </dgm:prSet>
      <dgm:spPr/>
    </dgm:pt>
    <dgm:pt modelId="{F8C63F80-BB39-44BF-A88D-2957E0F263B3}" type="pres">
      <dgm:prSet presAssocID="{A0CC0884-2BE8-4ADE-9259-169651E9CCD6}" presName="arrow" presStyleLbl="bgShp" presStyleIdx="0" presStyleCnt="1"/>
      <dgm:spPr>
        <a:solidFill>
          <a:srgbClr val="BCEAC0"/>
        </a:solidFill>
      </dgm:spPr>
    </dgm:pt>
    <dgm:pt modelId="{70C4D52B-FEA7-41B6-80F9-400A8823A6E0}" type="pres">
      <dgm:prSet presAssocID="{A0CC0884-2BE8-4ADE-9259-169651E9CCD6}" presName="linearProcess" presStyleCnt="0"/>
      <dgm:spPr/>
    </dgm:pt>
    <dgm:pt modelId="{DA8F46A1-B10C-45F4-A4B9-565E42110283}" type="pres">
      <dgm:prSet presAssocID="{27210CFA-7620-45DD-9FB6-B184E01E0777}" presName="textNode" presStyleLbl="node1" presStyleIdx="0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7647-E94A-4D59-83E9-EF95B27C1373}" type="pres">
      <dgm:prSet presAssocID="{72F8CDD8-54B9-404F-84FF-7028EC752A9B}" presName="sibTrans" presStyleCnt="0"/>
      <dgm:spPr/>
    </dgm:pt>
    <dgm:pt modelId="{FBC42387-3F4B-4629-8FAA-28AB52DF9E49}" type="pres">
      <dgm:prSet presAssocID="{BF9DD8D2-F91E-4DE9-9D9E-9D72F774DC5A}" presName="textNode" presStyleLbl="node1" presStyleIdx="1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F108-E659-42D1-A883-8BA9E0F62C71}" type="pres">
      <dgm:prSet presAssocID="{3BD54A0A-8812-451A-B549-B03F180D4DBB}" presName="sibTrans" presStyleCnt="0"/>
      <dgm:spPr/>
    </dgm:pt>
    <dgm:pt modelId="{78562D8C-07C5-4EC4-B1F4-468301016974}" type="pres">
      <dgm:prSet presAssocID="{B85F6A70-65DE-4BA2-B6BA-5374A40932F5}" presName="textNode" presStyleLbl="node1" presStyleIdx="2" presStyleCnt="3" custScaleX="134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7A29B1-EB90-46D7-AB54-9904AEA5B0BD}" srcId="{A0CC0884-2BE8-4ADE-9259-169651E9CCD6}" destId="{B85F6A70-65DE-4BA2-B6BA-5374A40932F5}" srcOrd="2" destOrd="0" parTransId="{F6E924B3-8BAF-4011-8885-579B523813D8}" sibTransId="{EF26CE4C-A249-420E-AC22-19C824D0B4E1}"/>
    <dgm:cxn modelId="{443D073F-7776-44F1-A620-BE5B3BF94044}" srcId="{A0CC0884-2BE8-4ADE-9259-169651E9CCD6}" destId="{BF9DD8D2-F91E-4DE9-9D9E-9D72F774DC5A}" srcOrd="1" destOrd="0" parTransId="{59281B91-0087-4F88-BB15-A11B6C65795F}" sibTransId="{3BD54A0A-8812-451A-B549-B03F180D4DBB}"/>
    <dgm:cxn modelId="{4A3C962D-DCE4-49FB-BDEA-A0CB76503221}" type="presOf" srcId="{B85F6A70-65DE-4BA2-B6BA-5374A40932F5}" destId="{78562D8C-07C5-4EC4-B1F4-468301016974}" srcOrd="0" destOrd="0" presId="urn:microsoft.com/office/officeart/2005/8/layout/hProcess9"/>
    <dgm:cxn modelId="{544CC79A-054A-4C17-8AF6-492377A4889D}" srcId="{A0CC0884-2BE8-4ADE-9259-169651E9CCD6}" destId="{27210CFA-7620-45DD-9FB6-B184E01E0777}" srcOrd="0" destOrd="0" parTransId="{2E93FC2B-ADE6-42FB-A301-011A3968A5F6}" sibTransId="{72F8CDD8-54B9-404F-84FF-7028EC752A9B}"/>
    <dgm:cxn modelId="{61EB702B-FFE9-4DC3-94D4-15D42AF24713}" type="presOf" srcId="{BF9DD8D2-F91E-4DE9-9D9E-9D72F774DC5A}" destId="{FBC42387-3F4B-4629-8FAA-28AB52DF9E49}" srcOrd="0" destOrd="0" presId="urn:microsoft.com/office/officeart/2005/8/layout/hProcess9"/>
    <dgm:cxn modelId="{0636D9D9-9AFB-42EB-B40F-896A39E600F8}" type="presOf" srcId="{A0CC0884-2BE8-4ADE-9259-169651E9CCD6}" destId="{58FCF374-7C59-4CCF-9646-B5EFC3394A73}" srcOrd="0" destOrd="0" presId="urn:microsoft.com/office/officeart/2005/8/layout/hProcess9"/>
    <dgm:cxn modelId="{891925D2-18F7-4F4D-B057-1F86B1496998}" type="presOf" srcId="{27210CFA-7620-45DD-9FB6-B184E01E0777}" destId="{DA8F46A1-B10C-45F4-A4B9-565E42110283}" srcOrd="0" destOrd="0" presId="urn:microsoft.com/office/officeart/2005/8/layout/hProcess9"/>
    <dgm:cxn modelId="{C84907E8-CCAB-428B-8FBF-8B3FAC49729E}" type="presParOf" srcId="{58FCF374-7C59-4CCF-9646-B5EFC3394A73}" destId="{F8C63F80-BB39-44BF-A88D-2957E0F263B3}" srcOrd="0" destOrd="0" presId="urn:microsoft.com/office/officeart/2005/8/layout/hProcess9"/>
    <dgm:cxn modelId="{212D41EE-DD18-4BC2-8C04-45D9949F4050}" type="presParOf" srcId="{58FCF374-7C59-4CCF-9646-B5EFC3394A73}" destId="{70C4D52B-FEA7-41B6-80F9-400A8823A6E0}" srcOrd="1" destOrd="0" presId="urn:microsoft.com/office/officeart/2005/8/layout/hProcess9"/>
    <dgm:cxn modelId="{0C78A7E4-918E-4F3B-A537-18F676B95536}" type="presParOf" srcId="{70C4D52B-FEA7-41B6-80F9-400A8823A6E0}" destId="{DA8F46A1-B10C-45F4-A4B9-565E42110283}" srcOrd="0" destOrd="0" presId="urn:microsoft.com/office/officeart/2005/8/layout/hProcess9"/>
    <dgm:cxn modelId="{CB336862-6514-4C4A-8E92-977E85B0B97F}" type="presParOf" srcId="{70C4D52B-FEA7-41B6-80F9-400A8823A6E0}" destId="{14737647-E94A-4D59-83E9-EF95B27C1373}" srcOrd="1" destOrd="0" presId="urn:microsoft.com/office/officeart/2005/8/layout/hProcess9"/>
    <dgm:cxn modelId="{44FF90E2-32A2-4776-93BC-8C52E782A8A0}" type="presParOf" srcId="{70C4D52B-FEA7-41B6-80F9-400A8823A6E0}" destId="{FBC42387-3F4B-4629-8FAA-28AB52DF9E49}" srcOrd="2" destOrd="0" presId="urn:microsoft.com/office/officeart/2005/8/layout/hProcess9"/>
    <dgm:cxn modelId="{3E907319-3F61-4728-82FF-090C42E8E5E0}" type="presParOf" srcId="{70C4D52B-FEA7-41B6-80F9-400A8823A6E0}" destId="{7E0DF108-E659-42D1-A883-8BA9E0F62C71}" srcOrd="3" destOrd="0" presId="urn:microsoft.com/office/officeart/2005/8/layout/hProcess9"/>
    <dgm:cxn modelId="{34B40400-4203-42DA-B595-84D42BD788DA}" type="presParOf" srcId="{70C4D52B-FEA7-41B6-80F9-400A8823A6E0}" destId="{78562D8C-07C5-4EC4-B1F4-4683010169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C0884-2BE8-4ADE-9259-169651E9CCD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7210CFA-7620-45DD-9FB6-B184E01E0777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2E93FC2B-ADE6-42FB-A301-011A3968A5F6}" type="parTrans" cxnId="{544CC79A-054A-4C17-8AF6-492377A4889D}">
      <dgm:prSet/>
      <dgm:spPr/>
      <dgm:t>
        <a:bodyPr/>
        <a:lstStyle/>
        <a:p>
          <a:endParaRPr lang="en-US"/>
        </a:p>
      </dgm:t>
    </dgm:pt>
    <dgm:pt modelId="{72F8CDD8-54B9-404F-84FF-7028EC752A9B}" type="sibTrans" cxnId="{544CC79A-054A-4C17-8AF6-492377A4889D}">
      <dgm:prSet/>
      <dgm:spPr/>
      <dgm:t>
        <a:bodyPr/>
        <a:lstStyle/>
        <a:p>
          <a:endParaRPr lang="en-US"/>
        </a:p>
      </dgm:t>
    </dgm:pt>
    <dgm:pt modelId="{B85F6A70-65DE-4BA2-B6BA-5374A40932F5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F6E924B3-8BAF-4011-8885-579B523813D8}" type="parTrans" cxnId="{5A7A29B1-EB90-46D7-AB54-9904AEA5B0BD}">
      <dgm:prSet/>
      <dgm:spPr/>
      <dgm:t>
        <a:bodyPr/>
        <a:lstStyle/>
        <a:p>
          <a:endParaRPr lang="en-US"/>
        </a:p>
      </dgm:t>
    </dgm:pt>
    <dgm:pt modelId="{EF26CE4C-A249-420E-AC22-19C824D0B4E1}" type="sibTrans" cxnId="{5A7A29B1-EB90-46D7-AB54-9904AEA5B0BD}">
      <dgm:prSet/>
      <dgm:spPr/>
      <dgm:t>
        <a:bodyPr/>
        <a:lstStyle/>
        <a:p>
          <a:endParaRPr lang="en-US"/>
        </a:p>
      </dgm:t>
    </dgm:pt>
    <dgm:pt modelId="{BF9DD8D2-F91E-4DE9-9D9E-9D72F774DC5A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Outputs</a:t>
          </a:r>
          <a:endParaRPr lang="en-US" sz="4000" b="0" dirty="0"/>
        </a:p>
      </dgm:t>
    </dgm:pt>
    <dgm:pt modelId="{3BD54A0A-8812-451A-B549-B03F180D4DBB}" type="sibTrans" cxnId="{443D073F-7776-44F1-A620-BE5B3BF94044}">
      <dgm:prSet/>
      <dgm:spPr/>
      <dgm:t>
        <a:bodyPr/>
        <a:lstStyle/>
        <a:p>
          <a:endParaRPr lang="en-US"/>
        </a:p>
      </dgm:t>
    </dgm:pt>
    <dgm:pt modelId="{59281B91-0087-4F88-BB15-A11B6C65795F}" type="parTrans" cxnId="{443D073F-7776-44F1-A620-BE5B3BF94044}">
      <dgm:prSet/>
      <dgm:spPr/>
      <dgm:t>
        <a:bodyPr/>
        <a:lstStyle/>
        <a:p>
          <a:endParaRPr lang="en-US"/>
        </a:p>
      </dgm:t>
    </dgm:pt>
    <dgm:pt modelId="{58FCF374-7C59-4CCF-9646-B5EFC3394A73}" type="pres">
      <dgm:prSet presAssocID="{A0CC0884-2BE8-4ADE-9259-169651E9CCD6}" presName="CompostProcess" presStyleCnt="0">
        <dgm:presLayoutVars>
          <dgm:dir/>
          <dgm:resizeHandles val="exact"/>
        </dgm:presLayoutVars>
      </dgm:prSet>
      <dgm:spPr/>
    </dgm:pt>
    <dgm:pt modelId="{F8C63F80-BB39-44BF-A88D-2957E0F263B3}" type="pres">
      <dgm:prSet presAssocID="{A0CC0884-2BE8-4ADE-9259-169651E9CCD6}" presName="arrow" presStyleLbl="bgShp" presStyleIdx="0" presStyleCnt="1"/>
      <dgm:spPr>
        <a:solidFill>
          <a:srgbClr val="BCEAC0"/>
        </a:solidFill>
      </dgm:spPr>
    </dgm:pt>
    <dgm:pt modelId="{70C4D52B-FEA7-41B6-80F9-400A8823A6E0}" type="pres">
      <dgm:prSet presAssocID="{A0CC0884-2BE8-4ADE-9259-169651E9CCD6}" presName="linearProcess" presStyleCnt="0"/>
      <dgm:spPr/>
    </dgm:pt>
    <dgm:pt modelId="{DA8F46A1-B10C-45F4-A4B9-565E42110283}" type="pres">
      <dgm:prSet presAssocID="{27210CFA-7620-45DD-9FB6-B184E01E0777}" presName="textNode" presStyleLbl="node1" presStyleIdx="0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7647-E94A-4D59-83E9-EF95B27C1373}" type="pres">
      <dgm:prSet presAssocID="{72F8CDD8-54B9-404F-84FF-7028EC752A9B}" presName="sibTrans" presStyleCnt="0"/>
      <dgm:spPr/>
    </dgm:pt>
    <dgm:pt modelId="{FBC42387-3F4B-4629-8FAA-28AB52DF9E49}" type="pres">
      <dgm:prSet presAssocID="{BF9DD8D2-F91E-4DE9-9D9E-9D72F774DC5A}" presName="textNode" presStyleLbl="node1" presStyleIdx="1" presStyleCnt="3" custScaleX="183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F108-E659-42D1-A883-8BA9E0F62C71}" type="pres">
      <dgm:prSet presAssocID="{3BD54A0A-8812-451A-B549-B03F180D4DBB}" presName="sibTrans" presStyleCnt="0"/>
      <dgm:spPr/>
    </dgm:pt>
    <dgm:pt modelId="{78562D8C-07C5-4EC4-B1F4-468301016974}" type="pres">
      <dgm:prSet presAssocID="{B85F6A70-65DE-4BA2-B6BA-5374A40932F5}" presName="textNode" presStyleLbl="node1" presStyleIdx="2" presStyleCnt="3" custScaleX="134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74DCC-E29B-4AC9-A833-6606E2D2C9EB}" type="presOf" srcId="{B85F6A70-65DE-4BA2-B6BA-5374A40932F5}" destId="{78562D8C-07C5-4EC4-B1F4-468301016974}" srcOrd="0" destOrd="0" presId="urn:microsoft.com/office/officeart/2005/8/layout/hProcess9"/>
    <dgm:cxn modelId="{73902747-8A23-479A-BF41-9424BC217A2C}" type="presOf" srcId="{BF9DD8D2-F91E-4DE9-9D9E-9D72F774DC5A}" destId="{FBC42387-3F4B-4629-8FAA-28AB52DF9E49}" srcOrd="0" destOrd="0" presId="urn:microsoft.com/office/officeart/2005/8/layout/hProcess9"/>
    <dgm:cxn modelId="{C60D4C85-A5B2-49D2-B1DB-515F925AE091}" type="presOf" srcId="{A0CC0884-2BE8-4ADE-9259-169651E9CCD6}" destId="{58FCF374-7C59-4CCF-9646-B5EFC3394A73}" srcOrd="0" destOrd="0" presId="urn:microsoft.com/office/officeart/2005/8/layout/hProcess9"/>
    <dgm:cxn modelId="{6FC4A91A-1861-4C2B-89D4-54D6E01AAB21}" type="presOf" srcId="{27210CFA-7620-45DD-9FB6-B184E01E0777}" destId="{DA8F46A1-B10C-45F4-A4B9-565E42110283}" srcOrd="0" destOrd="0" presId="urn:microsoft.com/office/officeart/2005/8/layout/hProcess9"/>
    <dgm:cxn modelId="{5A7A29B1-EB90-46D7-AB54-9904AEA5B0BD}" srcId="{A0CC0884-2BE8-4ADE-9259-169651E9CCD6}" destId="{B85F6A70-65DE-4BA2-B6BA-5374A40932F5}" srcOrd="2" destOrd="0" parTransId="{F6E924B3-8BAF-4011-8885-579B523813D8}" sibTransId="{EF26CE4C-A249-420E-AC22-19C824D0B4E1}"/>
    <dgm:cxn modelId="{443D073F-7776-44F1-A620-BE5B3BF94044}" srcId="{A0CC0884-2BE8-4ADE-9259-169651E9CCD6}" destId="{BF9DD8D2-F91E-4DE9-9D9E-9D72F774DC5A}" srcOrd="1" destOrd="0" parTransId="{59281B91-0087-4F88-BB15-A11B6C65795F}" sibTransId="{3BD54A0A-8812-451A-B549-B03F180D4DBB}"/>
    <dgm:cxn modelId="{544CC79A-054A-4C17-8AF6-492377A4889D}" srcId="{A0CC0884-2BE8-4ADE-9259-169651E9CCD6}" destId="{27210CFA-7620-45DD-9FB6-B184E01E0777}" srcOrd="0" destOrd="0" parTransId="{2E93FC2B-ADE6-42FB-A301-011A3968A5F6}" sibTransId="{72F8CDD8-54B9-404F-84FF-7028EC752A9B}"/>
    <dgm:cxn modelId="{E630162F-7585-4352-9508-D244A9F9F06C}" type="presParOf" srcId="{58FCF374-7C59-4CCF-9646-B5EFC3394A73}" destId="{F8C63F80-BB39-44BF-A88D-2957E0F263B3}" srcOrd="0" destOrd="0" presId="urn:microsoft.com/office/officeart/2005/8/layout/hProcess9"/>
    <dgm:cxn modelId="{FDEA7EF6-0048-430C-9A84-A402F4572760}" type="presParOf" srcId="{58FCF374-7C59-4CCF-9646-B5EFC3394A73}" destId="{70C4D52B-FEA7-41B6-80F9-400A8823A6E0}" srcOrd="1" destOrd="0" presId="urn:microsoft.com/office/officeart/2005/8/layout/hProcess9"/>
    <dgm:cxn modelId="{D99442F9-09A1-49A3-9B64-62FA2E08DA7F}" type="presParOf" srcId="{70C4D52B-FEA7-41B6-80F9-400A8823A6E0}" destId="{DA8F46A1-B10C-45F4-A4B9-565E42110283}" srcOrd="0" destOrd="0" presId="urn:microsoft.com/office/officeart/2005/8/layout/hProcess9"/>
    <dgm:cxn modelId="{F57D9EE3-30B0-457B-8041-333EA07F06F8}" type="presParOf" srcId="{70C4D52B-FEA7-41B6-80F9-400A8823A6E0}" destId="{14737647-E94A-4D59-83E9-EF95B27C1373}" srcOrd="1" destOrd="0" presId="urn:microsoft.com/office/officeart/2005/8/layout/hProcess9"/>
    <dgm:cxn modelId="{4EC54022-35D8-4B2A-B14C-408C74AAD3C8}" type="presParOf" srcId="{70C4D52B-FEA7-41B6-80F9-400A8823A6E0}" destId="{FBC42387-3F4B-4629-8FAA-28AB52DF9E49}" srcOrd="2" destOrd="0" presId="urn:microsoft.com/office/officeart/2005/8/layout/hProcess9"/>
    <dgm:cxn modelId="{4DB908E5-8D98-481F-8E00-99F9C597CCBC}" type="presParOf" srcId="{70C4D52B-FEA7-41B6-80F9-400A8823A6E0}" destId="{7E0DF108-E659-42D1-A883-8BA9E0F62C71}" srcOrd="3" destOrd="0" presId="urn:microsoft.com/office/officeart/2005/8/layout/hProcess9"/>
    <dgm:cxn modelId="{E661B371-87CC-4ACC-AEA3-33D175B7F670}" type="presParOf" srcId="{70C4D52B-FEA7-41B6-80F9-400A8823A6E0}" destId="{78562D8C-07C5-4EC4-B1F4-4683010169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CC0884-2BE8-4ADE-9259-169651E9CCD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7210CFA-7620-45DD-9FB6-B184E01E0777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2E93FC2B-ADE6-42FB-A301-011A3968A5F6}" type="parTrans" cxnId="{544CC79A-054A-4C17-8AF6-492377A4889D}">
      <dgm:prSet/>
      <dgm:spPr/>
      <dgm:t>
        <a:bodyPr/>
        <a:lstStyle/>
        <a:p>
          <a:endParaRPr lang="en-US"/>
        </a:p>
      </dgm:t>
    </dgm:pt>
    <dgm:pt modelId="{72F8CDD8-54B9-404F-84FF-7028EC752A9B}" type="sibTrans" cxnId="{544CC79A-054A-4C17-8AF6-492377A4889D}">
      <dgm:prSet/>
      <dgm:spPr/>
      <dgm:t>
        <a:bodyPr/>
        <a:lstStyle/>
        <a:p>
          <a:endParaRPr lang="en-US"/>
        </a:p>
      </dgm:t>
    </dgm:pt>
    <dgm:pt modelId="{B85F6A70-65DE-4BA2-B6BA-5374A40932F5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Outcomes</a:t>
          </a:r>
          <a:endParaRPr lang="en-US" sz="4000" b="0" dirty="0"/>
        </a:p>
      </dgm:t>
    </dgm:pt>
    <dgm:pt modelId="{F6E924B3-8BAF-4011-8885-579B523813D8}" type="parTrans" cxnId="{5A7A29B1-EB90-46D7-AB54-9904AEA5B0BD}">
      <dgm:prSet/>
      <dgm:spPr/>
      <dgm:t>
        <a:bodyPr/>
        <a:lstStyle/>
        <a:p>
          <a:endParaRPr lang="en-US"/>
        </a:p>
      </dgm:t>
    </dgm:pt>
    <dgm:pt modelId="{EF26CE4C-A249-420E-AC22-19C824D0B4E1}" type="sibTrans" cxnId="{5A7A29B1-EB90-46D7-AB54-9904AEA5B0BD}">
      <dgm:prSet/>
      <dgm:spPr/>
      <dgm:t>
        <a:bodyPr/>
        <a:lstStyle/>
        <a:p>
          <a:endParaRPr lang="en-US"/>
        </a:p>
      </dgm:t>
    </dgm:pt>
    <dgm:pt modelId="{BF9DD8D2-F91E-4DE9-9D9E-9D72F774DC5A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endParaRPr lang="en-US" sz="4000" b="0" dirty="0"/>
        </a:p>
      </dgm:t>
    </dgm:pt>
    <dgm:pt modelId="{3BD54A0A-8812-451A-B549-B03F180D4DBB}" type="sibTrans" cxnId="{443D073F-7776-44F1-A620-BE5B3BF94044}">
      <dgm:prSet/>
      <dgm:spPr/>
      <dgm:t>
        <a:bodyPr/>
        <a:lstStyle/>
        <a:p>
          <a:endParaRPr lang="en-US"/>
        </a:p>
      </dgm:t>
    </dgm:pt>
    <dgm:pt modelId="{59281B91-0087-4F88-BB15-A11B6C65795F}" type="parTrans" cxnId="{443D073F-7776-44F1-A620-BE5B3BF94044}">
      <dgm:prSet/>
      <dgm:spPr/>
      <dgm:t>
        <a:bodyPr/>
        <a:lstStyle/>
        <a:p>
          <a:endParaRPr lang="en-US"/>
        </a:p>
      </dgm:t>
    </dgm:pt>
    <dgm:pt modelId="{58FCF374-7C59-4CCF-9646-B5EFC3394A73}" type="pres">
      <dgm:prSet presAssocID="{A0CC0884-2BE8-4ADE-9259-169651E9CCD6}" presName="CompostProcess" presStyleCnt="0">
        <dgm:presLayoutVars>
          <dgm:dir/>
          <dgm:resizeHandles val="exact"/>
        </dgm:presLayoutVars>
      </dgm:prSet>
      <dgm:spPr/>
    </dgm:pt>
    <dgm:pt modelId="{F8C63F80-BB39-44BF-A88D-2957E0F263B3}" type="pres">
      <dgm:prSet presAssocID="{A0CC0884-2BE8-4ADE-9259-169651E9CCD6}" presName="arrow" presStyleLbl="bgShp" presStyleIdx="0" presStyleCnt="1"/>
      <dgm:spPr>
        <a:solidFill>
          <a:srgbClr val="BCEAC0"/>
        </a:solidFill>
      </dgm:spPr>
    </dgm:pt>
    <dgm:pt modelId="{70C4D52B-FEA7-41B6-80F9-400A8823A6E0}" type="pres">
      <dgm:prSet presAssocID="{A0CC0884-2BE8-4ADE-9259-169651E9CCD6}" presName="linearProcess" presStyleCnt="0"/>
      <dgm:spPr/>
    </dgm:pt>
    <dgm:pt modelId="{DA8F46A1-B10C-45F4-A4B9-565E42110283}" type="pres">
      <dgm:prSet presAssocID="{27210CFA-7620-45DD-9FB6-B184E01E0777}" presName="textNode" presStyleLbl="node1" presStyleIdx="0" presStyleCnt="3" custScaleX="86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7647-E94A-4D59-83E9-EF95B27C1373}" type="pres">
      <dgm:prSet presAssocID="{72F8CDD8-54B9-404F-84FF-7028EC752A9B}" presName="sibTrans" presStyleCnt="0"/>
      <dgm:spPr/>
    </dgm:pt>
    <dgm:pt modelId="{FBC42387-3F4B-4629-8FAA-28AB52DF9E49}" type="pres">
      <dgm:prSet presAssocID="{BF9DD8D2-F91E-4DE9-9D9E-9D72F774DC5A}" presName="textNode" presStyleLbl="node1" presStyleIdx="1" presStyleCnt="3" custScaleX="87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F108-E659-42D1-A883-8BA9E0F62C71}" type="pres">
      <dgm:prSet presAssocID="{3BD54A0A-8812-451A-B549-B03F180D4DBB}" presName="sibTrans" presStyleCnt="0"/>
      <dgm:spPr/>
    </dgm:pt>
    <dgm:pt modelId="{78562D8C-07C5-4EC4-B1F4-468301016974}" type="pres">
      <dgm:prSet presAssocID="{B85F6A70-65DE-4BA2-B6BA-5374A40932F5}" presName="textNode" presStyleLbl="node1" presStyleIdx="2" presStyleCnt="3" custScaleX="134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3A4121-A764-43F0-9651-5BB78CB684BD}" type="presOf" srcId="{27210CFA-7620-45DD-9FB6-B184E01E0777}" destId="{DA8F46A1-B10C-45F4-A4B9-565E42110283}" srcOrd="0" destOrd="0" presId="urn:microsoft.com/office/officeart/2005/8/layout/hProcess9"/>
    <dgm:cxn modelId="{826645D5-FA93-4EE2-A2F3-60D832063893}" type="presOf" srcId="{B85F6A70-65DE-4BA2-B6BA-5374A40932F5}" destId="{78562D8C-07C5-4EC4-B1F4-468301016974}" srcOrd="0" destOrd="0" presId="urn:microsoft.com/office/officeart/2005/8/layout/hProcess9"/>
    <dgm:cxn modelId="{8F7F54A0-D543-4856-8911-3307C7F83226}" type="presOf" srcId="{BF9DD8D2-F91E-4DE9-9D9E-9D72F774DC5A}" destId="{FBC42387-3F4B-4629-8FAA-28AB52DF9E49}" srcOrd="0" destOrd="0" presId="urn:microsoft.com/office/officeart/2005/8/layout/hProcess9"/>
    <dgm:cxn modelId="{5A7A29B1-EB90-46D7-AB54-9904AEA5B0BD}" srcId="{A0CC0884-2BE8-4ADE-9259-169651E9CCD6}" destId="{B85F6A70-65DE-4BA2-B6BA-5374A40932F5}" srcOrd="2" destOrd="0" parTransId="{F6E924B3-8BAF-4011-8885-579B523813D8}" sibTransId="{EF26CE4C-A249-420E-AC22-19C824D0B4E1}"/>
    <dgm:cxn modelId="{443D073F-7776-44F1-A620-BE5B3BF94044}" srcId="{A0CC0884-2BE8-4ADE-9259-169651E9CCD6}" destId="{BF9DD8D2-F91E-4DE9-9D9E-9D72F774DC5A}" srcOrd="1" destOrd="0" parTransId="{59281B91-0087-4F88-BB15-A11B6C65795F}" sibTransId="{3BD54A0A-8812-451A-B549-B03F180D4DBB}"/>
    <dgm:cxn modelId="{544CC79A-054A-4C17-8AF6-492377A4889D}" srcId="{A0CC0884-2BE8-4ADE-9259-169651E9CCD6}" destId="{27210CFA-7620-45DD-9FB6-B184E01E0777}" srcOrd="0" destOrd="0" parTransId="{2E93FC2B-ADE6-42FB-A301-011A3968A5F6}" sibTransId="{72F8CDD8-54B9-404F-84FF-7028EC752A9B}"/>
    <dgm:cxn modelId="{7F82DC76-1198-426C-8C07-21AC958C7722}" type="presOf" srcId="{A0CC0884-2BE8-4ADE-9259-169651E9CCD6}" destId="{58FCF374-7C59-4CCF-9646-B5EFC3394A73}" srcOrd="0" destOrd="0" presId="urn:microsoft.com/office/officeart/2005/8/layout/hProcess9"/>
    <dgm:cxn modelId="{2F41A16E-6A1C-49B5-9B11-4FEC73557970}" type="presParOf" srcId="{58FCF374-7C59-4CCF-9646-B5EFC3394A73}" destId="{F8C63F80-BB39-44BF-A88D-2957E0F263B3}" srcOrd="0" destOrd="0" presId="urn:microsoft.com/office/officeart/2005/8/layout/hProcess9"/>
    <dgm:cxn modelId="{7ED74B97-5D1C-4092-87B7-3110C8A030B9}" type="presParOf" srcId="{58FCF374-7C59-4CCF-9646-B5EFC3394A73}" destId="{70C4D52B-FEA7-41B6-80F9-400A8823A6E0}" srcOrd="1" destOrd="0" presId="urn:microsoft.com/office/officeart/2005/8/layout/hProcess9"/>
    <dgm:cxn modelId="{47CCED32-DC9D-4311-BADF-3275E76DD90F}" type="presParOf" srcId="{70C4D52B-FEA7-41B6-80F9-400A8823A6E0}" destId="{DA8F46A1-B10C-45F4-A4B9-565E42110283}" srcOrd="0" destOrd="0" presId="urn:microsoft.com/office/officeart/2005/8/layout/hProcess9"/>
    <dgm:cxn modelId="{528F9B2D-1665-4357-9A97-FFB1386FB133}" type="presParOf" srcId="{70C4D52B-FEA7-41B6-80F9-400A8823A6E0}" destId="{14737647-E94A-4D59-83E9-EF95B27C1373}" srcOrd="1" destOrd="0" presId="urn:microsoft.com/office/officeart/2005/8/layout/hProcess9"/>
    <dgm:cxn modelId="{4778E745-AA4E-4B20-AAC9-3A54CDE324BF}" type="presParOf" srcId="{70C4D52B-FEA7-41B6-80F9-400A8823A6E0}" destId="{FBC42387-3F4B-4629-8FAA-28AB52DF9E49}" srcOrd="2" destOrd="0" presId="urn:microsoft.com/office/officeart/2005/8/layout/hProcess9"/>
    <dgm:cxn modelId="{5C3458CE-234E-4AC6-8124-BC67AC980286}" type="presParOf" srcId="{70C4D52B-FEA7-41B6-80F9-400A8823A6E0}" destId="{7E0DF108-E659-42D1-A883-8BA9E0F62C71}" srcOrd="3" destOrd="0" presId="urn:microsoft.com/office/officeart/2005/8/layout/hProcess9"/>
    <dgm:cxn modelId="{45DC3B6D-FFEF-4EDA-9A54-AAD04B3C3F30}" type="presParOf" srcId="{70C4D52B-FEA7-41B6-80F9-400A8823A6E0}" destId="{78562D8C-07C5-4EC4-B1F4-4683010169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C0884-2BE8-4ADE-9259-169651E9CCD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7210CFA-7620-45DD-9FB6-B184E01E0777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Inputs</a:t>
          </a:r>
          <a:endParaRPr lang="en-US" sz="4000" b="0" dirty="0"/>
        </a:p>
      </dgm:t>
    </dgm:pt>
    <dgm:pt modelId="{2E93FC2B-ADE6-42FB-A301-011A3968A5F6}" type="parTrans" cxnId="{544CC79A-054A-4C17-8AF6-492377A4889D}">
      <dgm:prSet/>
      <dgm:spPr/>
      <dgm:t>
        <a:bodyPr/>
        <a:lstStyle/>
        <a:p>
          <a:endParaRPr lang="en-US"/>
        </a:p>
      </dgm:t>
    </dgm:pt>
    <dgm:pt modelId="{72F8CDD8-54B9-404F-84FF-7028EC752A9B}" type="sibTrans" cxnId="{544CC79A-054A-4C17-8AF6-492377A4889D}">
      <dgm:prSet/>
      <dgm:spPr/>
      <dgm:t>
        <a:bodyPr/>
        <a:lstStyle/>
        <a:p>
          <a:endParaRPr lang="en-US"/>
        </a:p>
      </dgm:t>
    </dgm:pt>
    <dgm:pt modelId="{BF9DD8D2-F91E-4DE9-9D9E-9D72F774DC5A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Outputs</a:t>
          </a:r>
          <a:endParaRPr lang="en-US" sz="4000" b="0" dirty="0"/>
        </a:p>
      </dgm:t>
    </dgm:pt>
    <dgm:pt modelId="{59281B91-0087-4F88-BB15-A11B6C65795F}" type="parTrans" cxnId="{443D073F-7776-44F1-A620-BE5B3BF94044}">
      <dgm:prSet/>
      <dgm:spPr/>
      <dgm:t>
        <a:bodyPr/>
        <a:lstStyle/>
        <a:p>
          <a:endParaRPr lang="en-US"/>
        </a:p>
      </dgm:t>
    </dgm:pt>
    <dgm:pt modelId="{3BD54A0A-8812-451A-B549-B03F180D4DBB}" type="sibTrans" cxnId="{443D073F-7776-44F1-A620-BE5B3BF94044}">
      <dgm:prSet/>
      <dgm:spPr/>
      <dgm:t>
        <a:bodyPr/>
        <a:lstStyle/>
        <a:p>
          <a:endParaRPr lang="en-US"/>
        </a:p>
      </dgm:t>
    </dgm:pt>
    <dgm:pt modelId="{B85F6A70-65DE-4BA2-B6BA-5374A40932F5}">
      <dgm:prSet phldrT="[Text]" custT="1"/>
      <dgm:spPr>
        <a:solidFill>
          <a:srgbClr val="00A249"/>
        </a:solidFill>
        <a:ln>
          <a:solidFill>
            <a:srgbClr val="00A249"/>
          </a:solidFill>
        </a:ln>
      </dgm:spPr>
      <dgm:t>
        <a:bodyPr/>
        <a:lstStyle/>
        <a:p>
          <a:r>
            <a:rPr lang="en-US" sz="4000" b="0" dirty="0" smtClean="0"/>
            <a:t>Outcomes</a:t>
          </a:r>
          <a:endParaRPr lang="en-US" sz="4000" b="0" dirty="0"/>
        </a:p>
      </dgm:t>
    </dgm:pt>
    <dgm:pt modelId="{F6E924B3-8BAF-4011-8885-579B523813D8}" type="parTrans" cxnId="{5A7A29B1-EB90-46D7-AB54-9904AEA5B0BD}">
      <dgm:prSet/>
      <dgm:spPr/>
      <dgm:t>
        <a:bodyPr/>
        <a:lstStyle/>
        <a:p>
          <a:endParaRPr lang="en-US"/>
        </a:p>
      </dgm:t>
    </dgm:pt>
    <dgm:pt modelId="{EF26CE4C-A249-420E-AC22-19C824D0B4E1}" type="sibTrans" cxnId="{5A7A29B1-EB90-46D7-AB54-9904AEA5B0BD}">
      <dgm:prSet/>
      <dgm:spPr/>
      <dgm:t>
        <a:bodyPr/>
        <a:lstStyle/>
        <a:p>
          <a:endParaRPr lang="en-US"/>
        </a:p>
      </dgm:t>
    </dgm:pt>
    <dgm:pt modelId="{58FCF374-7C59-4CCF-9646-B5EFC3394A73}" type="pres">
      <dgm:prSet presAssocID="{A0CC0884-2BE8-4ADE-9259-169651E9CCD6}" presName="CompostProcess" presStyleCnt="0">
        <dgm:presLayoutVars>
          <dgm:dir/>
          <dgm:resizeHandles val="exact"/>
        </dgm:presLayoutVars>
      </dgm:prSet>
      <dgm:spPr/>
    </dgm:pt>
    <dgm:pt modelId="{F8C63F80-BB39-44BF-A88D-2957E0F263B3}" type="pres">
      <dgm:prSet presAssocID="{A0CC0884-2BE8-4ADE-9259-169651E9CCD6}" presName="arrow" presStyleLbl="bgShp" presStyleIdx="0" presStyleCnt="1"/>
      <dgm:spPr>
        <a:solidFill>
          <a:srgbClr val="BCEAC0"/>
        </a:solidFill>
      </dgm:spPr>
    </dgm:pt>
    <dgm:pt modelId="{70C4D52B-FEA7-41B6-80F9-400A8823A6E0}" type="pres">
      <dgm:prSet presAssocID="{A0CC0884-2BE8-4ADE-9259-169651E9CCD6}" presName="linearProcess" presStyleCnt="0"/>
      <dgm:spPr/>
    </dgm:pt>
    <dgm:pt modelId="{DA8F46A1-B10C-45F4-A4B9-565E42110283}" type="pres">
      <dgm:prSet presAssocID="{27210CFA-7620-45DD-9FB6-B184E01E0777}" presName="textNode" presStyleLbl="node1" presStyleIdx="0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7647-E94A-4D59-83E9-EF95B27C1373}" type="pres">
      <dgm:prSet presAssocID="{72F8CDD8-54B9-404F-84FF-7028EC752A9B}" presName="sibTrans" presStyleCnt="0"/>
      <dgm:spPr/>
    </dgm:pt>
    <dgm:pt modelId="{FBC42387-3F4B-4629-8FAA-28AB52DF9E49}" type="pres">
      <dgm:prSet presAssocID="{BF9DD8D2-F91E-4DE9-9D9E-9D72F774DC5A}" presName="textNode" presStyleLbl="node1" presStyleIdx="1" presStyleCnt="3" custScaleX="112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F108-E659-42D1-A883-8BA9E0F62C71}" type="pres">
      <dgm:prSet presAssocID="{3BD54A0A-8812-451A-B549-B03F180D4DBB}" presName="sibTrans" presStyleCnt="0"/>
      <dgm:spPr/>
    </dgm:pt>
    <dgm:pt modelId="{78562D8C-07C5-4EC4-B1F4-468301016974}" type="pres">
      <dgm:prSet presAssocID="{B85F6A70-65DE-4BA2-B6BA-5374A40932F5}" presName="textNode" presStyleLbl="node1" presStyleIdx="2" presStyleCnt="3" custScaleX="134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3BE308-02DE-4B1C-91C0-067041D6E85E}" type="presOf" srcId="{27210CFA-7620-45DD-9FB6-B184E01E0777}" destId="{DA8F46A1-B10C-45F4-A4B9-565E42110283}" srcOrd="0" destOrd="0" presId="urn:microsoft.com/office/officeart/2005/8/layout/hProcess9"/>
    <dgm:cxn modelId="{5A7A29B1-EB90-46D7-AB54-9904AEA5B0BD}" srcId="{A0CC0884-2BE8-4ADE-9259-169651E9CCD6}" destId="{B85F6A70-65DE-4BA2-B6BA-5374A40932F5}" srcOrd="2" destOrd="0" parTransId="{F6E924B3-8BAF-4011-8885-579B523813D8}" sibTransId="{EF26CE4C-A249-420E-AC22-19C824D0B4E1}"/>
    <dgm:cxn modelId="{0348561D-F4F4-4E61-BD87-9C1622D07CB9}" type="presOf" srcId="{A0CC0884-2BE8-4ADE-9259-169651E9CCD6}" destId="{58FCF374-7C59-4CCF-9646-B5EFC3394A73}" srcOrd="0" destOrd="0" presId="urn:microsoft.com/office/officeart/2005/8/layout/hProcess9"/>
    <dgm:cxn modelId="{D6D6F18E-6EB6-4590-91A8-03D4716236DA}" type="presOf" srcId="{BF9DD8D2-F91E-4DE9-9D9E-9D72F774DC5A}" destId="{FBC42387-3F4B-4629-8FAA-28AB52DF9E49}" srcOrd="0" destOrd="0" presId="urn:microsoft.com/office/officeart/2005/8/layout/hProcess9"/>
    <dgm:cxn modelId="{443D073F-7776-44F1-A620-BE5B3BF94044}" srcId="{A0CC0884-2BE8-4ADE-9259-169651E9CCD6}" destId="{BF9DD8D2-F91E-4DE9-9D9E-9D72F774DC5A}" srcOrd="1" destOrd="0" parTransId="{59281B91-0087-4F88-BB15-A11B6C65795F}" sibTransId="{3BD54A0A-8812-451A-B549-B03F180D4DBB}"/>
    <dgm:cxn modelId="{544CC79A-054A-4C17-8AF6-492377A4889D}" srcId="{A0CC0884-2BE8-4ADE-9259-169651E9CCD6}" destId="{27210CFA-7620-45DD-9FB6-B184E01E0777}" srcOrd="0" destOrd="0" parTransId="{2E93FC2B-ADE6-42FB-A301-011A3968A5F6}" sibTransId="{72F8CDD8-54B9-404F-84FF-7028EC752A9B}"/>
    <dgm:cxn modelId="{41571F9D-DC85-4C86-9C03-EBE070CFE7F0}" type="presOf" srcId="{B85F6A70-65DE-4BA2-B6BA-5374A40932F5}" destId="{78562D8C-07C5-4EC4-B1F4-468301016974}" srcOrd="0" destOrd="0" presId="urn:microsoft.com/office/officeart/2005/8/layout/hProcess9"/>
    <dgm:cxn modelId="{D0037603-18E5-4AC0-99AA-6FFBDA9F121A}" type="presParOf" srcId="{58FCF374-7C59-4CCF-9646-B5EFC3394A73}" destId="{F8C63F80-BB39-44BF-A88D-2957E0F263B3}" srcOrd="0" destOrd="0" presId="urn:microsoft.com/office/officeart/2005/8/layout/hProcess9"/>
    <dgm:cxn modelId="{9574B0E5-7C43-4843-B45E-60686485BFA5}" type="presParOf" srcId="{58FCF374-7C59-4CCF-9646-B5EFC3394A73}" destId="{70C4D52B-FEA7-41B6-80F9-400A8823A6E0}" srcOrd="1" destOrd="0" presId="urn:microsoft.com/office/officeart/2005/8/layout/hProcess9"/>
    <dgm:cxn modelId="{FAF09D24-4069-4EB0-A426-63BC19725C98}" type="presParOf" srcId="{70C4D52B-FEA7-41B6-80F9-400A8823A6E0}" destId="{DA8F46A1-B10C-45F4-A4B9-565E42110283}" srcOrd="0" destOrd="0" presId="urn:microsoft.com/office/officeart/2005/8/layout/hProcess9"/>
    <dgm:cxn modelId="{14BF0839-53DB-4CD4-B4FA-B13D55743808}" type="presParOf" srcId="{70C4D52B-FEA7-41B6-80F9-400A8823A6E0}" destId="{14737647-E94A-4D59-83E9-EF95B27C1373}" srcOrd="1" destOrd="0" presId="urn:microsoft.com/office/officeart/2005/8/layout/hProcess9"/>
    <dgm:cxn modelId="{4C6AA91E-9591-45FC-87D5-0C29C4EF63E5}" type="presParOf" srcId="{70C4D52B-FEA7-41B6-80F9-400A8823A6E0}" destId="{FBC42387-3F4B-4629-8FAA-28AB52DF9E49}" srcOrd="2" destOrd="0" presId="urn:microsoft.com/office/officeart/2005/8/layout/hProcess9"/>
    <dgm:cxn modelId="{2A677B8D-C8B2-4793-A6BB-B5C5FC0CA489}" type="presParOf" srcId="{70C4D52B-FEA7-41B6-80F9-400A8823A6E0}" destId="{7E0DF108-E659-42D1-A883-8BA9E0F62C71}" srcOrd="3" destOrd="0" presId="urn:microsoft.com/office/officeart/2005/8/layout/hProcess9"/>
    <dgm:cxn modelId="{695785B9-F1E9-41E5-9015-F2CB509044A7}" type="presParOf" srcId="{70C4D52B-FEA7-41B6-80F9-400A8823A6E0}" destId="{78562D8C-07C5-4EC4-B1F4-4683010169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3F80-BB39-44BF-A88D-2957E0F263B3}">
      <dsp:nvSpPr>
        <dsp:cNvPr id="0" name=""/>
        <dsp:cNvSpPr/>
      </dsp:nvSpPr>
      <dsp:spPr>
        <a:xfrm>
          <a:off x="605789" y="0"/>
          <a:ext cx="6865620" cy="4525963"/>
        </a:xfrm>
        <a:prstGeom prst="rightArrow">
          <a:avLst/>
        </a:prstGeom>
        <a:solidFill>
          <a:srgbClr val="BCEA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46A1-B10C-45F4-A4B9-565E42110283}">
      <dsp:nvSpPr>
        <dsp:cNvPr id="0" name=""/>
        <dsp:cNvSpPr/>
      </dsp:nvSpPr>
      <dsp:spPr>
        <a:xfrm>
          <a:off x="0" y="1371602"/>
          <a:ext cx="2347804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Inputs</a:t>
          </a:r>
          <a:endParaRPr lang="en-US" sz="4000" b="0" kern="1200" dirty="0"/>
        </a:p>
      </dsp:txBody>
      <dsp:txXfrm>
        <a:off x="88376" y="1459978"/>
        <a:ext cx="2171052" cy="1633633"/>
      </dsp:txXfrm>
    </dsp:sp>
    <dsp:sp modelId="{FBC42387-3F4B-4629-8FAA-28AB52DF9E49}">
      <dsp:nvSpPr>
        <dsp:cNvPr id="0" name=""/>
        <dsp:cNvSpPr/>
      </dsp:nvSpPr>
      <dsp:spPr>
        <a:xfrm>
          <a:off x="2634425" y="1357788"/>
          <a:ext cx="2347804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Outputs</a:t>
          </a:r>
          <a:endParaRPr lang="en-US" sz="4000" b="0" kern="1200" dirty="0"/>
        </a:p>
      </dsp:txBody>
      <dsp:txXfrm>
        <a:off x="2722801" y="1446164"/>
        <a:ext cx="2171052" cy="1633633"/>
      </dsp:txXfrm>
    </dsp:sp>
    <dsp:sp modelId="{78562D8C-07C5-4EC4-B1F4-468301016974}">
      <dsp:nvSpPr>
        <dsp:cNvPr id="0" name=""/>
        <dsp:cNvSpPr/>
      </dsp:nvSpPr>
      <dsp:spPr>
        <a:xfrm>
          <a:off x="5267377" y="1357788"/>
          <a:ext cx="2808348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Outcomes</a:t>
          </a:r>
          <a:endParaRPr lang="en-US" sz="4000" b="0" kern="1200" dirty="0"/>
        </a:p>
      </dsp:txBody>
      <dsp:txXfrm>
        <a:off x="5355753" y="1446164"/>
        <a:ext cx="2631596" cy="163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3F80-BB39-44BF-A88D-2957E0F263B3}">
      <dsp:nvSpPr>
        <dsp:cNvPr id="0" name=""/>
        <dsp:cNvSpPr/>
      </dsp:nvSpPr>
      <dsp:spPr>
        <a:xfrm>
          <a:off x="462914" y="0"/>
          <a:ext cx="5246370" cy="2239963"/>
        </a:xfrm>
        <a:prstGeom prst="rightArrow">
          <a:avLst/>
        </a:prstGeom>
        <a:solidFill>
          <a:srgbClr val="BCEA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46A1-B10C-45F4-A4B9-565E42110283}">
      <dsp:nvSpPr>
        <dsp:cNvPr id="0" name=""/>
        <dsp:cNvSpPr/>
      </dsp:nvSpPr>
      <dsp:spPr>
        <a:xfrm>
          <a:off x="234" y="671988"/>
          <a:ext cx="1767290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/>
            <a:t>Inputs</a:t>
          </a:r>
          <a:endParaRPr lang="en-US" sz="3600" b="0" kern="1200" dirty="0"/>
        </a:p>
      </dsp:txBody>
      <dsp:txXfrm>
        <a:off x="43972" y="715726"/>
        <a:ext cx="1679814" cy="808509"/>
      </dsp:txXfrm>
    </dsp:sp>
    <dsp:sp modelId="{FBC42387-3F4B-4629-8FAA-28AB52DF9E49}">
      <dsp:nvSpPr>
        <dsp:cNvPr id="0" name=""/>
        <dsp:cNvSpPr/>
      </dsp:nvSpPr>
      <dsp:spPr>
        <a:xfrm>
          <a:off x="2029119" y="671988"/>
          <a:ext cx="1767290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2072857" y="715726"/>
        <a:ext cx="1679814" cy="808509"/>
      </dsp:txXfrm>
    </dsp:sp>
    <dsp:sp modelId="{78562D8C-07C5-4EC4-B1F4-468301016974}">
      <dsp:nvSpPr>
        <dsp:cNvPr id="0" name=""/>
        <dsp:cNvSpPr/>
      </dsp:nvSpPr>
      <dsp:spPr>
        <a:xfrm>
          <a:off x="4058004" y="671988"/>
          <a:ext cx="2113961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4101742" y="715726"/>
        <a:ext cx="2026485" cy="808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3F80-BB39-44BF-A88D-2957E0F263B3}">
      <dsp:nvSpPr>
        <dsp:cNvPr id="0" name=""/>
        <dsp:cNvSpPr/>
      </dsp:nvSpPr>
      <dsp:spPr>
        <a:xfrm>
          <a:off x="485774" y="0"/>
          <a:ext cx="5505450" cy="2239963"/>
        </a:xfrm>
        <a:prstGeom prst="rightArrow">
          <a:avLst/>
        </a:prstGeom>
        <a:solidFill>
          <a:srgbClr val="BCEA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46A1-B10C-45F4-A4B9-565E42110283}">
      <dsp:nvSpPr>
        <dsp:cNvPr id="0" name=""/>
        <dsp:cNvSpPr/>
      </dsp:nvSpPr>
      <dsp:spPr>
        <a:xfrm>
          <a:off x="3431" y="671988"/>
          <a:ext cx="1583972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47169" y="715726"/>
        <a:ext cx="1496496" cy="808509"/>
      </dsp:txXfrm>
    </dsp:sp>
    <dsp:sp modelId="{FBC42387-3F4B-4629-8FAA-28AB52DF9E49}">
      <dsp:nvSpPr>
        <dsp:cNvPr id="0" name=""/>
        <dsp:cNvSpPr/>
      </dsp:nvSpPr>
      <dsp:spPr>
        <a:xfrm>
          <a:off x="1792024" y="671988"/>
          <a:ext cx="2582240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Outputs</a:t>
          </a:r>
          <a:endParaRPr lang="en-US" sz="4000" b="0" kern="1200" dirty="0"/>
        </a:p>
      </dsp:txBody>
      <dsp:txXfrm>
        <a:off x="1835762" y="715726"/>
        <a:ext cx="2494764" cy="808509"/>
      </dsp:txXfrm>
    </dsp:sp>
    <dsp:sp modelId="{78562D8C-07C5-4EC4-B1F4-468301016974}">
      <dsp:nvSpPr>
        <dsp:cNvPr id="0" name=""/>
        <dsp:cNvSpPr/>
      </dsp:nvSpPr>
      <dsp:spPr>
        <a:xfrm>
          <a:off x="4578884" y="671988"/>
          <a:ext cx="1894684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4622622" y="715726"/>
        <a:ext cx="1807208" cy="8085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3F80-BB39-44BF-A88D-2957E0F263B3}">
      <dsp:nvSpPr>
        <dsp:cNvPr id="0" name=""/>
        <dsp:cNvSpPr/>
      </dsp:nvSpPr>
      <dsp:spPr>
        <a:xfrm>
          <a:off x="520064" y="0"/>
          <a:ext cx="5894070" cy="2239963"/>
        </a:xfrm>
        <a:prstGeom prst="rightArrow">
          <a:avLst/>
        </a:prstGeom>
        <a:solidFill>
          <a:srgbClr val="BCEA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46A1-B10C-45F4-A4B9-565E42110283}">
      <dsp:nvSpPr>
        <dsp:cNvPr id="0" name=""/>
        <dsp:cNvSpPr/>
      </dsp:nvSpPr>
      <dsp:spPr>
        <a:xfrm>
          <a:off x="280" y="671988"/>
          <a:ext cx="1798002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44018" y="715726"/>
        <a:ext cx="1710526" cy="808509"/>
      </dsp:txXfrm>
    </dsp:sp>
    <dsp:sp modelId="{FBC42387-3F4B-4629-8FAA-28AB52DF9E49}">
      <dsp:nvSpPr>
        <dsp:cNvPr id="0" name=""/>
        <dsp:cNvSpPr/>
      </dsp:nvSpPr>
      <dsp:spPr>
        <a:xfrm>
          <a:off x="2052560" y="671988"/>
          <a:ext cx="1823110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0" kern="1200" dirty="0"/>
        </a:p>
      </dsp:txBody>
      <dsp:txXfrm>
        <a:off x="2096298" y="715726"/>
        <a:ext cx="1735634" cy="808509"/>
      </dsp:txXfrm>
    </dsp:sp>
    <dsp:sp modelId="{78562D8C-07C5-4EC4-B1F4-468301016974}">
      <dsp:nvSpPr>
        <dsp:cNvPr id="0" name=""/>
        <dsp:cNvSpPr/>
      </dsp:nvSpPr>
      <dsp:spPr>
        <a:xfrm>
          <a:off x="4129947" y="671988"/>
          <a:ext cx="2803971" cy="8959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Outcomes</a:t>
          </a:r>
          <a:endParaRPr lang="en-US" sz="4000" b="0" kern="1200" dirty="0"/>
        </a:p>
      </dsp:txBody>
      <dsp:txXfrm>
        <a:off x="4173685" y="715726"/>
        <a:ext cx="2716495" cy="808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63F80-BB39-44BF-A88D-2957E0F263B3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rgbClr val="BCEA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46A1-B10C-45F4-A4B9-565E42110283}">
      <dsp:nvSpPr>
        <dsp:cNvPr id="0" name=""/>
        <dsp:cNvSpPr/>
      </dsp:nvSpPr>
      <dsp:spPr>
        <a:xfrm>
          <a:off x="4554" y="1357788"/>
          <a:ext cx="2379631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Inputs</a:t>
          </a:r>
          <a:endParaRPr lang="en-US" sz="4000" b="0" kern="1200" dirty="0"/>
        </a:p>
      </dsp:txBody>
      <dsp:txXfrm>
        <a:off x="92930" y="1446164"/>
        <a:ext cx="2202879" cy="1633633"/>
      </dsp:txXfrm>
    </dsp:sp>
    <dsp:sp modelId="{FBC42387-3F4B-4629-8FAA-28AB52DF9E49}">
      <dsp:nvSpPr>
        <dsp:cNvPr id="0" name=""/>
        <dsp:cNvSpPr/>
      </dsp:nvSpPr>
      <dsp:spPr>
        <a:xfrm>
          <a:off x="2691590" y="1357788"/>
          <a:ext cx="2379631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Outputs</a:t>
          </a:r>
          <a:endParaRPr lang="en-US" sz="4000" b="0" kern="1200" dirty="0"/>
        </a:p>
      </dsp:txBody>
      <dsp:txXfrm>
        <a:off x="2779966" y="1446164"/>
        <a:ext cx="2202879" cy="1633633"/>
      </dsp:txXfrm>
    </dsp:sp>
    <dsp:sp modelId="{78562D8C-07C5-4EC4-B1F4-468301016974}">
      <dsp:nvSpPr>
        <dsp:cNvPr id="0" name=""/>
        <dsp:cNvSpPr/>
      </dsp:nvSpPr>
      <dsp:spPr>
        <a:xfrm>
          <a:off x="5378626" y="1357788"/>
          <a:ext cx="2846419" cy="1810385"/>
        </a:xfrm>
        <a:prstGeom prst="roundRect">
          <a:avLst/>
        </a:prstGeom>
        <a:solidFill>
          <a:srgbClr val="00A249"/>
        </a:solidFill>
        <a:ln w="28575" cap="flat" cmpd="sng" algn="ctr">
          <a:solidFill>
            <a:srgbClr val="00A24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/>
            <a:t>Outcomes</a:t>
          </a:r>
          <a:endParaRPr lang="en-US" sz="4000" b="0" kern="1200" dirty="0"/>
        </a:p>
      </dsp:txBody>
      <dsp:txXfrm>
        <a:off x="5467002" y="1446164"/>
        <a:ext cx="2669667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14400" y="0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 algn="ctr">
              <a:defRPr/>
            </a:pPr>
            <a:r>
              <a:rPr lang="en-US" sz="1600" dirty="0" smtClean="0">
                <a:latin typeface="+mj-lt"/>
              </a:rPr>
              <a:t>Measure Your Impact: Getting Started with Outcome-Based Evaluation</a:t>
            </a:r>
            <a:endParaRPr lang="en-US" sz="1600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867399" y="0"/>
            <a:ext cx="989013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 algn="ctr">
              <a:defRPr/>
            </a:pPr>
            <a:r>
              <a:rPr lang="en-US" altLang="en-US" dirty="0" smtClean="0">
                <a:latin typeface="+mj-lt"/>
              </a:rPr>
              <a:t>12/15/2016</a:t>
            </a:r>
            <a:endParaRPr lang="en-US" alt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14400" y="8382000"/>
            <a:ext cx="4953000" cy="760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 algn="just"/>
            <a:r>
              <a:rPr lang="en-US" sz="900" dirty="0" err="1">
                <a:latin typeface="+mn-lt"/>
              </a:rPr>
              <a:t>Infopeople</a:t>
            </a:r>
            <a:r>
              <a:rPr lang="en-US" sz="900" dirty="0">
                <a:latin typeface="+mn-lt"/>
              </a:rPr>
              <a:t>, a grant project of the </a:t>
            </a:r>
            <a:r>
              <a:rPr lang="en-US" sz="900" dirty="0" err="1">
                <a:latin typeface="+mn-lt"/>
              </a:rPr>
              <a:t>Califa</a:t>
            </a:r>
            <a:r>
              <a:rPr lang="en-US" sz="900" dirty="0">
                <a:latin typeface="+mn-lt"/>
              </a:rPr>
              <a:t> Group, is supported in part by the U.S. </a:t>
            </a:r>
            <a:r>
              <a:rPr lang="en-US" sz="900" dirty="0" err="1">
                <a:latin typeface="+mn-lt"/>
              </a:rPr>
              <a:t>Ins#tute</a:t>
            </a:r>
            <a:r>
              <a:rPr lang="en-US" sz="900" dirty="0">
                <a:latin typeface="+mn-lt"/>
              </a:rPr>
              <a:t> of </a:t>
            </a:r>
            <a:r>
              <a:rPr lang="en-US" sz="900" dirty="0" smtClean="0">
                <a:latin typeface="+mn-lt"/>
              </a:rPr>
              <a:t>Museum and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smtClean="0">
                <a:latin typeface="+mn-lt"/>
              </a:rPr>
              <a:t>Library </a:t>
            </a:r>
            <a:r>
              <a:rPr lang="en-US" sz="900" dirty="0">
                <a:latin typeface="+mn-lt"/>
              </a:rPr>
              <a:t>Services under the provisions of the Library Services and Technology Act, administered in</a:t>
            </a:r>
          </a:p>
          <a:p>
            <a:pPr algn="just"/>
            <a:r>
              <a:rPr lang="en-US" sz="900" dirty="0">
                <a:latin typeface="+mn-lt"/>
              </a:rPr>
              <a:t>California by the State Librarian</a:t>
            </a:r>
            <a:r>
              <a:rPr lang="en-US" sz="900" dirty="0" smtClean="0">
                <a:latin typeface="+mn-lt"/>
              </a:rPr>
              <a:t>.</a:t>
            </a:r>
            <a:endParaRPr lang="en-US" sz="9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867399" y="8685213"/>
            <a:ext cx="98901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FA51880-6887-4DDA-B5ED-781A5B8F8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40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54721EB4-9561-454F-807C-146A5BACF052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03D0C6D6-45CA-4ACF-AAEE-75E23368C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543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24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92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495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1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08924D3-90A4-4EC9-8B12-B770B1213686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743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374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81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7DC196C-5C33-4846-BA47-25712F7943D3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pPr defTabSz="457200"/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1E766A3-9213-46C7-8DE8-7D82B6DA3700}" type="slidenum">
              <a:rPr lang="en-US" altLang="en-US"/>
              <a:pPr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9C560F-BD2E-43E8-943A-0F8D2C66171F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D3F2F3F-14CB-4EA9-B4AE-2BE2363A27A0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AD9A0B-DA37-4E86-9939-759C5DE664E1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F4BD599-4242-4387-9093-CE12D92C2CD2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3551E02-7DAE-42F7-B335-DC1E1ED3427C}" type="slidenum">
              <a:rPr lang="en-US" altLang="en-US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952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1FFAB6-204D-4DCE-BE44-A31FFF96CD5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2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C8BA9DB-3103-4410-82A7-50DCFAA95761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8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0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69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626A1BA-53A2-4166-9ED9-1A67FDADCA9E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7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ea typeface="ＭＳ Ｐゴシック" pitchFamily="34" charset="-128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0C6D6-45CA-4ACF-AAEE-75E23368C2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93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ADEC3-DABE-4E56-B18B-559F877C5F3E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B841694-3ADE-4192-8C18-188E98D08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88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8B29-F205-457E-A70F-C382E079F484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8376-B225-4DF5-8F2F-E2617737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A6709-06AD-4037-8C36-D5EDDC42A069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4738-43C3-4DA2-94D3-F2733B1EA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489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5B4A3-8315-4CAB-96AD-3CAABEDC9E43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48BE-FD62-43DE-9581-753466DC4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90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2D63-648E-4930-840C-D5A7EC45F0CB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5B2D-27C3-4539-B091-FB65725DA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97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D730-63A3-4C7C-AC3B-F269BAC04B66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23926-A6E7-406C-A0BD-A0D301571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41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3046D-2B31-458A-9542-4AB999940D3B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FA152-8673-4FB3-91ED-F4FD92C0C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545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B4A81-8E9B-47C3-9383-AD56B1CF53B0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BC7E9-21EF-4203-813A-D154DD84D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21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4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907C1-0666-4DB9-8BD0-D274262A570F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1E502-0214-4D1C-8C02-E86C981ED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225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6EBE-C58C-4E41-8FB6-9F864F2747A9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DA0D-51C4-482D-AA5A-9E91DF75E4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50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B783-0AAB-4E0E-A193-10FBFFB1018E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4513-9C9B-4646-989C-3F9914FF1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329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36554-D1C4-4539-8D49-F9AB1139E5F3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688ED-E09E-4DD5-912E-025137E85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286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F9F6-409A-4680-9316-2F13D01F1D6A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B64B-AAFE-4FDD-946F-D2F104B4FC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017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02BE-E8CD-4A4F-8E5A-6B07DDE171F9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9309C-E3E2-468D-8EC5-B913A7FEA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779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1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608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073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342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583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047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89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3C216-CD61-4AFF-A9B5-31F31B387A7B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49A88-3648-40E5-9AEA-A6A4EACFE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89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24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835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556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26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D81BA-2672-4F75-BA96-68354A7288C4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BB6E-670F-42EB-9D9C-0ED1B370A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79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C69F-8D4A-4489-A951-433FE71E8EC3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C6BC7-BBE8-46F7-8414-0B84C59F8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83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5B27-C85E-49FB-8CC3-C8C9FA9FFBE1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9D199-AF15-4558-84BA-29BD8FF53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62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BAFED-9367-43A9-B044-986E28CABF12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C69F4-2512-417E-9CD8-0FDF5242F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26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9334-4244-4023-A1D2-8D47093EEF12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2E99B-FB86-4A5C-B3F0-50B113819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08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CE1741-4183-44BB-9317-6F6408EDF17C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B7AB65-8360-425D-B575-CF91E10C7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91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fld id="{8E9F1640-9D8C-41AA-8A74-9D88CED6EC7C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9646B4-7EEC-4786-AB31-A84B3234A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32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pitchFamily="34" charset="0"/>
        <a:defRPr sz="2000" b="1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41CFF0-A384-444E-B6E3-B92227FD0402}" type="datetimeFigureOut">
              <a:rPr lang="en-US" altLang="en-US"/>
              <a:pPr>
                <a:defRPr/>
              </a:pPr>
              <a:t>12/13/16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0EFDDEF-8FFA-4184-8112-17624F7BB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3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12/13/16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994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g"/><Relationship Id="rId3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fplogo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8" y="460955"/>
            <a:ext cx="5266807" cy="1419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23" y="2861454"/>
            <a:ext cx="7999861" cy="2759260"/>
          </a:xfrm>
          <a:prstGeom prst="rect">
            <a:avLst/>
          </a:prstGeom>
          <a:noFill/>
          <a:ln w="6350" cmpd="sng">
            <a:noFill/>
          </a:ln>
        </p:spPr>
        <p:txBody>
          <a:bodyPr wrap="square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Infopeople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is dedicated to bringing you the best in practical library training and improving information access for the public by improving the skills of library workers. Infopeople, a grant project of the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</a:rPr>
              <a:t>Califa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 Group, is supported in part by the Institute of Museum and Library Services under the provisions of the Library Services and Technology Act administered in California by the State Librarian.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This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material is covered by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hlinkClick r:id="rId3"/>
              </a:rPr>
              <a:t>Creative Commons 4.0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 Non-commercial Share Alike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license.  Any use of this material should credit the funding source.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504" y="2394278"/>
            <a:ext cx="448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Welcome to today’s Infopeople Webinar!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932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714375" y="5791200"/>
            <a:ext cx="84296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number of registered participants</a:t>
            </a:r>
          </a:p>
        </p:txBody>
      </p:sp>
      <p:pic>
        <p:nvPicPr>
          <p:cNvPr id="22531" name="Picture 3" descr="http://suringpubliclibrary.org/sites/suringpubliclibrary.org/files/Summer_Reading/2015/Child%20SRP%20Regi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69913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http://www.troypubliclibrary.org/files/files/SRP%202015%20PH%20children%27s%20programs%20brochure,%20web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-76200"/>
            <a:ext cx="129397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2695575" y="5791200"/>
            <a:ext cx="64484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number of events offered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550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466975" y="5791200"/>
            <a:ext cx="66770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total attendance at events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485775" y="5791200"/>
            <a:ext cx="86582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number of minutes spent reading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572625" cy="75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124575" y="5791200"/>
            <a:ext cx="30194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circulation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162800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latin typeface="Calibri" charset="0"/>
                <a:ea typeface="+mj-ea"/>
              </a:rPr>
              <a:t>Outcome Measures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en-US" altLang="en-US" sz="5400" dirty="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5400" dirty="0" smtClean="0"/>
          </a:p>
          <a:p>
            <a:pPr algn="ctr" eaLnBrk="1" hangingPunct="1">
              <a:buFont typeface="Arial" pitchFamily="34" charset="0"/>
              <a:buNone/>
            </a:pPr>
            <a:r>
              <a:rPr lang="en-US" altLang="en-US" sz="4800" b="0" dirty="0" smtClean="0"/>
              <a:t>Quantifying the </a:t>
            </a:r>
            <a:r>
              <a:rPr lang="en-US" altLang="en-US" sz="4800" dirty="0" smtClean="0"/>
              <a:t>effect a service has</a:t>
            </a:r>
            <a:r>
              <a:rPr lang="en-US" altLang="en-US" sz="4800" b="0" dirty="0" smtClean="0"/>
              <a:t> on the program’s stated objectives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066800" y="1219200"/>
          <a:ext cx="6934200" cy="223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5240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048000" y="5127625"/>
            <a:ext cx="6107113" cy="1322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Children’</a:t>
            </a:r>
            <a:r>
              <a:rPr lang="en-US" altLang="ja-JP" sz="4000">
                <a:solidFill>
                  <a:schemeClr val="bg1"/>
                </a:solidFill>
              </a:rPr>
              <a:t>s enjoyment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of reading increased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925513"/>
            <a:ext cx="10479088" cy="785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490788" y="5370513"/>
            <a:ext cx="6653212" cy="132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children maintained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or improved reading skills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0"/>
            <a:ext cx="104013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276600" y="5029200"/>
            <a:ext cx="5870575" cy="132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children were more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likely to read by choice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solidFill>
                  <a:srgbClr val="00A249"/>
                </a:solidFill>
                <a:latin typeface="Calibri" charset="0"/>
                <a:ea typeface="+mj-ea"/>
              </a:rPr>
              <a:t>Data Trifecta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447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8915400" cy="4571999"/>
          </a:xfrm>
        </p:spPr>
        <p:txBody>
          <a:bodyPr/>
          <a:lstStyle/>
          <a:p>
            <a:pPr algn="r"/>
            <a:r>
              <a:rPr lang="en-US" sz="5400" cap="none" dirty="0" smtClean="0"/>
              <a:t>Measure Your Impact</a:t>
            </a:r>
            <a:r>
              <a:rPr lang="en-US" sz="5400" cap="none" dirty="0"/>
              <a:t>:</a:t>
            </a:r>
            <a:r>
              <a:rPr lang="en-US" sz="4000" cap="none" dirty="0" smtClean="0"/>
              <a:t/>
            </a:r>
            <a:br>
              <a:rPr lang="en-US" sz="4000" cap="none" dirty="0" smtClean="0"/>
            </a:br>
            <a:r>
              <a:rPr lang="en-US" sz="4000" cap="none" dirty="0" smtClean="0"/>
              <a:t>Getting Started with </a:t>
            </a:r>
            <a:br>
              <a:rPr lang="en-US" sz="4000" cap="none" dirty="0" smtClean="0"/>
            </a:br>
            <a:r>
              <a:rPr lang="en-US" sz="4000" cap="none" dirty="0" smtClean="0"/>
              <a:t>Outcome-Based Evaluation</a:t>
            </a:r>
            <a:endParaRPr lang="en-US" sz="40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0"/>
            <a:ext cx="8915400" cy="1295400"/>
          </a:xfrm>
        </p:spPr>
        <p:txBody>
          <a:bodyPr/>
          <a:lstStyle/>
          <a:p>
            <a:pPr algn="r"/>
            <a:r>
              <a:rPr lang="en-US" sz="2400" b="1" cap="none" dirty="0" smtClean="0">
                <a:latin typeface="+mn-lt"/>
              </a:rPr>
              <a:t>Linda Hofschire, Director, Library Research Service, Colorado State Library</a:t>
            </a:r>
          </a:p>
          <a:p>
            <a:pPr algn="r"/>
            <a:r>
              <a:rPr lang="en-US" sz="2400" b="1" cap="none" dirty="0" smtClean="0">
                <a:latin typeface="+mn-lt"/>
              </a:rPr>
              <a:t>www.lrs.org | @</a:t>
            </a:r>
            <a:r>
              <a:rPr lang="en-US" sz="2400" b="1" cap="none" dirty="0" err="1" smtClean="0">
                <a:latin typeface="+mn-lt"/>
              </a:rPr>
              <a:t>lrs_co</a:t>
            </a:r>
            <a:r>
              <a:rPr lang="en-US" sz="2400" b="1" cap="none" dirty="0" smtClean="0">
                <a:latin typeface="+mn-lt"/>
              </a:rPr>
              <a:t> | @</a:t>
            </a:r>
            <a:r>
              <a:rPr lang="en-US" sz="2400" b="1" cap="none" dirty="0" err="1" smtClean="0">
                <a:latin typeface="+mn-lt"/>
              </a:rPr>
              <a:t>lindahofschire</a:t>
            </a:r>
            <a:endParaRPr lang="en-US" sz="2400" b="1" cap="none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3657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 Infopeople Webinar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0143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010400" cy="4373563"/>
          </a:xfrm>
        </p:spPr>
        <p:txBody>
          <a:bodyPr/>
          <a:lstStyle/>
          <a:p>
            <a:r>
              <a:rPr lang="en-US" sz="5400" b="0" dirty="0" smtClean="0"/>
              <a:t>Question: </a:t>
            </a:r>
          </a:p>
          <a:p>
            <a:r>
              <a:rPr lang="en-US" sz="5400" b="0" dirty="0" smtClean="0"/>
              <a:t>What outcomes are you measuring? </a:t>
            </a:r>
            <a:endParaRPr 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2813813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7996237" cy="3622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4038600"/>
            <a:ext cx="659130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8510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2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7"/>
          <p:cNvSpPr txBox="1">
            <a:spLocks/>
          </p:cNvSpPr>
          <p:nvPr/>
        </p:nvSpPr>
        <p:spPr bwMode="auto">
          <a:xfrm>
            <a:off x="1524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A</a:t>
            </a:r>
          </a:p>
        </p:txBody>
      </p:sp>
      <p:sp>
        <p:nvSpPr>
          <p:cNvPr id="33795" name="Text Placeholder 7"/>
          <p:cNvSpPr txBox="1">
            <a:spLocks/>
          </p:cNvSpPr>
          <p:nvPr/>
        </p:nvSpPr>
        <p:spPr bwMode="auto">
          <a:xfrm>
            <a:off x="64008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C</a:t>
            </a:r>
          </a:p>
        </p:txBody>
      </p:sp>
      <p:sp>
        <p:nvSpPr>
          <p:cNvPr id="33796" name="Text Placeholder 7"/>
          <p:cNvSpPr txBox="1">
            <a:spLocks/>
          </p:cNvSpPr>
          <p:nvPr/>
        </p:nvSpPr>
        <p:spPr bwMode="auto">
          <a:xfrm>
            <a:off x="32766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Placeholder 7"/>
          <p:cNvSpPr txBox="1">
            <a:spLocks/>
          </p:cNvSpPr>
          <p:nvPr/>
        </p:nvSpPr>
        <p:spPr bwMode="auto">
          <a:xfrm>
            <a:off x="1524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A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28600" y="1519238"/>
            <a:ext cx="2514600" cy="2286000"/>
          </a:xfrm>
          <a:prstGeom prst="rect">
            <a:avLst/>
          </a:prstGeom>
          <a:solidFill>
            <a:srgbClr val="BCEAC0"/>
          </a:solidFill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/>
              <a:t>100% of participating children increased or maintained reading skills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4820" name="Content Placeholder 8"/>
          <p:cNvSpPr txBox="1">
            <a:spLocks/>
          </p:cNvSpPr>
          <p:nvPr/>
        </p:nvSpPr>
        <p:spPr bwMode="auto">
          <a:xfrm>
            <a:off x="3314700" y="1600200"/>
            <a:ext cx="2514600" cy="23622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4821" name="Content Placeholder 8"/>
          <p:cNvSpPr txBox="1">
            <a:spLocks/>
          </p:cNvSpPr>
          <p:nvPr/>
        </p:nvSpPr>
        <p:spPr bwMode="auto">
          <a:xfrm>
            <a:off x="6400800" y="1600200"/>
            <a:ext cx="2514600" cy="23622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4822" name="Text Placeholder 7"/>
          <p:cNvSpPr txBox="1">
            <a:spLocks/>
          </p:cNvSpPr>
          <p:nvPr/>
        </p:nvSpPr>
        <p:spPr bwMode="auto">
          <a:xfrm>
            <a:off x="64008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C</a:t>
            </a:r>
          </a:p>
        </p:txBody>
      </p:sp>
      <p:sp>
        <p:nvSpPr>
          <p:cNvPr id="34823" name="Text Placeholder 7"/>
          <p:cNvSpPr txBox="1">
            <a:spLocks/>
          </p:cNvSpPr>
          <p:nvPr/>
        </p:nvSpPr>
        <p:spPr bwMode="auto">
          <a:xfrm>
            <a:off x="32766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7"/>
          <p:cNvSpPr txBox="1">
            <a:spLocks/>
          </p:cNvSpPr>
          <p:nvPr/>
        </p:nvSpPr>
        <p:spPr bwMode="auto">
          <a:xfrm>
            <a:off x="1524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A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28600" y="1519238"/>
            <a:ext cx="2514600" cy="22860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/>
              <a:t>100% of participating children increased or maintained reading skills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5844" name="Content Placeholder 8"/>
          <p:cNvSpPr txBox="1">
            <a:spLocks/>
          </p:cNvSpPr>
          <p:nvPr/>
        </p:nvSpPr>
        <p:spPr bwMode="auto">
          <a:xfrm>
            <a:off x="33147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5845" name="Content Placeholder 8"/>
          <p:cNvSpPr txBox="1">
            <a:spLocks/>
          </p:cNvSpPr>
          <p:nvPr/>
        </p:nvSpPr>
        <p:spPr bwMode="auto">
          <a:xfrm>
            <a:off x="64008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5846" name="Text Placeholder 7"/>
          <p:cNvSpPr txBox="1">
            <a:spLocks/>
          </p:cNvSpPr>
          <p:nvPr/>
        </p:nvSpPr>
        <p:spPr bwMode="auto">
          <a:xfrm>
            <a:off x="64008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C</a:t>
            </a:r>
          </a:p>
        </p:txBody>
      </p:sp>
      <p:sp>
        <p:nvSpPr>
          <p:cNvPr id="35847" name="Text Placeholder 7"/>
          <p:cNvSpPr txBox="1">
            <a:spLocks/>
          </p:cNvSpPr>
          <p:nvPr/>
        </p:nvSpPr>
        <p:spPr bwMode="auto">
          <a:xfrm>
            <a:off x="32766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B</a:t>
            </a:r>
          </a:p>
        </p:txBody>
      </p:sp>
      <p:sp>
        <p:nvSpPr>
          <p:cNvPr id="35848" name="Content Placeholder 8"/>
          <p:cNvSpPr txBox="1">
            <a:spLocks/>
          </p:cNvSpPr>
          <p:nvPr/>
        </p:nvSpPr>
        <p:spPr bwMode="auto">
          <a:xfrm>
            <a:off x="228600" y="4343400"/>
            <a:ext cx="2514600" cy="8382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25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5849" name="Content Placeholder 8"/>
          <p:cNvSpPr txBox="1">
            <a:spLocks/>
          </p:cNvSpPr>
          <p:nvPr/>
        </p:nvSpPr>
        <p:spPr bwMode="auto">
          <a:xfrm>
            <a:off x="3352800" y="4343400"/>
            <a:ext cx="2514600" cy="9144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100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5850" name="Content Placeholder 8"/>
          <p:cNvSpPr txBox="1">
            <a:spLocks/>
          </p:cNvSpPr>
          <p:nvPr/>
        </p:nvSpPr>
        <p:spPr bwMode="auto">
          <a:xfrm>
            <a:off x="6400800" y="4343400"/>
            <a:ext cx="2514600" cy="8382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50 children participated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7"/>
          <p:cNvSpPr txBox="1">
            <a:spLocks/>
          </p:cNvSpPr>
          <p:nvPr/>
        </p:nvSpPr>
        <p:spPr bwMode="auto">
          <a:xfrm>
            <a:off x="1524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A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28600" y="1519238"/>
            <a:ext cx="2514600" cy="22860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/>
              <a:t>100% of participating children increased or maintained reading skills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6868" name="Content Placeholder 8"/>
          <p:cNvSpPr txBox="1">
            <a:spLocks/>
          </p:cNvSpPr>
          <p:nvPr/>
        </p:nvSpPr>
        <p:spPr bwMode="auto">
          <a:xfrm>
            <a:off x="33147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6869" name="Content Placeholder 8"/>
          <p:cNvSpPr txBox="1">
            <a:spLocks/>
          </p:cNvSpPr>
          <p:nvPr/>
        </p:nvSpPr>
        <p:spPr bwMode="auto">
          <a:xfrm>
            <a:off x="64008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6870" name="Text Placeholder 7"/>
          <p:cNvSpPr txBox="1">
            <a:spLocks/>
          </p:cNvSpPr>
          <p:nvPr/>
        </p:nvSpPr>
        <p:spPr bwMode="auto">
          <a:xfrm>
            <a:off x="64008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C</a:t>
            </a:r>
          </a:p>
        </p:txBody>
      </p:sp>
      <p:sp>
        <p:nvSpPr>
          <p:cNvPr id="36871" name="Text Placeholder 7"/>
          <p:cNvSpPr txBox="1">
            <a:spLocks/>
          </p:cNvSpPr>
          <p:nvPr/>
        </p:nvSpPr>
        <p:spPr bwMode="auto">
          <a:xfrm>
            <a:off x="32766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B</a:t>
            </a:r>
          </a:p>
        </p:txBody>
      </p:sp>
      <p:sp>
        <p:nvSpPr>
          <p:cNvPr id="36872" name="Content Placeholder 8"/>
          <p:cNvSpPr txBox="1">
            <a:spLocks/>
          </p:cNvSpPr>
          <p:nvPr/>
        </p:nvSpPr>
        <p:spPr bwMode="auto">
          <a:xfrm>
            <a:off x="228600" y="4191000"/>
            <a:ext cx="2514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25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6873" name="Content Placeholder 8"/>
          <p:cNvSpPr txBox="1">
            <a:spLocks/>
          </p:cNvSpPr>
          <p:nvPr/>
        </p:nvSpPr>
        <p:spPr bwMode="auto">
          <a:xfrm>
            <a:off x="3352800" y="4114800"/>
            <a:ext cx="25146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100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6874" name="Content Placeholder 8"/>
          <p:cNvSpPr txBox="1">
            <a:spLocks/>
          </p:cNvSpPr>
          <p:nvPr/>
        </p:nvSpPr>
        <p:spPr bwMode="auto">
          <a:xfrm>
            <a:off x="6400800" y="4191000"/>
            <a:ext cx="2514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50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6875" name="Content Placeholder 8"/>
          <p:cNvSpPr txBox="1">
            <a:spLocks/>
          </p:cNvSpPr>
          <p:nvPr/>
        </p:nvSpPr>
        <p:spPr bwMode="auto">
          <a:xfrm>
            <a:off x="304800" y="5257800"/>
            <a:ext cx="2514600" cy="6096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$5,000</a:t>
            </a:r>
          </a:p>
        </p:txBody>
      </p:sp>
      <p:sp>
        <p:nvSpPr>
          <p:cNvPr id="36876" name="Content Placeholder 8"/>
          <p:cNvSpPr txBox="1">
            <a:spLocks/>
          </p:cNvSpPr>
          <p:nvPr/>
        </p:nvSpPr>
        <p:spPr bwMode="auto">
          <a:xfrm>
            <a:off x="3302000" y="5257800"/>
            <a:ext cx="2514600" cy="6096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$10,000</a:t>
            </a:r>
          </a:p>
          <a:p>
            <a:pPr eaLnBrk="1" hangingPunct="1"/>
            <a:endParaRPr lang="en-US" altLang="en-US"/>
          </a:p>
        </p:txBody>
      </p:sp>
      <p:sp>
        <p:nvSpPr>
          <p:cNvPr id="36877" name="Content Placeholder 8"/>
          <p:cNvSpPr txBox="1">
            <a:spLocks/>
          </p:cNvSpPr>
          <p:nvPr/>
        </p:nvSpPr>
        <p:spPr bwMode="auto">
          <a:xfrm>
            <a:off x="6400800" y="5257800"/>
            <a:ext cx="2514600" cy="6096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$2,500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7"/>
          <p:cNvSpPr txBox="1">
            <a:spLocks/>
          </p:cNvSpPr>
          <p:nvPr/>
        </p:nvSpPr>
        <p:spPr bwMode="auto">
          <a:xfrm>
            <a:off x="1524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A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28600" y="1519238"/>
            <a:ext cx="2514600" cy="22860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/>
              <a:t>100% of participating children increased or maintained reading skills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7892" name="Content Placeholder 8"/>
          <p:cNvSpPr txBox="1">
            <a:spLocks/>
          </p:cNvSpPr>
          <p:nvPr/>
        </p:nvSpPr>
        <p:spPr bwMode="auto">
          <a:xfrm>
            <a:off x="33147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7893" name="Content Placeholder 8"/>
          <p:cNvSpPr txBox="1">
            <a:spLocks/>
          </p:cNvSpPr>
          <p:nvPr/>
        </p:nvSpPr>
        <p:spPr bwMode="auto">
          <a:xfrm>
            <a:off x="6400800" y="1600200"/>
            <a:ext cx="25146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85% of participating children increased or maintained reading skills</a:t>
            </a:r>
          </a:p>
        </p:txBody>
      </p:sp>
      <p:sp>
        <p:nvSpPr>
          <p:cNvPr id="37894" name="Text Placeholder 7"/>
          <p:cNvSpPr txBox="1">
            <a:spLocks/>
          </p:cNvSpPr>
          <p:nvPr/>
        </p:nvSpPr>
        <p:spPr bwMode="auto">
          <a:xfrm>
            <a:off x="64008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C</a:t>
            </a:r>
          </a:p>
        </p:txBody>
      </p:sp>
      <p:sp>
        <p:nvSpPr>
          <p:cNvPr id="37895" name="Text Placeholder 7"/>
          <p:cNvSpPr txBox="1">
            <a:spLocks/>
          </p:cNvSpPr>
          <p:nvPr/>
        </p:nvSpPr>
        <p:spPr bwMode="auto">
          <a:xfrm>
            <a:off x="3276600" y="685800"/>
            <a:ext cx="2514600" cy="6397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Library B</a:t>
            </a:r>
          </a:p>
        </p:txBody>
      </p:sp>
      <p:sp>
        <p:nvSpPr>
          <p:cNvPr id="37896" name="Content Placeholder 8"/>
          <p:cNvSpPr txBox="1">
            <a:spLocks/>
          </p:cNvSpPr>
          <p:nvPr/>
        </p:nvSpPr>
        <p:spPr bwMode="auto">
          <a:xfrm>
            <a:off x="228600" y="4191000"/>
            <a:ext cx="2514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25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7897" name="Content Placeholder 8"/>
          <p:cNvSpPr txBox="1">
            <a:spLocks/>
          </p:cNvSpPr>
          <p:nvPr/>
        </p:nvSpPr>
        <p:spPr bwMode="auto">
          <a:xfrm>
            <a:off x="3352800" y="4114800"/>
            <a:ext cx="25146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100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7898" name="Content Placeholder 8"/>
          <p:cNvSpPr txBox="1">
            <a:spLocks/>
          </p:cNvSpPr>
          <p:nvPr/>
        </p:nvSpPr>
        <p:spPr bwMode="auto">
          <a:xfrm>
            <a:off x="6400800" y="4191000"/>
            <a:ext cx="2514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50 children participated</a:t>
            </a:r>
          </a:p>
          <a:p>
            <a:pPr eaLnBrk="1" hangingPunct="1"/>
            <a:endParaRPr lang="en-US" altLang="en-US"/>
          </a:p>
        </p:txBody>
      </p:sp>
      <p:sp>
        <p:nvSpPr>
          <p:cNvPr id="37899" name="Content Placeholder 8"/>
          <p:cNvSpPr txBox="1">
            <a:spLocks/>
          </p:cNvSpPr>
          <p:nvPr/>
        </p:nvSpPr>
        <p:spPr bwMode="auto">
          <a:xfrm>
            <a:off x="304800" y="5257800"/>
            <a:ext cx="25146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$5,000</a:t>
            </a:r>
          </a:p>
        </p:txBody>
      </p:sp>
      <p:sp>
        <p:nvSpPr>
          <p:cNvPr id="37900" name="Content Placeholder 8"/>
          <p:cNvSpPr txBox="1">
            <a:spLocks/>
          </p:cNvSpPr>
          <p:nvPr/>
        </p:nvSpPr>
        <p:spPr bwMode="auto">
          <a:xfrm>
            <a:off x="3302000" y="5257800"/>
            <a:ext cx="25146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$10,000</a:t>
            </a:r>
          </a:p>
          <a:p>
            <a:pPr eaLnBrk="1" hangingPunct="1"/>
            <a:endParaRPr lang="en-US" altLang="en-US"/>
          </a:p>
        </p:txBody>
      </p:sp>
      <p:sp>
        <p:nvSpPr>
          <p:cNvPr id="37901" name="Content Placeholder 8"/>
          <p:cNvSpPr txBox="1">
            <a:spLocks/>
          </p:cNvSpPr>
          <p:nvPr/>
        </p:nvSpPr>
        <p:spPr bwMode="auto">
          <a:xfrm>
            <a:off x="6400800" y="5257800"/>
            <a:ext cx="25146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$2,500</a:t>
            </a:r>
          </a:p>
          <a:p>
            <a:pPr eaLnBrk="1" hangingPunct="1"/>
            <a:endParaRPr lang="en-US" altLang="en-US"/>
          </a:p>
        </p:txBody>
      </p:sp>
      <p:sp>
        <p:nvSpPr>
          <p:cNvPr id="37902" name="Content Placeholder 8"/>
          <p:cNvSpPr txBox="1">
            <a:spLocks/>
          </p:cNvSpPr>
          <p:nvPr/>
        </p:nvSpPr>
        <p:spPr bwMode="auto">
          <a:xfrm>
            <a:off x="228600" y="5943600"/>
            <a:ext cx="2286000" cy="5334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$200/child</a:t>
            </a:r>
          </a:p>
        </p:txBody>
      </p:sp>
      <p:sp>
        <p:nvSpPr>
          <p:cNvPr id="37903" name="Content Placeholder 8"/>
          <p:cNvSpPr txBox="1">
            <a:spLocks/>
          </p:cNvSpPr>
          <p:nvPr/>
        </p:nvSpPr>
        <p:spPr bwMode="auto">
          <a:xfrm>
            <a:off x="3505200" y="5943600"/>
            <a:ext cx="2362200" cy="5334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$100/child</a:t>
            </a:r>
          </a:p>
        </p:txBody>
      </p:sp>
      <p:sp>
        <p:nvSpPr>
          <p:cNvPr id="37904" name="Content Placeholder 8"/>
          <p:cNvSpPr txBox="1">
            <a:spLocks/>
          </p:cNvSpPr>
          <p:nvPr/>
        </p:nvSpPr>
        <p:spPr bwMode="auto">
          <a:xfrm>
            <a:off x="6629400" y="5943600"/>
            <a:ext cx="2362200" cy="533400"/>
          </a:xfrm>
          <a:prstGeom prst="rect">
            <a:avLst/>
          </a:prstGeom>
          <a:solidFill>
            <a:srgbClr val="BCE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/>
              <a:t>$50/child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9351" y="1679354"/>
            <a:ext cx="2819400" cy="1810385"/>
            <a:chOff x="5378626" y="1357788"/>
            <a:chExt cx="2846419" cy="1810385"/>
          </a:xfrm>
        </p:grpSpPr>
        <p:sp>
          <p:nvSpPr>
            <p:cNvPr id="15" name="Rounded Rectangle 14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Intermediate</a:t>
              </a:r>
              <a:endParaRPr lang="en-US" sz="3200" b="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51" y="1676400"/>
            <a:ext cx="2819400" cy="1810385"/>
            <a:chOff x="5378626" y="1357788"/>
            <a:chExt cx="2846419" cy="1810385"/>
          </a:xfrm>
        </p:grpSpPr>
        <p:sp>
          <p:nvSpPr>
            <p:cNvPr id="18" name="Rounded Rectangle 17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Immediate</a:t>
              </a:r>
              <a:endParaRPr lang="en-US" sz="3200" b="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1151" y="1679354"/>
            <a:ext cx="2819400" cy="1810385"/>
            <a:chOff x="5378626" y="1357788"/>
            <a:chExt cx="2846419" cy="1810385"/>
          </a:xfrm>
        </p:grpSpPr>
        <p:sp>
          <p:nvSpPr>
            <p:cNvPr id="21" name="Rounded Rectangle 20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Long-term</a:t>
              </a:r>
              <a:endParaRPr lang="en-US" sz="3200" b="0" kern="12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524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outcomes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3466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9351" y="1679354"/>
            <a:ext cx="2819400" cy="1810385"/>
            <a:chOff x="5378626" y="1357788"/>
            <a:chExt cx="2846419" cy="1810385"/>
          </a:xfrm>
        </p:grpSpPr>
        <p:sp>
          <p:nvSpPr>
            <p:cNvPr id="15" name="Rounded Rectangle 14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Intermediate</a:t>
              </a:r>
              <a:endParaRPr lang="en-US" sz="3200" b="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51" y="1676400"/>
            <a:ext cx="2819400" cy="1810385"/>
            <a:chOff x="5378626" y="1357788"/>
            <a:chExt cx="2846419" cy="1810385"/>
          </a:xfrm>
        </p:grpSpPr>
        <p:sp>
          <p:nvSpPr>
            <p:cNvPr id="18" name="Rounded Rectangle 17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Immediate</a:t>
              </a:r>
              <a:endParaRPr lang="en-US" sz="3200" b="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1151" y="1679354"/>
            <a:ext cx="2819400" cy="1810385"/>
            <a:chOff x="5378626" y="1357788"/>
            <a:chExt cx="2846419" cy="1810385"/>
          </a:xfrm>
        </p:grpSpPr>
        <p:sp>
          <p:nvSpPr>
            <p:cNvPr id="21" name="Rounded Rectangle 20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Long-term</a:t>
              </a:r>
              <a:endParaRPr lang="en-US" sz="3200" b="0" kern="12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524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outcomes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414" y="4343400"/>
            <a:ext cx="2819400" cy="1810385"/>
            <a:chOff x="5378626" y="1549274"/>
            <a:chExt cx="2846419" cy="1810385"/>
          </a:xfrm>
          <a:solidFill>
            <a:srgbClr val="9CE0A2"/>
          </a:solidFill>
        </p:grpSpPr>
        <p:sp>
          <p:nvSpPr>
            <p:cNvPr id="13" name="Rounded Rectangle 12"/>
            <p:cNvSpPr/>
            <p:nvPr/>
          </p:nvSpPr>
          <p:spPr>
            <a:xfrm>
              <a:off x="5378626" y="1549274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467002" y="1637649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>
                  <a:solidFill>
                    <a:schemeClr val="tx1"/>
                  </a:solidFill>
                </a:rPr>
                <a:t>Learn how to complete online job application</a:t>
              </a:r>
              <a:endParaRPr lang="en-US" sz="3200" b="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1557251" y="3733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19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620000" cy="4373563"/>
          </a:xfrm>
        </p:spPr>
        <p:txBody>
          <a:bodyPr/>
          <a:lstStyle/>
          <a:p>
            <a:r>
              <a:rPr lang="en-US" sz="5400" b="0" dirty="0" smtClean="0"/>
              <a:t>Poll Question:</a:t>
            </a:r>
          </a:p>
          <a:p>
            <a:r>
              <a:rPr lang="en-US" sz="5400" b="0" dirty="0" smtClean="0"/>
              <a:t>Are you currently measuring outcomes in your library?</a:t>
            </a:r>
            <a:endParaRPr 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404678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9351" y="1679354"/>
            <a:ext cx="2819400" cy="1810385"/>
            <a:chOff x="5378626" y="1357788"/>
            <a:chExt cx="2846419" cy="1810385"/>
          </a:xfrm>
        </p:grpSpPr>
        <p:sp>
          <p:nvSpPr>
            <p:cNvPr id="15" name="Rounded Rectangle 14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Intermediate</a:t>
              </a:r>
              <a:endParaRPr lang="en-US" sz="3200" b="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51" y="1676400"/>
            <a:ext cx="2819400" cy="1810385"/>
            <a:chOff x="5378626" y="1357788"/>
            <a:chExt cx="2846419" cy="1810385"/>
          </a:xfrm>
        </p:grpSpPr>
        <p:sp>
          <p:nvSpPr>
            <p:cNvPr id="18" name="Rounded Rectangle 17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Immediate</a:t>
              </a:r>
              <a:endParaRPr lang="en-US" sz="3200" b="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1151" y="1679354"/>
            <a:ext cx="2819400" cy="1810385"/>
            <a:chOff x="5378626" y="1357788"/>
            <a:chExt cx="2846419" cy="1810385"/>
          </a:xfrm>
        </p:grpSpPr>
        <p:sp>
          <p:nvSpPr>
            <p:cNvPr id="21" name="Rounded Rectangle 20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Long-term</a:t>
              </a:r>
              <a:endParaRPr lang="en-US" sz="3200" b="0" kern="12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524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outcomes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414" y="4343400"/>
            <a:ext cx="2819400" cy="1810385"/>
            <a:chOff x="5378626" y="1549274"/>
            <a:chExt cx="2846419" cy="1810385"/>
          </a:xfrm>
          <a:solidFill>
            <a:srgbClr val="9CE0A2"/>
          </a:solidFill>
        </p:grpSpPr>
        <p:sp>
          <p:nvSpPr>
            <p:cNvPr id="13" name="Rounded Rectangle 12"/>
            <p:cNvSpPr/>
            <p:nvPr/>
          </p:nvSpPr>
          <p:spPr>
            <a:xfrm>
              <a:off x="5378626" y="1549274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467002" y="1637649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>
                  <a:solidFill>
                    <a:schemeClr val="tx1"/>
                  </a:solidFill>
                </a:rPr>
                <a:t>Learn how to complete online job application</a:t>
              </a:r>
              <a:endParaRPr lang="en-US" sz="32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124200" y="4331224"/>
            <a:ext cx="2819400" cy="1810385"/>
          </a:xfrm>
          <a:prstGeom prst="roundRect">
            <a:avLst/>
          </a:prstGeom>
          <a:solidFill>
            <a:srgbClr val="9CE0A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-70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endParaRPr lang="en-US" dirty="0" smtClean="0"/>
          </a:p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Get an interview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57251" y="3733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4518" y="3765665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7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9351" y="1679354"/>
            <a:ext cx="2819400" cy="1810385"/>
            <a:chOff x="5378626" y="1357788"/>
            <a:chExt cx="2846419" cy="1810385"/>
          </a:xfrm>
        </p:grpSpPr>
        <p:sp>
          <p:nvSpPr>
            <p:cNvPr id="15" name="Rounded Rectangle 14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Intermediate</a:t>
              </a:r>
              <a:endParaRPr lang="en-US" sz="3200" b="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51" y="1676400"/>
            <a:ext cx="2819400" cy="1810385"/>
            <a:chOff x="5378626" y="1357788"/>
            <a:chExt cx="2846419" cy="1810385"/>
          </a:xfrm>
        </p:grpSpPr>
        <p:sp>
          <p:nvSpPr>
            <p:cNvPr id="18" name="Rounded Rectangle 17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Immediate</a:t>
              </a:r>
              <a:endParaRPr lang="en-US" sz="3200" b="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1151" y="1679354"/>
            <a:ext cx="2819400" cy="1810385"/>
            <a:chOff x="5378626" y="1357788"/>
            <a:chExt cx="2846419" cy="1810385"/>
          </a:xfrm>
        </p:grpSpPr>
        <p:sp>
          <p:nvSpPr>
            <p:cNvPr id="21" name="Rounded Rectangle 20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Long-term (impacts)</a:t>
              </a:r>
              <a:endParaRPr lang="en-US" sz="3200" b="0" kern="12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524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outcomes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414" y="4343400"/>
            <a:ext cx="2819400" cy="1810385"/>
            <a:chOff x="5378626" y="1549274"/>
            <a:chExt cx="2846419" cy="1810385"/>
          </a:xfrm>
          <a:solidFill>
            <a:srgbClr val="9CE0A2"/>
          </a:solidFill>
        </p:grpSpPr>
        <p:sp>
          <p:nvSpPr>
            <p:cNvPr id="13" name="Rounded Rectangle 12"/>
            <p:cNvSpPr/>
            <p:nvPr/>
          </p:nvSpPr>
          <p:spPr>
            <a:xfrm>
              <a:off x="5378626" y="1549274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467002" y="1637649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>
                  <a:solidFill>
                    <a:schemeClr val="tx1"/>
                  </a:solidFill>
                </a:rPr>
                <a:t>Learn how to complete online job application</a:t>
              </a:r>
              <a:endParaRPr lang="en-US" sz="32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124200" y="4331224"/>
            <a:ext cx="2819400" cy="1810385"/>
          </a:xfrm>
          <a:prstGeom prst="roundRect">
            <a:avLst/>
          </a:prstGeom>
          <a:solidFill>
            <a:srgbClr val="9CE0A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-70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endParaRPr lang="en-US" dirty="0" smtClean="0"/>
          </a:p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Get an interview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91151" y="4325975"/>
            <a:ext cx="2819400" cy="1810385"/>
          </a:xfrm>
          <a:prstGeom prst="roundRect">
            <a:avLst/>
          </a:prstGeom>
          <a:solidFill>
            <a:srgbClr val="9CE0A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-70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endParaRPr lang="en-US" sz="2800" dirty="0" smtClean="0"/>
          </a:p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Get a job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57251" y="3733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4518" y="3765665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514706" y="3732415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9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9351" y="1679354"/>
            <a:ext cx="2819400" cy="1810385"/>
            <a:chOff x="5378626" y="1357788"/>
            <a:chExt cx="2846419" cy="1810385"/>
          </a:xfrm>
          <a:solidFill>
            <a:schemeClr val="bg1">
              <a:lumMod val="75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Intermediate</a:t>
              </a:r>
              <a:endParaRPr lang="en-US" sz="3200" b="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51" y="1676400"/>
            <a:ext cx="2819400" cy="1810385"/>
            <a:chOff x="5378626" y="1357788"/>
            <a:chExt cx="2846419" cy="1810385"/>
          </a:xfrm>
        </p:grpSpPr>
        <p:sp>
          <p:nvSpPr>
            <p:cNvPr id="18" name="Rounded Rectangle 17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solidFill>
              <a:srgbClr val="00A249"/>
            </a:solidFill>
            <a:ln>
              <a:solidFill>
                <a:srgbClr val="00A24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Immediate</a:t>
              </a:r>
              <a:endParaRPr lang="en-US" sz="3200" b="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1151" y="1679354"/>
            <a:ext cx="2819400" cy="1810385"/>
            <a:chOff x="5378626" y="1357788"/>
            <a:chExt cx="2846419" cy="1810385"/>
          </a:xfrm>
          <a:solidFill>
            <a:schemeClr val="bg1">
              <a:lumMod val="75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5378626" y="1357788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5467002" y="1446164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/>
                <a:t>Long-term</a:t>
              </a:r>
              <a:endParaRPr lang="en-US" sz="3200" b="0" kern="12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524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outcomes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414" y="4343400"/>
            <a:ext cx="2819400" cy="1810385"/>
            <a:chOff x="5378626" y="1549274"/>
            <a:chExt cx="2846419" cy="1810385"/>
          </a:xfrm>
          <a:solidFill>
            <a:srgbClr val="9CE0A2"/>
          </a:solidFill>
        </p:grpSpPr>
        <p:sp>
          <p:nvSpPr>
            <p:cNvPr id="13" name="Rounded Rectangle 12"/>
            <p:cNvSpPr/>
            <p:nvPr/>
          </p:nvSpPr>
          <p:spPr>
            <a:xfrm>
              <a:off x="5378626" y="1549274"/>
              <a:ext cx="2846419" cy="18103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-70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467002" y="1637649"/>
              <a:ext cx="2669667" cy="16336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kern="1200" dirty="0" smtClean="0">
                  <a:solidFill>
                    <a:schemeClr val="tx1"/>
                  </a:solidFill>
                </a:rPr>
                <a:t>Learn how to complete online job application</a:t>
              </a:r>
              <a:endParaRPr lang="en-US" sz="32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124200" y="4331224"/>
            <a:ext cx="2819400" cy="18103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-70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endParaRPr lang="en-US" dirty="0" smtClean="0"/>
          </a:p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Get an interview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91151" y="4325975"/>
            <a:ext cx="2819400" cy="18103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-70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endParaRPr lang="en-US" sz="2800" dirty="0" smtClean="0"/>
          </a:p>
          <a:p>
            <a:pPr lvl="0"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Get a job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57251" y="3733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4518" y="3765665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514706" y="3732415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83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26720" y="3810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Linking immediate outcomes to long-term impact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 smtClean="0"/>
              <a:t>Reading for pleasure associated with: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Increased empathy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Improved relationships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Reduced depression symptoms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Reduced risk of dementia</a:t>
            </a:r>
          </a:p>
          <a:p>
            <a:r>
              <a:rPr lang="en-US" sz="2800" b="0" dirty="0"/>
              <a:t>	</a:t>
            </a:r>
            <a:r>
              <a:rPr lang="en-US" sz="2800" b="0" dirty="0" smtClean="0"/>
              <a:t>		The Reading Agency, 2015</a:t>
            </a:r>
          </a:p>
        </p:txBody>
      </p:sp>
    </p:spTree>
    <p:extLst>
      <p:ext uri="{BB962C8B-B14F-4D97-AF65-F5344CB8AC3E}">
        <p14:creationId xmlns:p14="http://schemas.microsoft.com/office/powerpoint/2010/main" val="397211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26720" y="3810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A249"/>
                </a:solidFill>
                <a:latin typeface="Calibri" charset="0"/>
                <a:ea typeface="+mj-ea"/>
              </a:rPr>
              <a:t>Linking outputs to long-term impact</a:t>
            </a:r>
            <a:endParaRPr lang="en-US" sz="6600" dirty="0">
              <a:solidFill>
                <a:srgbClr val="00A249"/>
              </a:solidFill>
              <a:latin typeface="Calibri" charset="0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 smtClean="0"/>
              <a:t>Reading more associated with…</a:t>
            </a:r>
          </a:p>
          <a:p>
            <a:endParaRPr lang="en-US" b="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Improved reading skills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dirty="0" smtClean="0"/>
              <a:t>Better development of vocabulary, writing, and grammar</a:t>
            </a:r>
          </a:p>
          <a:p>
            <a:r>
              <a:rPr lang="en-US" sz="2800" b="0" dirty="0"/>
              <a:t>	</a:t>
            </a:r>
            <a:r>
              <a:rPr lang="en-US" sz="2800" b="0" dirty="0" smtClean="0"/>
              <a:t>			Chin &amp; </a:t>
            </a:r>
            <a:r>
              <a:rPr lang="en-US" sz="2800" b="0" dirty="0" err="1" smtClean="0"/>
              <a:t>Krashen</a:t>
            </a:r>
            <a:r>
              <a:rPr lang="en-US" sz="2800" b="0" dirty="0" smtClean="0"/>
              <a:t> (2007)</a:t>
            </a:r>
          </a:p>
        </p:txBody>
      </p:sp>
    </p:spTree>
    <p:extLst>
      <p:ext uri="{BB962C8B-B14F-4D97-AF65-F5344CB8AC3E}">
        <p14:creationId xmlns:p14="http://schemas.microsoft.com/office/powerpoint/2010/main" val="167804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373563"/>
          </a:xfrm>
        </p:spPr>
        <p:txBody>
          <a:bodyPr/>
          <a:lstStyle/>
          <a:p>
            <a:r>
              <a:rPr lang="en-US" sz="5400" b="0" dirty="0" smtClean="0"/>
              <a:t>Question: </a:t>
            </a:r>
          </a:p>
          <a:p>
            <a:r>
              <a:rPr lang="en-US" sz="5400" b="0" dirty="0" smtClean="0"/>
              <a:t>Are you measuring long-term impacts? If so, how are you doing this?</a:t>
            </a:r>
            <a:endParaRPr 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3874931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772400" cy="432117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measuring outcomes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3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8584"/>
            <a:ext cx="5105400" cy="7626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257800"/>
            <a:ext cx="5791200" cy="1371600"/>
          </a:xfrm>
        </p:spPr>
        <p:txBody>
          <a:bodyPr>
            <a:normAutofit/>
          </a:bodyPr>
          <a:lstStyle/>
          <a:p>
            <a:pPr algn="r"/>
            <a:r>
              <a:rPr lang="en-US" sz="6600" dirty="0" smtClean="0">
                <a:latin typeface="Calibri" panose="020F0502020204030204" pitchFamily="34" charset="0"/>
              </a:rPr>
              <a:t>ASK</a:t>
            </a:r>
            <a:endParaRPr lang="en-US" sz="6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0"/>
            <a:ext cx="259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0" dirty="0"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570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0139989" cy="68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/>
              <a:t>After participating in the Summer Reading Program, did your child’s reading habits change? Please indicate if the following things increased, stayed the same, </a:t>
            </a:r>
            <a:r>
              <a:rPr lang="en-US" sz="2800" b="0" dirty="0" smtClean="0"/>
              <a:t>or </a:t>
            </a:r>
            <a:r>
              <a:rPr lang="en-US" sz="2800" b="0" dirty="0"/>
              <a:t>decreased for your child: </a:t>
            </a:r>
            <a:endParaRPr lang="en-US" sz="2800" b="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04800" y="3571240"/>
          <a:ext cx="8430126" cy="2529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71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73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92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/>
                        <a:t>Increased</a:t>
                      </a:r>
                      <a:endParaRPr lang="en-US" sz="2300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/>
                        <a:t>Stayed</a:t>
                      </a:r>
                      <a:r>
                        <a:rPr lang="en-US" sz="2300" b="1" baseline="0" dirty="0" smtClean="0"/>
                        <a:t> the Same</a:t>
                      </a:r>
                      <a:endParaRPr lang="en-US" sz="2300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/>
                        <a:t>Decreased</a:t>
                      </a:r>
                      <a:endParaRPr lang="en-US" sz="2300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Enjoyment of reading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Reading</a:t>
                      </a:r>
                      <a:r>
                        <a:rPr lang="en-US" sz="2400" baseline="0" dirty="0" smtClean="0"/>
                        <a:t> skills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Reading by his/her choice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"/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1628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survey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6816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latin typeface="Calibri" charset="0"/>
                <a:ea typeface="+mj-ea"/>
              </a:rPr>
              <a:t>Data Trifecta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609600" y="1752600"/>
          <a:ext cx="8077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Impact survey</a:t>
            </a:r>
            <a:endParaRPr lang="en-US" sz="6600" dirty="0">
              <a:latin typeface="Calibri" charset="0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500937" cy="4032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580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3810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err="1" smtClean="0">
                <a:latin typeface="Calibri" charset="0"/>
                <a:ea typeface="+mj-ea"/>
              </a:rPr>
              <a:t>Pla</a:t>
            </a:r>
            <a:r>
              <a:rPr lang="en-US" sz="4800" dirty="0" smtClean="0">
                <a:latin typeface="Calibri" charset="0"/>
                <a:ea typeface="+mj-ea"/>
              </a:rPr>
              <a:t>-project outcome</a:t>
            </a:r>
            <a:endParaRPr lang="en-US" sz="4800" dirty="0">
              <a:latin typeface="Calibri" charset="0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7724775" cy="4022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69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20261" r="9610" b="9610"/>
          <a:stretch>
            <a:fillRect/>
          </a:stretch>
        </p:blipFill>
        <p:spPr bwMode="auto">
          <a:xfrm>
            <a:off x="609600" y="1391865"/>
            <a:ext cx="7869155" cy="494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Continuum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9184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7150" r="3952" b="20171"/>
          <a:stretch>
            <a:fillRect/>
          </a:stretch>
        </p:blipFill>
        <p:spPr bwMode="auto">
          <a:xfrm>
            <a:off x="914400" y="1524000"/>
            <a:ext cx="7410450" cy="436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Continuum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44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:\7 Projects\CoPLA\Raffle Tic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1247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Prize drawing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4968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voting</a:t>
            </a:r>
            <a:endParaRPr lang="en-US" sz="6600" dirty="0">
              <a:latin typeface="Calibri" charset="0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3" y="1540933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0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39188"/>
            <a:ext cx="7355305" cy="481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postcard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3498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367328"/>
            <a:ext cx="5243400" cy="549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observe</a:t>
            </a:r>
            <a:endParaRPr lang="en-US" sz="6600" dirty="0">
              <a:latin typeface="Calibri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4463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0354733" cy="68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9248248" cy="6858000"/>
          </a:xfrm>
        </p:spPr>
      </p:pic>
    </p:spTree>
    <p:extLst>
      <p:ext uri="{BB962C8B-B14F-4D97-AF65-F5344CB8AC3E}">
        <p14:creationId xmlns:p14="http://schemas.microsoft.com/office/powerpoint/2010/main" val="297667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solidFill>
                  <a:srgbClr val="00A249"/>
                </a:solidFill>
                <a:latin typeface="Calibri" charset="0"/>
                <a:ea typeface="+mj-ea"/>
              </a:rPr>
              <a:t> Input Measures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en-US" altLang="en-US" sz="5400" dirty="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5400" dirty="0" smtClean="0"/>
          </a:p>
          <a:p>
            <a:pPr algn="ctr" eaLnBrk="1" hangingPunct="1">
              <a:buFont typeface="Arial" pitchFamily="34" charset="0"/>
              <a:buNone/>
            </a:pPr>
            <a:r>
              <a:rPr lang="en-US" altLang="en-US" sz="5400" b="0" dirty="0" smtClean="0"/>
              <a:t>Quantifying the </a:t>
            </a:r>
            <a:r>
              <a:rPr lang="en-US" altLang="en-US" sz="5400" dirty="0" smtClean="0"/>
              <a:t>effort expended</a:t>
            </a:r>
            <a:r>
              <a:rPr lang="en-US" altLang="en-US" sz="5400" b="0" dirty="0" smtClean="0"/>
              <a:t> on a program</a:t>
            </a:r>
            <a:endParaRPr lang="en-US" altLang="en-US" b="0" dirty="0" smtClean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667064"/>
              </p:ext>
            </p:extLst>
          </p:nvPr>
        </p:nvGraphicFramePr>
        <p:xfrm>
          <a:off x="1676400" y="1371600"/>
          <a:ext cx="6172200" cy="223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16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latin typeface="Calibri" charset="0"/>
                <a:ea typeface="+mj-ea"/>
              </a:rPr>
              <a:t>demonstrate</a:t>
            </a:r>
            <a:endParaRPr lang="en-US" sz="6600" dirty="0">
              <a:latin typeface="Calibri" charset="0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66800"/>
            <a:ext cx="5494239" cy="56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7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372350" cy="518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64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8991600" cy="59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6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42993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90600"/>
            <a:ext cx="7010400" cy="4373563"/>
          </a:xfrm>
        </p:spPr>
        <p:txBody>
          <a:bodyPr/>
          <a:lstStyle/>
          <a:p>
            <a:r>
              <a:rPr lang="en-US" sz="5400" b="0" dirty="0" smtClean="0"/>
              <a:t>Question: </a:t>
            </a:r>
          </a:p>
          <a:p>
            <a:r>
              <a:rPr lang="en-US" sz="5400" b="0" dirty="0" smtClean="0"/>
              <a:t>How are you measuring outcomes in your library?</a:t>
            </a:r>
            <a:endParaRPr 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2271424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Calibri" panose="020F0502020204030204" pitchFamily="34" charset="0"/>
              </a:rPr>
              <a:t>Next steps</a:t>
            </a:r>
            <a:endParaRPr lang="en-US" sz="66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dirty="0" smtClean="0"/>
              <a:t>Evaluation Project Handout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dirty="0" smtClean="0"/>
              <a:t>Resources Handout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592653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7195"/>
            <a:ext cx="5243512" cy="6598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5108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09600"/>
            <a:ext cx="5286375" cy="5911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6407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620000" cy="4373563"/>
          </a:xfrm>
        </p:spPr>
        <p:txBody>
          <a:bodyPr/>
          <a:lstStyle/>
          <a:p>
            <a:pPr algn="ctr"/>
            <a:r>
              <a:rPr lang="en-US" sz="7200" b="0" dirty="0" smtClean="0"/>
              <a:t>Questions?</a:t>
            </a:r>
            <a:endParaRPr lang="en-US" sz="7200" b="0" dirty="0"/>
          </a:p>
        </p:txBody>
      </p:sp>
    </p:spTree>
    <p:extLst>
      <p:ext uri="{BB962C8B-B14F-4D97-AF65-F5344CB8AC3E}">
        <p14:creationId xmlns:p14="http://schemas.microsoft.com/office/powerpoint/2010/main" val="709783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620000" cy="4373563"/>
          </a:xfrm>
        </p:spPr>
        <p:txBody>
          <a:bodyPr/>
          <a:lstStyle/>
          <a:p>
            <a:pPr algn="ctr"/>
            <a:r>
              <a:rPr lang="en-US" sz="6000" b="0" dirty="0" smtClean="0">
                <a:solidFill>
                  <a:schemeClr val="tx2"/>
                </a:solidFill>
                <a:latin typeface="+mj-lt"/>
              </a:rPr>
              <a:t>Thank you!</a:t>
            </a:r>
          </a:p>
          <a:p>
            <a:pPr algn="ctr"/>
            <a:endParaRPr lang="en-US" b="0" dirty="0"/>
          </a:p>
          <a:p>
            <a:pPr algn="ctr"/>
            <a:r>
              <a:rPr lang="en-US" sz="2800" b="0" dirty="0" smtClean="0"/>
              <a:t>Linda Hofschire</a:t>
            </a:r>
          </a:p>
          <a:p>
            <a:pPr algn="ctr"/>
            <a:r>
              <a:rPr lang="en-US" sz="2800" b="0" dirty="0" smtClean="0"/>
              <a:t>Hofschire_L@cde.state.co.us</a:t>
            </a:r>
          </a:p>
          <a:p>
            <a:pPr algn="ctr"/>
            <a:r>
              <a:rPr lang="en-US" sz="2800" b="0" dirty="0" smtClean="0"/>
              <a:t>@</a:t>
            </a:r>
            <a:r>
              <a:rPr lang="en-US" sz="2800" b="0" dirty="0" err="1" smtClean="0"/>
              <a:t>lindahofschire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63115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213" y="0"/>
            <a:ext cx="10285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4800600" y="5791200"/>
            <a:ext cx="4343400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funds expended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210175" y="5791200"/>
            <a:ext cx="39338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number of staff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" y="152400"/>
            <a:ext cx="101727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6124575" y="5791200"/>
            <a:ext cx="30194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staff hours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86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latin typeface="Calibri" charset="0"/>
                <a:ea typeface="+mj-ea"/>
              </a:rPr>
              <a:t>Output Measures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478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5400" dirty="0" smtClean="0"/>
          </a:p>
          <a:p>
            <a:pPr algn="ctr" eaLnBrk="1" hangingPunct="1"/>
            <a:endParaRPr lang="en-US" altLang="en-US" sz="5400" dirty="0" smtClean="0"/>
          </a:p>
          <a:p>
            <a:pPr algn="ctr" eaLnBrk="1" hangingPunct="1"/>
            <a:r>
              <a:rPr lang="en-US" altLang="en-US" sz="5400" b="0" dirty="0" smtClean="0"/>
              <a:t>Quantifying the </a:t>
            </a:r>
            <a:r>
              <a:rPr lang="en-US" altLang="en-US" sz="5400" dirty="0" smtClean="0"/>
              <a:t>level of services and materials </a:t>
            </a:r>
            <a:r>
              <a:rPr lang="en-US" altLang="en-US" sz="5400" b="0" dirty="0" smtClean="0"/>
              <a:t>provided</a:t>
            </a:r>
            <a:endParaRPr lang="en-US" altLang="en-US" b="0" dirty="0" smtClean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676400" y="1371600"/>
          <a:ext cx="6477000" cy="223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3">
      <a:dk1>
        <a:srgbClr val="000000"/>
      </a:dk1>
      <a:lt1>
        <a:sysClr val="window" lastClr="FFFFFF"/>
      </a:lt1>
      <a:dk2>
        <a:srgbClr val="00A249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8582</TotalTime>
  <Words>724</Words>
  <Application>Microsoft Macintosh PowerPoint</Application>
  <PresentationFormat>On-screen Show (4:3)</PresentationFormat>
  <Paragraphs>231</Paragraphs>
  <Slides>59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Essential</vt:lpstr>
      <vt:lpstr>Custom Design</vt:lpstr>
      <vt:lpstr>Office Theme</vt:lpstr>
      <vt:lpstr>PowerPoint Presentation</vt:lpstr>
      <vt:lpstr>Measure Your Impact: Getting Started with  Outcome-Based Evaluation</vt:lpstr>
      <vt:lpstr>PowerPoint Presentation</vt:lpstr>
      <vt:lpstr>Data Trifecta</vt:lpstr>
      <vt:lpstr> Input Measures</vt:lpstr>
      <vt:lpstr>PowerPoint Presentation</vt:lpstr>
      <vt:lpstr>PowerPoint Presentation</vt:lpstr>
      <vt:lpstr>PowerPoint Presentation</vt:lpstr>
      <vt:lpstr>Output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 Measures</vt:lpstr>
      <vt:lpstr>PowerPoint Presentation</vt:lpstr>
      <vt:lpstr>PowerPoint Presentation</vt:lpstr>
      <vt:lpstr>PowerPoint Presentation</vt:lpstr>
      <vt:lpstr>Data Trifecta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outcomes</vt:lpstr>
      <vt:lpstr>ASK</vt:lpstr>
      <vt:lpstr>PowerPoint Presentation</vt:lpstr>
      <vt:lpstr>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  <vt:lpstr>PowerPoint Presentation</vt:lpstr>
      <vt:lpstr>PowerPoint Presentation</vt:lpstr>
    </vt:vector>
  </TitlesOfParts>
  <Company>CDE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</dc:title>
  <dc:creator>steffen_n</dc:creator>
  <cp:lastModifiedBy>Jennifer Jacobs</cp:lastModifiedBy>
  <cp:revision>178</cp:revision>
  <cp:lastPrinted>2016-12-13T20:07:00Z</cp:lastPrinted>
  <dcterms:created xsi:type="dcterms:W3CDTF">2010-11-03T17:28:10Z</dcterms:created>
  <dcterms:modified xsi:type="dcterms:W3CDTF">2016-12-13T20:07:07Z</dcterms:modified>
</cp:coreProperties>
</file>