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8" autoAdjust="0"/>
  </p:normalViewPr>
  <p:slideViewPr>
    <p:cSldViewPr>
      <p:cViewPr varScale="1">
        <p:scale>
          <a:sx n="118" d="100"/>
          <a:sy n="118" d="100"/>
        </p:scale>
        <p:origin x="-496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14400" y="0"/>
            <a:ext cx="5029200" cy="76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 algn="ctr"/>
            <a:r>
              <a:rPr lang="en-US" sz="1800" dirty="0" smtClean="0">
                <a:latin typeface="+mj-lt"/>
              </a:rPr>
              <a:t>Pitch an Idea Grant Process FY 2017-18</a:t>
            </a:r>
            <a:endParaRPr lang="en-US" sz="1800" dirty="0">
              <a:latin typeface="+mj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943599" y="0"/>
            <a:ext cx="94250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ctr"/>
            <a:r>
              <a:rPr lang="en-US" dirty="0" smtClean="0"/>
              <a:t>2/8/2017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914400" y="8382000"/>
            <a:ext cx="5029200" cy="760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 algn="just"/>
            <a:r>
              <a:rPr lang="en-US" sz="900" dirty="0" err="1"/>
              <a:t>Infopeople</a:t>
            </a:r>
            <a:r>
              <a:rPr lang="en-US" sz="900" dirty="0"/>
              <a:t>, a grant project of the </a:t>
            </a:r>
            <a:r>
              <a:rPr lang="en-US" sz="900" dirty="0" err="1"/>
              <a:t>Califa</a:t>
            </a:r>
            <a:r>
              <a:rPr lang="en-US" sz="900" dirty="0"/>
              <a:t> Group, is supported in part by the U.S. </a:t>
            </a:r>
            <a:r>
              <a:rPr lang="en-US" sz="900" dirty="0" smtClean="0"/>
              <a:t>Institute </a:t>
            </a:r>
            <a:r>
              <a:rPr lang="en-US" sz="900" dirty="0"/>
              <a:t>of Museum</a:t>
            </a:r>
          </a:p>
          <a:p>
            <a:pPr algn="just"/>
            <a:r>
              <a:rPr lang="en-US" sz="900" dirty="0"/>
              <a:t>and Library Services under the provisions of the Library Services and Technology Act, administered in</a:t>
            </a:r>
          </a:p>
          <a:p>
            <a:pPr algn="just"/>
            <a:r>
              <a:rPr lang="en-US" sz="900" dirty="0"/>
              <a:t>California by the State Librarian.</a:t>
            </a:r>
            <a:endParaRPr lang="en-US" sz="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943599" y="8685213"/>
            <a:ext cx="9128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6CD98-B1A4-8043-B82D-DBE2996693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35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431E7-F122-4995-84FC-980BA567EB37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9CB39-F486-4CFD-ACF1-3D164344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71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9CB39-F486-4CFD-ACF1-3D164344222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81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F40917F-3273-49FD-BF28-65832E32655E}" type="datetimeFigureOut">
              <a:rPr lang="en-US" smtClean="0"/>
              <a:t>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EDCB29-E4D2-433F-A930-EFEC4407FCB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brary.ca.gov/grants/lsta/docs/lsta5yearplan2013-2017.pdf" TargetMode="Externa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brary.ca.gov/grants/lsta/apply.html" TargetMode="Externa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hyperlink" Target="http://www.library.ca.gov/grants/lsta/docs/17-18/1718PAIProposal.doc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://www.library.ca.gov/grants/lsta/apply.html" TargetMode="External"/><Relationship Id="rId5" Type="http://schemas.openxmlformats.org/officeDocument/2006/relationships/hyperlink" Target="mailto:natalie.cole@library.ca.gov" TargetMode="External"/><Relationship Id="rId6" Type="http://schemas.openxmlformats.org/officeDocument/2006/relationships/hyperlink" Target="mailto:janet.coles@library.ca.gov" TargetMode="External"/><Relationship Id="rId7" Type="http://schemas.openxmlformats.org/officeDocument/2006/relationships/hyperlink" Target="mailto:susan.hanks@library.ca.gov" TargetMode="External"/><Relationship Id="rId8" Type="http://schemas.openxmlformats.org/officeDocument/2006/relationships/hyperlink" Target="mailto:lena.pham@library.ca.gov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857" y="3213847"/>
            <a:ext cx="6400800" cy="1752600"/>
          </a:xfrm>
        </p:spPr>
        <p:txBody>
          <a:bodyPr/>
          <a:lstStyle/>
          <a:p>
            <a:r>
              <a:rPr lang="en-US" dirty="0" smtClean="0"/>
              <a:t>Library Development Services Bureau</a:t>
            </a:r>
          </a:p>
          <a:p>
            <a:r>
              <a:rPr lang="en-US" dirty="0" smtClean="0"/>
              <a:t>California State Library</a:t>
            </a:r>
          </a:p>
          <a:p>
            <a:r>
              <a:rPr lang="en-US" dirty="0" smtClean="0"/>
              <a:t>February 8, 2017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Pitch an Idea Grant Program</a:t>
            </a:r>
            <a:br>
              <a:rPr lang="en-US" dirty="0" smtClean="0"/>
            </a:br>
            <a:r>
              <a:rPr lang="en-US" dirty="0" smtClean="0"/>
              <a:t>FY 2017/18</a:t>
            </a:r>
            <a:endParaRPr lang="en-US" dirty="0"/>
          </a:p>
        </p:txBody>
      </p:sp>
      <p:pic>
        <p:nvPicPr>
          <p:cNvPr id="1026" name="Picture 2" descr="C:\Users\janet.coles\Desktop\Logos\CSL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4648200"/>
            <a:ext cx="2438115" cy="121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77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Q &amp; A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6000"/>
            <a:ext cx="4287864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663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14330"/>
            <a:ext cx="584421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69423" y="5257800"/>
            <a:ext cx="5258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Thank you for attending!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6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General Information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$5000 minimum, $100,000 maximum</a:t>
            </a:r>
          </a:p>
          <a:p>
            <a:r>
              <a:rPr lang="en-US" dirty="0" smtClean="0"/>
              <a:t>Must fall under California’s current </a:t>
            </a:r>
            <a:r>
              <a:rPr lang="en-US" dirty="0"/>
              <a:t>LSTA plan 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www.library.ca.gov/grants/lsta/docs/lsta5yearplan2013-2017.pdf</a:t>
            </a:r>
            <a:r>
              <a:rPr lang="en-US" dirty="0" smtClean="0"/>
              <a:t>) </a:t>
            </a:r>
          </a:p>
          <a:p>
            <a:r>
              <a:rPr lang="en-US" dirty="0" smtClean="0"/>
              <a:t>No pitches for digitization projects (wait for California Revealed application process in April 2017)</a:t>
            </a:r>
          </a:p>
          <a:p>
            <a:r>
              <a:rPr lang="en-US" dirty="0" smtClean="0"/>
              <a:t>May pitch ideas complementary to other LSTA statewide projects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24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Process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Pitch proposals due by 4 PM, Monday, Feb. 27, 2017.</a:t>
            </a:r>
          </a:p>
          <a:p>
            <a:r>
              <a:rPr lang="en-US" sz="2400" dirty="0" smtClean="0"/>
              <a:t> See the State Library’s website for details on applying and proposal form (</a:t>
            </a:r>
            <a:r>
              <a:rPr lang="en-US" sz="2400" dirty="0" smtClean="0">
                <a:hlinkClick r:id="rId2"/>
              </a:rPr>
              <a:t>http://www.library.ca.gov/grants/lsta/apply.html</a:t>
            </a:r>
            <a:r>
              <a:rPr lang="en-US" sz="2400" dirty="0" smtClean="0"/>
              <a:t>) </a:t>
            </a:r>
          </a:p>
          <a:p>
            <a:r>
              <a:rPr lang="en-US" sz="2400" dirty="0" smtClean="0"/>
              <a:t>New this year: The initial proposal you submit is considered your “pitch”; some proposals may be moved to the application stage without further review</a:t>
            </a:r>
          </a:p>
          <a:p>
            <a:r>
              <a:rPr lang="en-US" sz="2400" dirty="0" smtClean="0"/>
              <a:t>Conference calls will be held March 27-30 and April 3-4</a:t>
            </a:r>
          </a:p>
          <a:p>
            <a:r>
              <a:rPr lang="en-US" sz="2400" dirty="0" smtClean="0"/>
              <a:t>All applicants will be notified by mid-April </a:t>
            </a:r>
          </a:p>
          <a:p>
            <a:r>
              <a:rPr lang="en-US" sz="2400" dirty="0" smtClean="0"/>
              <a:t>Full applications will be due by May 30, 2017</a:t>
            </a:r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90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Proposal Form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74" y="1600200"/>
            <a:ext cx="8504238" cy="4128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5849471"/>
            <a:ext cx="75745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hlinkClick r:id="rId5"/>
              </a:rPr>
              <a:t>http://www.library.ca.gov/grants/lsta/docs/17-18/1718PAIProposal.doc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14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Proposal Form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239000" cy="478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07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Proposal Form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33012" cy="151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12" y="3048000"/>
            <a:ext cx="8610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86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Proposal Form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524000"/>
            <a:ext cx="856297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20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Proposal Form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" y="1600200"/>
            <a:ext cx="85248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685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Resources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08412" cy="102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sample proposal is available on our website (</a:t>
            </a:r>
            <a:r>
              <a:rPr lang="en-US" dirty="0" smtClean="0">
                <a:hlinkClick r:id="rId4"/>
              </a:rPr>
              <a:t>http://www.library.ca.gov/grants/lsta/apply.html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Please don’t hesitate to contact a CSL library programs consultant if you have questions.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	Natalie Cole (</a:t>
            </a:r>
            <a:r>
              <a:rPr lang="en-US" dirty="0" smtClean="0">
                <a:hlinkClick r:id="rId5"/>
              </a:rPr>
              <a:t>natalie.cole@library.ca.gov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Janet Coles (</a:t>
            </a:r>
            <a:r>
              <a:rPr lang="en-US" dirty="0" smtClean="0">
                <a:hlinkClick r:id="rId6"/>
              </a:rPr>
              <a:t>janet.coles@library.ca.gov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Susan Hanks (</a:t>
            </a:r>
            <a:r>
              <a:rPr lang="en-US" dirty="0" smtClean="0">
                <a:hlinkClick r:id="rId7"/>
              </a:rPr>
              <a:t>susan.hanks@library.ca.gov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Lena Pham (</a:t>
            </a:r>
            <a:r>
              <a:rPr lang="en-US" dirty="0" smtClean="0">
                <a:hlinkClick r:id="rId8"/>
              </a:rPr>
              <a:t>lena.pham@library.ca.gov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56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</TotalTime>
  <Words>260</Words>
  <Application>Microsoft Macintosh PowerPoint</Application>
  <PresentationFormat>On-screen Show (4:3)</PresentationFormat>
  <Paragraphs>41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Pitch an Idea Grant Program FY 2017/18</vt:lpstr>
      <vt:lpstr>General Information</vt:lpstr>
      <vt:lpstr>Process</vt:lpstr>
      <vt:lpstr>Proposal Form</vt:lpstr>
      <vt:lpstr>Proposal Form</vt:lpstr>
      <vt:lpstr>Proposal Form</vt:lpstr>
      <vt:lpstr>Proposal Form</vt:lpstr>
      <vt:lpstr>Proposal Form</vt:lpstr>
      <vt:lpstr>Resources</vt:lpstr>
      <vt:lpstr>Q &amp; A</vt:lpstr>
      <vt:lpstr>PowerPoint Presentation</vt:lpstr>
    </vt:vector>
  </TitlesOfParts>
  <Company>California State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an Idea Grant Program FY 2017/18</dc:title>
  <dc:creator>Coles, Janet@CSL</dc:creator>
  <cp:lastModifiedBy>Jennifer Jacobs</cp:lastModifiedBy>
  <cp:revision>11</cp:revision>
  <cp:lastPrinted>2017-02-08T17:09:27Z</cp:lastPrinted>
  <dcterms:created xsi:type="dcterms:W3CDTF">2017-02-02T23:36:33Z</dcterms:created>
  <dcterms:modified xsi:type="dcterms:W3CDTF">2017-02-08T17:09:34Z</dcterms:modified>
</cp:coreProperties>
</file>